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AC84-5A1A-4811-8A9E-AC6FB5A6A69C}" type="datetimeFigureOut">
              <a:rPr lang="en-IN" smtClean="0"/>
              <a:t>01-06-2014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C1BF97B-2891-49DC-B6B6-E61BE66667D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AC84-5A1A-4811-8A9E-AC6FB5A6A69C}" type="datetimeFigureOut">
              <a:rPr lang="en-IN" smtClean="0"/>
              <a:t>01-06-2014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9C1BF97B-2891-49DC-B6B6-E61BE66667D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9C1BF97B-2891-49DC-B6B6-E61BE66667D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AC84-5A1A-4811-8A9E-AC6FB5A6A69C}" type="datetimeFigureOut">
              <a:rPr lang="en-IN" smtClean="0"/>
              <a:t>01-06-2014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AC84-5A1A-4811-8A9E-AC6FB5A6A69C}" type="datetimeFigureOut">
              <a:rPr lang="en-IN" smtClean="0"/>
              <a:t>01-06-2014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AC84-5A1A-4811-8A9E-AC6FB5A6A69C}" type="datetimeFigureOut">
              <a:rPr lang="en-IN" smtClean="0"/>
              <a:t>01-06-2014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/>
          <a:lstStyle/>
          <a:p>
            <a:fld id="{9C1BF97B-2891-49DC-B6B6-E61BE66667D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AC84-5A1A-4811-8A9E-AC6FB5A6A69C}" type="datetimeFigureOut">
              <a:rPr lang="en-IN" smtClean="0"/>
              <a:t>01-06-2014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C1BF97B-2891-49DC-B6B6-E61BE66667D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C6AC84-5A1A-4811-8A9E-AC6FB5A6A69C}" type="datetimeFigureOut">
              <a:rPr lang="en-IN" smtClean="0"/>
              <a:t>01-06-2014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9C1BF97B-2891-49DC-B6B6-E61BE66667D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AC84-5A1A-4811-8A9E-AC6FB5A6A69C}" type="datetimeFigureOut">
              <a:rPr lang="en-IN" smtClean="0"/>
              <a:t>01-06-2014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9C1BF97B-2891-49DC-B6B6-E61BE66667DB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AC84-5A1A-4811-8A9E-AC6FB5A6A69C}" type="datetimeFigureOut">
              <a:rPr lang="en-IN" smtClean="0"/>
              <a:t>01-06-2014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9C1BF97B-2891-49DC-B6B6-E61BE66667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AC84-5A1A-4811-8A9E-AC6FB5A6A69C}" type="datetimeFigureOut">
              <a:rPr lang="en-IN" smtClean="0"/>
              <a:t>01-06-2014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BF97B-2891-49DC-B6B6-E61BE66667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C1BF97B-2891-49DC-B6B6-E61BE66667DB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AC84-5A1A-4811-8A9E-AC6FB5A6A69C}" type="datetimeFigureOut">
              <a:rPr lang="en-IN" smtClean="0"/>
              <a:t>01-06-2014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9C1BF97B-2891-49DC-B6B6-E61BE66667D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6C6AC84-5A1A-4811-8A9E-AC6FB5A6A69C}" type="datetimeFigureOut">
              <a:rPr lang="en-IN" smtClean="0"/>
              <a:t>01-06-2014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6C6AC84-5A1A-4811-8A9E-AC6FB5A6A69C}" type="datetimeFigureOut">
              <a:rPr lang="en-IN" smtClean="0"/>
              <a:t>01-06-2014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560" y="404664"/>
            <a:ext cx="2167888" cy="1625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496764" y="404664"/>
            <a:ext cx="2167888" cy="1625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381968" y="404664"/>
            <a:ext cx="2167888" cy="1625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611560" y="2384884"/>
            <a:ext cx="2167888" cy="1625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3496764" y="2384884"/>
            <a:ext cx="2167888" cy="1625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6381968" y="2384884"/>
            <a:ext cx="2167888" cy="1625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611560" y="4365104"/>
            <a:ext cx="2167888" cy="1625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3496764" y="4365104"/>
            <a:ext cx="2167888" cy="1625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6381968" y="4365104"/>
            <a:ext cx="2167888" cy="1625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611560" y="2003286"/>
            <a:ext cx="2167888" cy="354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i="1" dirty="0" smtClean="0">
                <a:solidFill>
                  <a:schemeClr val="accent1"/>
                </a:solidFill>
              </a:rPr>
              <a:t>Happy</a:t>
            </a:r>
            <a:endParaRPr lang="en-IN" i="1" dirty="0">
              <a:solidFill>
                <a:schemeClr val="accent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96764" y="2003286"/>
            <a:ext cx="2167888" cy="354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i="1" dirty="0" smtClean="0">
                <a:solidFill>
                  <a:schemeClr val="accent1"/>
                </a:solidFill>
              </a:rPr>
              <a:t>Angry</a:t>
            </a:r>
            <a:endParaRPr lang="en-IN" i="1" dirty="0">
              <a:solidFill>
                <a:schemeClr val="accent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81968" y="2003286"/>
            <a:ext cx="2167888" cy="354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i="1" smtClean="0">
                <a:solidFill>
                  <a:schemeClr val="accent1"/>
                </a:solidFill>
              </a:rPr>
              <a:t>Sad</a:t>
            </a:r>
            <a:endParaRPr lang="en-IN" i="1" dirty="0">
              <a:solidFill>
                <a:schemeClr val="accent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1560" y="3983506"/>
            <a:ext cx="2167888" cy="354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i="1" dirty="0" smtClean="0">
                <a:solidFill>
                  <a:schemeClr val="accent1"/>
                </a:solidFill>
              </a:rPr>
              <a:t>Disgusted</a:t>
            </a:r>
            <a:endParaRPr lang="en-IN" i="1" dirty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96764" y="3983506"/>
            <a:ext cx="2167888" cy="354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i="1" dirty="0" smtClean="0">
                <a:solidFill>
                  <a:schemeClr val="accent1"/>
                </a:solidFill>
              </a:rPr>
              <a:t>Scared</a:t>
            </a:r>
            <a:endParaRPr lang="en-IN" i="1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81968" y="3983506"/>
            <a:ext cx="2167888" cy="354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i="1" dirty="0" smtClean="0">
                <a:solidFill>
                  <a:schemeClr val="accent1"/>
                </a:solidFill>
              </a:rPr>
              <a:t>Silly</a:t>
            </a:r>
            <a:endParaRPr lang="en-IN" i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1560" y="5963726"/>
            <a:ext cx="2167888" cy="354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i="1" dirty="0" smtClean="0">
                <a:solidFill>
                  <a:schemeClr val="accent1"/>
                </a:solidFill>
              </a:rPr>
              <a:t>Surprised</a:t>
            </a:r>
            <a:endParaRPr lang="en-IN" i="1" dirty="0">
              <a:solidFill>
                <a:schemeClr val="accent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96764" y="5963726"/>
            <a:ext cx="2167888" cy="354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i="1" dirty="0" smtClean="0">
                <a:solidFill>
                  <a:schemeClr val="accent1"/>
                </a:solidFill>
              </a:rPr>
              <a:t>Bored</a:t>
            </a:r>
            <a:endParaRPr lang="en-IN" i="1" dirty="0">
              <a:solidFill>
                <a:schemeClr val="accent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81968" y="5963726"/>
            <a:ext cx="2167888" cy="354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i="1" dirty="0" smtClean="0">
                <a:solidFill>
                  <a:schemeClr val="accent1"/>
                </a:solidFill>
              </a:rPr>
              <a:t>Flirty</a:t>
            </a:r>
            <a:endParaRPr lang="en-IN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8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</TotalTime>
  <Words>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Civic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RD</dc:creator>
  <cp:lastModifiedBy>RD</cp:lastModifiedBy>
  <cp:revision>3</cp:revision>
  <dcterms:created xsi:type="dcterms:W3CDTF">2014-06-01T13:11:02Z</dcterms:created>
  <dcterms:modified xsi:type="dcterms:W3CDTF">2014-06-01T14:08:37Z</dcterms:modified>
</cp:coreProperties>
</file>