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0801350"/>
  <p:notesSz cx="6858000" cy="9144000"/>
  <p:defaultTextStyle>
    <a:defPPr>
      <a:defRPr lang="en-US"/>
    </a:defPPr>
    <a:lvl1pPr marL="0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91286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82573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73859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65146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56432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47718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39005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30291" algn="l" defTabSz="138257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00"/>
    <a:srgbClr val="B4B400"/>
    <a:srgbClr val="FF69B4"/>
    <a:srgbClr val="9370DB"/>
    <a:srgbClr val="32CD32"/>
    <a:srgbClr val="8B4513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920" y="-108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3355421"/>
            <a:ext cx="9181148" cy="23152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6120765"/>
            <a:ext cx="7560945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9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82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73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65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56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4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39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3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6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325040"/>
            <a:ext cx="2430304" cy="6910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7" y="325040"/>
            <a:ext cx="7110889" cy="6910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9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7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6940869"/>
            <a:ext cx="9181148" cy="2145268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4578074"/>
            <a:ext cx="9181148" cy="236279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9128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825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7385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6514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5643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477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3900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3029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3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1890237"/>
            <a:ext cx="4770596" cy="534566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890237"/>
            <a:ext cx="4770596" cy="534566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74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432556"/>
            <a:ext cx="972121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2417804"/>
            <a:ext cx="4772472" cy="100762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91286" indent="0">
              <a:buNone/>
              <a:defRPr sz="3000" b="1"/>
            </a:lvl2pPr>
            <a:lvl3pPr marL="1382573" indent="0">
              <a:buNone/>
              <a:defRPr sz="2700" b="1"/>
            </a:lvl3pPr>
            <a:lvl4pPr marL="2073859" indent="0">
              <a:buNone/>
              <a:defRPr sz="2400" b="1"/>
            </a:lvl4pPr>
            <a:lvl5pPr marL="2765146" indent="0">
              <a:buNone/>
              <a:defRPr sz="2400" b="1"/>
            </a:lvl5pPr>
            <a:lvl6pPr marL="3456432" indent="0">
              <a:buNone/>
              <a:defRPr sz="2400" b="1"/>
            </a:lvl6pPr>
            <a:lvl7pPr marL="4147718" indent="0">
              <a:buNone/>
              <a:defRPr sz="2400" b="1"/>
            </a:lvl7pPr>
            <a:lvl8pPr marL="4839005" indent="0">
              <a:buNone/>
              <a:defRPr sz="2400" b="1"/>
            </a:lvl8pPr>
            <a:lvl9pPr marL="5530291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3425427"/>
            <a:ext cx="4772472" cy="6223279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7" y="2417804"/>
            <a:ext cx="4774347" cy="100762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91286" indent="0">
              <a:buNone/>
              <a:defRPr sz="3000" b="1"/>
            </a:lvl2pPr>
            <a:lvl3pPr marL="1382573" indent="0">
              <a:buNone/>
              <a:defRPr sz="2700" b="1"/>
            </a:lvl3pPr>
            <a:lvl4pPr marL="2073859" indent="0">
              <a:buNone/>
              <a:defRPr sz="2400" b="1"/>
            </a:lvl4pPr>
            <a:lvl5pPr marL="2765146" indent="0">
              <a:buNone/>
              <a:defRPr sz="2400" b="1"/>
            </a:lvl5pPr>
            <a:lvl6pPr marL="3456432" indent="0">
              <a:buNone/>
              <a:defRPr sz="2400" b="1"/>
            </a:lvl6pPr>
            <a:lvl7pPr marL="4147718" indent="0">
              <a:buNone/>
              <a:defRPr sz="2400" b="1"/>
            </a:lvl7pPr>
            <a:lvl8pPr marL="4839005" indent="0">
              <a:buNone/>
              <a:defRPr sz="2400" b="1"/>
            </a:lvl8pPr>
            <a:lvl9pPr marL="5530291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7" y="3425427"/>
            <a:ext cx="4774347" cy="6223279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7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5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430053"/>
            <a:ext cx="3553570" cy="183023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430056"/>
            <a:ext cx="6038255" cy="9218654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9" y="2260286"/>
            <a:ext cx="3553570" cy="7388424"/>
          </a:xfrm>
        </p:spPr>
        <p:txBody>
          <a:bodyPr/>
          <a:lstStyle>
            <a:lvl1pPr marL="0" indent="0">
              <a:buNone/>
              <a:defRPr sz="2100"/>
            </a:lvl1pPr>
            <a:lvl2pPr marL="691286" indent="0">
              <a:buNone/>
              <a:defRPr sz="1800"/>
            </a:lvl2pPr>
            <a:lvl3pPr marL="1382573" indent="0">
              <a:buNone/>
              <a:defRPr sz="1500"/>
            </a:lvl3pPr>
            <a:lvl4pPr marL="2073859" indent="0">
              <a:buNone/>
              <a:defRPr sz="1400"/>
            </a:lvl4pPr>
            <a:lvl5pPr marL="2765146" indent="0">
              <a:buNone/>
              <a:defRPr sz="1400"/>
            </a:lvl5pPr>
            <a:lvl6pPr marL="3456432" indent="0">
              <a:buNone/>
              <a:defRPr sz="1400"/>
            </a:lvl6pPr>
            <a:lvl7pPr marL="4147718" indent="0">
              <a:buNone/>
              <a:defRPr sz="1400"/>
            </a:lvl7pPr>
            <a:lvl8pPr marL="4839005" indent="0">
              <a:buNone/>
              <a:defRPr sz="1400"/>
            </a:lvl8pPr>
            <a:lvl9pPr marL="553029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2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7560945"/>
            <a:ext cx="6480810" cy="892613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965120"/>
            <a:ext cx="6480810" cy="6480810"/>
          </a:xfrm>
        </p:spPr>
        <p:txBody>
          <a:bodyPr/>
          <a:lstStyle>
            <a:lvl1pPr marL="0" indent="0">
              <a:buNone/>
              <a:defRPr sz="4800"/>
            </a:lvl1pPr>
            <a:lvl2pPr marL="691286" indent="0">
              <a:buNone/>
              <a:defRPr sz="4200"/>
            </a:lvl2pPr>
            <a:lvl3pPr marL="1382573" indent="0">
              <a:buNone/>
              <a:defRPr sz="3600"/>
            </a:lvl3pPr>
            <a:lvl4pPr marL="2073859" indent="0">
              <a:buNone/>
              <a:defRPr sz="3000"/>
            </a:lvl4pPr>
            <a:lvl5pPr marL="2765146" indent="0">
              <a:buNone/>
              <a:defRPr sz="3000"/>
            </a:lvl5pPr>
            <a:lvl6pPr marL="3456432" indent="0">
              <a:buNone/>
              <a:defRPr sz="3000"/>
            </a:lvl6pPr>
            <a:lvl7pPr marL="4147718" indent="0">
              <a:buNone/>
              <a:defRPr sz="3000"/>
            </a:lvl7pPr>
            <a:lvl8pPr marL="4839005" indent="0">
              <a:buNone/>
              <a:defRPr sz="3000"/>
            </a:lvl8pPr>
            <a:lvl9pPr marL="5530291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8453557"/>
            <a:ext cx="6480810" cy="1267659"/>
          </a:xfrm>
        </p:spPr>
        <p:txBody>
          <a:bodyPr/>
          <a:lstStyle>
            <a:lvl1pPr marL="0" indent="0">
              <a:buNone/>
              <a:defRPr sz="2100"/>
            </a:lvl1pPr>
            <a:lvl2pPr marL="691286" indent="0">
              <a:buNone/>
              <a:defRPr sz="1800"/>
            </a:lvl2pPr>
            <a:lvl3pPr marL="1382573" indent="0">
              <a:buNone/>
              <a:defRPr sz="1500"/>
            </a:lvl3pPr>
            <a:lvl4pPr marL="2073859" indent="0">
              <a:buNone/>
              <a:defRPr sz="1400"/>
            </a:lvl4pPr>
            <a:lvl5pPr marL="2765146" indent="0">
              <a:buNone/>
              <a:defRPr sz="1400"/>
            </a:lvl5pPr>
            <a:lvl6pPr marL="3456432" indent="0">
              <a:buNone/>
              <a:defRPr sz="1400"/>
            </a:lvl6pPr>
            <a:lvl7pPr marL="4147718" indent="0">
              <a:buNone/>
              <a:defRPr sz="1400"/>
            </a:lvl7pPr>
            <a:lvl8pPr marL="4839005" indent="0">
              <a:buNone/>
              <a:defRPr sz="1400"/>
            </a:lvl8pPr>
            <a:lvl9pPr marL="553029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7273-E6DD-40D4-B990-AC7556801107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71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8" y="432556"/>
            <a:ext cx="9721215" cy="1800225"/>
          </a:xfrm>
          <a:prstGeom prst="rect">
            <a:avLst/>
          </a:prstGeom>
        </p:spPr>
        <p:txBody>
          <a:bodyPr vert="horz" lIns="138257" tIns="69129" rIns="138257" bIns="691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2520317"/>
            <a:ext cx="9721215" cy="7128391"/>
          </a:xfrm>
          <a:prstGeom prst="rect">
            <a:avLst/>
          </a:prstGeom>
        </p:spPr>
        <p:txBody>
          <a:bodyPr vert="horz" lIns="138257" tIns="69129" rIns="138257" bIns="691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10011253"/>
            <a:ext cx="2520315" cy="575072"/>
          </a:xfrm>
          <a:prstGeom prst="rect">
            <a:avLst/>
          </a:prstGeom>
        </p:spPr>
        <p:txBody>
          <a:bodyPr vert="horz" lIns="138257" tIns="69129" rIns="138257" bIns="6912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7273-E6DD-40D4-B990-AC7556801107}" type="datetimeFigureOut">
              <a:rPr lang="en-IN" smtClean="0"/>
              <a:t>05-06-2014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10011253"/>
            <a:ext cx="3420428" cy="575072"/>
          </a:xfrm>
          <a:prstGeom prst="rect">
            <a:avLst/>
          </a:prstGeom>
        </p:spPr>
        <p:txBody>
          <a:bodyPr vert="horz" lIns="138257" tIns="69129" rIns="138257" bIns="6912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8" y="10011253"/>
            <a:ext cx="2520315" cy="575072"/>
          </a:xfrm>
          <a:prstGeom prst="rect">
            <a:avLst/>
          </a:prstGeom>
        </p:spPr>
        <p:txBody>
          <a:bodyPr vert="horz" lIns="138257" tIns="69129" rIns="138257" bIns="6912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951A-4FDC-4E55-8F08-D2B6A0A35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7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82573" rtl="0" eaLnBrk="1" latinLnBrk="0" hangingPunct="1">
        <a:spcBef>
          <a:spcPct val="0"/>
        </a:spcBef>
        <a:buNone/>
        <a:defRPr sz="6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465" indent="-518465" algn="l" defTabSz="1382573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23340" indent="-432054" algn="l" defTabSz="1382573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8216" indent="-345643" algn="l" defTabSz="13825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9502" indent="-345643" algn="l" defTabSz="13825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10789" indent="-345643" algn="l" defTabSz="1382573" rtl="0" eaLnBrk="1" latinLnBrk="0" hangingPunct="1">
        <a:spcBef>
          <a:spcPct val="20000"/>
        </a:spcBef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2075" indent="-345643" algn="l" defTabSz="13825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93362" indent="-345643" algn="l" defTabSz="13825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84648" indent="-345643" algn="l" defTabSz="13825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75934" indent="-345643" algn="l" defTabSz="13825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91286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82573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73859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65146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6432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47718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39005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30291" algn="l" defTabSz="138257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00000" cy="360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Lucida Handwriting" panose="03010101010101010101" pitchFamily="66" charset="0"/>
              </a:rPr>
              <a:t>Happy</a:t>
            </a:r>
            <a:endParaRPr lang="en-IN" dirty="0">
              <a:solidFill>
                <a:schemeClr val="tx1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15898" y="0"/>
            <a:ext cx="3600000" cy="360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dirty="0" smtClean="0">
                <a:latin typeface="Lucida Handwriting" panose="03010101010101010101" pitchFamily="66" charset="0"/>
              </a:rPr>
              <a:t>Angry</a:t>
            </a:r>
            <a:endParaRPr lang="en-IN" dirty="0">
              <a:latin typeface="Lucida Handwriting" panose="03010101010101010101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1796" y="0"/>
            <a:ext cx="3600000" cy="3600000"/>
          </a:xfrm>
          <a:prstGeom prst="rect">
            <a:avLst/>
          </a:prstGeom>
          <a:solidFill>
            <a:srgbClr val="8B4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dirty="0" smtClean="0">
                <a:latin typeface="Lucida Handwriting" panose="03010101010101010101" pitchFamily="66" charset="0"/>
              </a:rPr>
              <a:t>Sad</a:t>
            </a:r>
            <a:endParaRPr lang="en-IN" dirty="0">
              <a:latin typeface="Lucida Handwriting" panose="03010101010101010101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611617"/>
            <a:ext cx="3600000" cy="3600000"/>
          </a:xfrm>
          <a:prstGeom prst="rect">
            <a:avLst/>
          </a:prstGeom>
          <a:solidFill>
            <a:srgbClr val="32C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dirty="0" smtClean="0">
                <a:latin typeface="Lucida Handwriting" panose="03010101010101010101" pitchFamily="66" charset="0"/>
              </a:rPr>
              <a:t>Disgusted</a:t>
            </a:r>
            <a:endParaRPr lang="en-IN" dirty="0">
              <a:latin typeface="Lucida Handwriting" panose="03010101010101010101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5898" y="3611617"/>
            <a:ext cx="3600000" cy="360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smtClean="0">
                <a:latin typeface="Lucida Handwriting" panose="03010101010101010101" pitchFamily="66" charset="0"/>
              </a:rPr>
              <a:t>Scared</a:t>
            </a:r>
            <a:endParaRPr lang="en-IN">
              <a:latin typeface="Lucida Handwriting" panose="03010101010101010101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1796" y="3611617"/>
            <a:ext cx="3600000" cy="360000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smtClean="0">
                <a:latin typeface="Lucida Handwriting" panose="03010101010101010101" pitchFamily="66" charset="0"/>
              </a:rPr>
              <a:t>Silly</a:t>
            </a:r>
            <a:endParaRPr lang="en-IN">
              <a:latin typeface="Lucida Handwriting" panose="03010101010101010101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7220352"/>
            <a:ext cx="3600000" cy="3600000"/>
          </a:xfrm>
          <a:prstGeom prst="rect">
            <a:avLst/>
          </a:prstGeom>
          <a:solidFill>
            <a:srgbClr val="937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dirty="0" smtClean="0">
                <a:latin typeface="Lucida Handwriting" panose="03010101010101010101" pitchFamily="66" charset="0"/>
              </a:rPr>
              <a:t>Surprised</a:t>
            </a:r>
            <a:endParaRPr lang="en-IN" dirty="0">
              <a:latin typeface="Lucida Handwriting" panose="03010101010101010101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5898" y="7220352"/>
            <a:ext cx="3600000" cy="360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smtClean="0">
                <a:latin typeface="Lucida Handwriting" panose="03010101010101010101" pitchFamily="66" charset="0"/>
              </a:rPr>
              <a:t>Bored</a:t>
            </a:r>
            <a:endParaRPr lang="en-IN">
              <a:latin typeface="Lucida Handwriting" panose="03010101010101010101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31796" y="7220352"/>
            <a:ext cx="3600000" cy="3600000"/>
          </a:xfrm>
          <a:prstGeom prst="rect">
            <a:avLst/>
          </a:prstGeom>
          <a:solidFill>
            <a:srgbClr val="FF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257" tIns="69129" rIns="138257" bIns="69129" spcCol="0" rtlCol="0" anchor="b" anchorCtr="0"/>
          <a:lstStyle/>
          <a:p>
            <a:pPr algn="ctr"/>
            <a:r>
              <a:rPr lang="en-IN" dirty="0" smtClean="0">
                <a:latin typeface="Lucida Handwriting" panose="03010101010101010101" pitchFamily="66" charset="0"/>
              </a:rPr>
              <a:t>Flirty</a:t>
            </a:r>
            <a:endParaRPr lang="en-IN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5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RD</dc:creator>
  <cp:lastModifiedBy>RD</cp:lastModifiedBy>
  <cp:revision>2</cp:revision>
  <dcterms:created xsi:type="dcterms:W3CDTF">2014-06-05T13:18:04Z</dcterms:created>
  <dcterms:modified xsi:type="dcterms:W3CDTF">2014-06-05T13:34:23Z</dcterms:modified>
</cp:coreProperties>
</file>