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301" r:id="rId5"/>
    <p:sldId id="260" r:id="rId6"/>
    <p:sldId id="261" r:id="rId7"/>
    <p:sldId id="267" r:id="rId8"/>
    <p:sldId id="268" r:id="rId9"/>
    <p:sldId id="269" r:id="rId10"/>
    <p:sldId id="278" r:id="rId11"/>
    <p:sldId id="284" r:id="rId12"/>
    <p:sldId id="302" r:id="rId13"/>
    <p:sldId id="303" r:id="rId14"/>
    <p:sldId id="285" r:id="rId15"/>
    <p:sldId id="281"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nani rohan" initials="dr" lastIdx="1" clrIdx="0">
    <p:extLst>
      <p:ext uri="{19B8F6BF-5375-455C-9EA6-DF929625EA0E}">
        <p15:presenceInfo xmlns:p15="http://schemas.microsoft.com/office/powerpoint/2012/main" userId="a8fb0bbdfe4a8a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85" d="100"/>
          <a:sy n="85"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675CF8-CB2D-4195-B244-71A58D9281E3}"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114028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75CF8-CB2D-4195-B244-71A58D9281E3}"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101882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75CF8-CB2D-4195-B244-71A58D9281E3}"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1753990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75CF8-CB2D-4195-B244-71A58D9281E3}"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714EC-2247-425A-B570-B8E8487C971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66473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75CF8-CB2D-4195-B244-71A58D9281E3}"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3598513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675CF8-CB2D-4195-B244-71A58D9281E3}"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1302810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675CF8-CB2D-4195-B244-71A58D9281E3}"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4258555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75CF8-CB2D-4195-B244-71A58D9281E3}"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820146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75CF8-CB2D-4195-B244-71A58D9281E3}"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365588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75CF8-CB2D-4195-B244-71A58D9281E3}"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351088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75CF8-CB2D-4195-B244-71A58D9281E3}"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339984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675CF8-CB2D-4195-B244-71A58D9281E3}"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26640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675CF8-CB2D-4195-B244-71A58D9281E3}"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2099138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675CF8-CB2D-4195-B244-71A58D9281E3}"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127025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75CF8-CB2D-4195-B244-71A58D9281E3}"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2792467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75CF8-CB2D-4195-B244-71A58D9281E3}"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241668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75CF8-CB2D-4195-B244-71A58D9281E3}"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714EC-2247-425A-B570-B8E8487C971C}" type="slidenum">
              <a:rPr lang="en-IN" smtClean="0"/>
              <a:t>‹#›</a:t>
            </a:fld>
            <a:endParaRPr lang="en-IN"/>
          </a:p>
        </p:txBody>
      </p:sp>
    </p:spTree>
    <p:extLst>
      <p:ext uri="{BB962C8B-B14F-4D97-AF65-F5344CB8AC3E}">
        <p14:creationId xmlns:p14="http://schemas.microsoft.com/office/powerpoint/2010/main" val="408193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5675CF8-CB2D-4195-B244-71A58D9281E3}" type="datetimeFigureOut">
              <a:rPr lang="en-IN" smtClean="0"/>
              <a:t>30-11-2023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08714EC-2247-425A-B570-B8E8487C971C}" type="slidenum">
              <a:rPr lang="en-IN" smtClean="0"/>
              <a:t>‹#›</a:t>
            </a:fld>
            <a:endParaRPr lang="en-IN"/>
          </a:p>
        </p:txBody>
      </p:sp>
    </p:spTree>
    <p:extLst>
      <p:ext uri="{BB962C8B-B14F-4D97-AF65-F5344CB8AC3E}">
        <p14:creationId xmlns:p14="http://schemas.microsoft.com/office/powerpoint/2010/main" val="340459661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coder.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oogle Shape;168;p27">
            <a:extLst>
              <a:ext uri="{FF2B5EF4-FFF2-40B4-BE49-F238E27FC236}">
                <a16:creationId xmlns:a16="http://schemas.microsoft.com/office/drawing/2014/main" id="{AFE3AAF8-696C-4063-8DC7-02E6BBD4CDC5}"/>
              </a:ext>
            </a:extLst>
          </p:cNvPr>
          <p:cNvGrpSpPr/>
          <p:nvPr/>
        </p:nvGrpSpPr>
        <p:grpSpPr>
          <a:xfrm>
            <a:off x="1464562" y="866573"/>
            <a:ext cx="9262876" cy="5891778"/>
            <a:chOff x="730211" y="399026"/>
            <a:chExt cx="7378769" cy="4962878"/>
          </a:xfrm>
        </p:grpSpPr>
        <p:grpSp>
          <p:nvGrpSpPr>
            <p:cNvPr id="153" name="Google Shape;169;p27">
              <a:extLst>
                <a:ext uri="{FF2B5EF4-FFF2-40B4-BE49-F238E27FC236}">
                  <a16:creationId xmlns:a16="http://schemas.microsoft.com/office/drawing/2014/main" id="{21003E4E-9FDD-4C17-AC6F-BF177B7A76F6}"/>
                </a:ext>
              </a:extLst>
            </p:cNvPr>
            <p:cNvGrpSpPr/>
            <p:nvPr/>
          </p:nvGrpSpPr>
          <p:grpSpPr>
            <a:xfrm>
              <a:off x="1246673" y="505768"/>
              <a:ext cx="6650654" cy="4659179"/>
              <a:chOff x="2009075" y="2001575"/>
              <a:chExt cx="4758625" cy="3333700"/>
            </a:xfrm>
          </p:grpSpPr>
          <p:sp>
            <p:nvSpPr>
              <p:cNvPr id="293" name="Google Shape;170;p27">
                <a:extLst>
                  <a:ext uri="{FF2B5EF4-FFF2-40B4-BE49-F238E27FC236}">
                    <a16:creationId xmlns:a16="http://schemas.microsoft.com/office/drawing/2014/main" id="{02AB6AD6-1A50-41B5-8D2A-2388A636866E}"/>
                  </a:ext>
                </a:extLst>
              </p:cNvPr>
              <p:cNvSpPr/>
              <p:nvPr/>
            </p:nvSpPr>
            <p:spPr>
              <a:xfrm>
                <a:off x="5764075" y="2886225"/>
                <a:ext cx="935800" cy="2405825"/>
              </a:xfrm>
              <a:custGeom>
                <a:avLst/>
                <a:gdLst/>
                <a:ahLst/>
                <a:cxnLst/>
                <a:rect l="l" t="t" r="r" b="b"/>
                <a:pathLst>
                  <a:path w="37432" h="96233" extrusionOk="0">
                    <a:moveTo>
                      <a:pt x="0" y="0"/>
                    </a:moveTo>
                    <a:lnTo>
                      <a:pt x="0" y="96233"/>
                    </a:lnTo>
                    <a:cubicBezTo>
                      <a:pt x="0" y="96233"/>
                      <a:pt x="15649" y="92816"/>
                      <a:pt x="14046" y="82023"/>
                    </a:cubicBezTo>
                    <a:cubicBezTo>
                      <a:pt x="12444" y="71230"/>
                      <a:pt x="28069" y="66575"/>
                      <a:pt x="23682" y="54066"/>
                    </a:cubicBezTo>
                    <a:cubicBezTo>
                      <a:pt x="17891" y="37555"/>
                      <a:pt x="28715" y="36740"/>
                      <a:pt x="31181" y="26644"/>
                    </a:cubicBezTo>
                    <a:cubicBezTo>
                      <a:pt x="37432" y="1065"/>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71;p27">
                <a:extLst>
                  <a:ext uri="{FF2B5EF4-FFF2-40B4-BE49-F238E27FC236}">
                    <a16:creationId xmlns:a16="http://schemas.microsoft.com/office/drawing/2014/main" id="{4B3CE6D7-7561-47A5-96D1-6824C7C76403}"/>
                  </a:ext>
                </a:extLst>
              </p:cNvPr>
              <p:cNvSpPr/>
              <p:nvPr/>
            </p:nvSpPr>
            <p:spPr>
              <a:xfrm>
                <a:off x="2009075" y="2956400"/>
                <a:ext cx="1045200" cy="231362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72;p27">
                <a:extLst>
                  <a:ext uri="{FF2B5EF4-FFF2-40B4-BE49-F238E27FC236}">
                    <a16:creationId xmlns:a16="http://schemas.microsoft.com/office/drawing/2014/main" id="{8B0666DE-474A-43EE-8AF8-5518B0C7BD88}"/>
                  </a:ext>
                </a:extLst>
              </p:cNvPr>
              <p:cNvSpPr/>
              <p:nvPr/>
            </p:nvSpPr>
            <p:spPr>
              <a:xfrm>
                <a:off x="2150675" y="4224450"/>
                <a:ext cx="2379825" cy="1110800"/>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73;p27">
                <a:extLst>
                  <a:ext uri="{FF2B5EF4-FFF2-40B4-BE49-F238E27FC236}">
                    <a16:creationId xmlns:a16="http://schemas.microsoft.com/office/drawing/2014/main" id="{A36EE4A8-1E95-46F9-B316-DBFF8D157EBA}"/>
                  </a:ext>
                </a:extLst>
              </p:cNvPr>
              <p:cNvSpPr/>
              <p:nvPr/>
            </p:nvSpPr>
            <p:spPr>
              <a:xfrm>
                <a:off x="4386875" y="4214675"/>
                <a:ext cx="2380825" cy="1120600"/>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74;p27">
                <a:extLst>
                  <a:ext uri="{FF2B5EF4-FFF2-40B4-BE49-F238E27FC236}">
                    <a16:creationId xmlns:a16="http://schemas.microsoft.com/office/drawing/2014/main" id="{EED9772B-91E6-4A67-ACF1-473FC2CF3A44}"/>
                  </a:ext>
                </a:extLst>
              </p:cNvPr>
              <p:cNvSpPr/>
              <p:nvPr/>
            </p:nvSpPr>
            <p:spPr>
              <a:xfrm>
                <a:off x="3361625" y="2001575"/>
                <a:ext cx="2419900" cy="765375"/>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75;p27">
              <a:extLst>
                <a:ext uri="{FF2B5EF4-FFF2-40B4-BE49-F238E27FC236}">
                  <a16:creationId xmlns:a16="http://schemas.microsoft.com/office/drawing/2014/main" id="{560916BC-2EE5-417D-B2E3-98082A496266}"/>
                </a:ext>
              </a:extLst>
            </p:cNvPr>
            <p:cNvGrpSpPr/>
            <p:nvPr/>
          </p:nvGrpSpPr>
          <p:grpSpPr>
            <a:xfrm>
              <a:off x="730211" y="419396"/>
              <a:ext cx="7378769" cy="4759632"/>
              <a:chOff x="882611" y="419396"/>
              <a:chExt cx="7378769" cy="4759632"/>
            </a:xfrm>
          </p:grpSpPr>
          <p:grpSp>
            <p:nvGrpSpPr>
              <p:cNvPr id="233" name="Google Shape;176;p27">
                <a:extLst>
                  <a:ext uri="{FF2B5EF4-FFF2-40B4-BE49-F238E27FC236}">
                    <a16:creationId xmlns:a16="http://schemas.microsoft.com/office/drawing/2014/main" id="{E4E787FA-2F3A-4A61-8B10-1E08C12F9EF8}"/>
                  </a:ext>
                </a:extLst>
              </p:cNvPr>
              <p:cNvGrpSpPr/>
              <p:nvPr/>
            </p:nvGrpSpPr>
            <p:grpSpPr>
              <a:xfrm>
                <a:off x="882611" y="419396"/>
                <a:ext cx="6103704" cy="4759632"/>
                <a:chOff x="1628750" y="1939775"/>
                <a:chExt cx="4367275" cy="3405575"/>
              </a:xfrm>
            </p:grpSpPr>
            <p:grpSp>
              <p:nvGrpSpPr>
                <p:cNvPr id="246" name="Google Shape;177;p27">
                  <a:extLst>
                    <a:ext uri="{FF2B5EF4-FFF2-40B4-BE49-F238E27FC236}">
                      <a16:creationId xmlns:a16="http://schemas.microsoft.com/office/drawing/2014/main" id="{4E707E0F-14B7-41AD-A483-EF880DE11B03}"/>
                    </a:ext>
                  </a:extLst>
                </p:cNvPr>
                <p:cNvGrpSpPr/>
                <p:nvPr/>
              </p:nvGrpSpPr>
              <p:grpSpPr>
                <a:xfrm>
                  <a:off x="1628750" y="3631675"/>
                  <a:ext cx="1046600" cy="604250"/>
                  <a:chOff x="1628750" y="3631675"/>
                  <a:chExt cx="1046600" cy="604250"/>
                </a:xfrm>
              </p:grpSpPr>
              <p:sp>
                <p:nvSpPr>
                  <p:cNvPr id="289" name="Google Shape;178;p27">
                    <a:extLst>
                      <a:ext uri="{FF2B5EF4-FFF2-40B4-BE49-F238E27FC236}">
                        <a16:creationId xmlns:a16="http://schemas.microsoft.com/office/drawing/2014/main" id="{150609E7-88BE-4DEC-9D90-D0ADD327C46F}"/>
                      </a:ext>
                    </a:extLst>
                  </p:cNvPr>
                  <p:cNvSpPr/>
                  <p:nvPr/>
                </p:nvSpPr>
                <p:spPr>
                  <a:xfrm>
                    <a:off x="1628750" y="3631675"/>
                    <a:ext cx="1046600" cy="604250"/>
                  </a:xfrm>
                  <a:custGeom>
                    <a:avLst/>
                    <a:gdLst/>
                    <a:ahLst/>
                    <a:cxnLst/>
                    <a:rect l="l" t="t" r="r" b="b"/>
                    <a:pathLst>
                      <a:path w="41864" h="24170" extrusionOk="0">
                        <a:moveTo>
                          <a:pt x="19653" y="1"/>
                        </a:moveTo>
                        <a:cubicBezTo>
                          <a:pt x="19522" y="1"/>
                          <a:pt x="19389" y="6"/>
                          <a:pt x="19252" y="15"/>
                        </a:cubicBezTo>
                        <a:cubicBezTo>
                          <a:pt x="13258" y="451"/>
                          <a:pt x="13699" y="2855"/>
                          <a:pt x="8857" y="2855"/>
                        </a:cubicBezTo>
                        <a:cubicBezTo>
                          <a:pt x="8729" y="2855"/>
                          <a:pt x="8597" y="2854"/>
                          <a:pt x="8462" y="2850"/>
                        </a:cubicBezTo>
                        <a:cubicBezTo>
                          <a:pt x="8405" y="2849"/>
                          <a:pt x="8348" y="2848"/>
                          <a:pt x="8292" y="2848"/>
                        </a:cubicBezTo>
                        <a:cubicBezTo>
                          <a:pt x="4018" y="2848"/>
                          <a:pt x="1" y="6914"/>
                          <a:pt x="2052" y="9330"/>
                        </a:cubicBezTo>
                        <a:cubicBezTo>
                          <a:pt x="2746" y="10148"/>
                          <a:pt x="3562" y="10390"/>
                          <a:pt x="4404" y="10390"/>
                        </a:cubicBezTo>
                        <a:cubicBezTo>
                          <a:pt x="5629" y="10390"/>
                          <a:pt x="6910" y="9877"/>
                          <a:pt x="7950" y="9877"/>
                        </a:cubicBezTo>
                        <a:cubicBezTo>
                          <a:pt x="8333" y="9877"/>
                          <a:pt x="8683" y="9947"/>
                          <a:pt x="8986" y="10137"/>
                        </a:cubicBezTo>
                        <a:cubicBezTo>
                          <a:pt x="10676" y="11201"/>
                          <a:pt x="9791" y="16420"/>
                          <a:pt x="15317" y="16425"/>
                        </a:cubicBezTo>
                        <a:cubicBezTo>
                          <a:pt x="15320" y="16425"/>
                          <a:pt x="15323" y="16425"/>
                          <a:pt x="15326" y="16425"/>
                        </a:cubicBezTo>
                        <a:cubicBezTo>
                          <a:pt x="19002" y="16425"/>
                          <a:pt x="21367" y="14814"/>
                          <a:pt x="23119" y="14814"/>
                        </a:cubicBezTo>
                        <a:cubicBezTo>
                          <a:pt x="23998" y="14814"/>
                          <a:pt x="24723" y="15220"/>
                          <a:pt x="25382" y="16441"/>
                        </a:cubicBezTo>
                        <a:cubicBezTo>
                          <a:pt x="26890" y="19239"/>
                          <a:pt x="26171" y="24170"/>
                          <a:pt x="32210" y="24170"/>
                        </a:cubicBezTo>
                        <a:cubicBezTo>
                          <a:pt x="34058" y="24170"/>
                          <a:pt x="36539" y="23708"/>
                          <a:pt x="39911" y="22581"/>
                        </a:cubicBezTo>
                        <a:cubicBezTo>
                          <a:pt x="39911" y="22581"/>
                          <a:pt x="41864" y="6428"/>
                          <a:pt x="30909" y="6395"/>
                        </a:cubicBezTo>
                        <a:cubicBezTo>
                          <a:pt x="25498" y="6379"/>
                          <a:pt x="24402" y="1"/>
                          <a:pt x="19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79;p27">
                    <a:extLst>
                      <a:ext uri="{FF2B5EF4-FFF2-40B4-BE49-F238E27FC236}">
                        <a16:creationId xmlns:a16="http://schemas.microsoft.com/office/drawing/2014/main" id="{E935736E-7CC4-42A9-ACE2-F993059A47E6}"/>
                      </a:ext>
                    </a:extLst>
                  </p:cNvPr>
                  <p:cNvSpPr/>
                  <p:nvPr/>
                </p:nvSpPr>
                <p:spPr>
                  <a:xfrm>
                    <a:off x="1822650" y="3787850"/>
                    <a:ext cx="808650" cy="412600"/>
                  </a:xfrm>
                  <a:custGeom>
                    <a:avLst/>
                    <a:gdLst/>
                    <a:ahLst/>
                    <a:cxnLst/>
                    <a:rect l="l" t="t" r="r" b="b"/>
                    <a:pathLst>
                      <a:path w="32346" h="16504" extrusionOk="0">
                        <a:moveTo>
                          <a:pt x="5532" y="1"/>
                        </a:moveTo>
                        <a:cubicBezTo>
                          <a:pt x="2280" y="1"/>
                          <a:pt x="174" y="555"/>
                          <a:pt x="143" y="564"/>
                        </a:cubicBezTo>
                        <a:cubicBezTo>
                          <a:pt x="53" y="589"/>
                          <a:pt x="0" y="682"/>
                          <a:pt x="25" y="772"/>
                        </a:cubicBezTo>
                        <a:cubicBezTo>
                          <a:pt x="44" y="848"/>
                          <a:pt x="111" y="899"/>
                          <a:pt x="186" y="899"/>
                        </a:cubicBezTo>
                        <a:cubicBezTo>
                          <a:pt x="200" y="899"/>
                          <a:pt x="214" y="897"/>
                          <a:pt x="228" y="893"/>
                        </a:cubicBezTo>
                        <a:cubicBezTo>
                          <a:pt x="259" y="884"/>
                          <a:pt x="2330" y="340"/>
                          <a:pt x="5530" y="340"/>
                        </a:cubicBezTo>
                        <a:cubicBezTo>
                          <a:pt x="7184" y="340"/>
                          <a:pt x="9140" y="486"/>
                          <a:pt x="11273" y="926"/>
                        </a:cubicBezTo>
                        <a:cubicBezTo>
                          <a:pt x="17045" y="2116"/>
                          <a:pt x="25328" y="5773"/>
                          <a:pt x="32015" y="16426"/>
                        </a:cubicBezTo>
                        <a:cubicBezTo>
                          <a:pt x="32045" y="16473"/>
                          <a:pt x="32096" y="16502"/>
                          <a:pt x="32153" y="16503"/>
                        </a:cubicBezTo>
                        <a:cubicBezTo>
                          <a:pt x="32155" y="16503"/>
                          <a:pt x="32157" y="16503"/>
                          <a:pt x="32159" y="16503"/>
                        </a:cubicBezTo>
                        <a:cubicBezTo>
                          <a:pt x="32190" y="16503"/>
                          <a:pt x="32219" y="16494"/>
                          <a:pt x="32245" y="16477"/>
                        </a:cubicBezTo>
                        <a:cubicBezTo>
                          <a:pt x="32323" y="16426"/>
                          <a:pt x="32346" y="16321"/>
                          <a:pt x="32296" y="16242"/>
                        </a:cubicBezTo>
                        <a:cubicBezTo>
                          <a:pt x="25541" y="5482"/>
                          <a:pt x="17163" y="1791"/>
                          <a:pt x="11323" y="589"/>
                        </a:cubicBezTo>
                        <a:cubicBezTo>
                          <a:pt x="9174" y="147"/>
                          <a:pt x="7202" y="1"/>
                          <a:pt x="553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80;p27">
                    <a:extLst>
                      <a:ext uri="{FF2B5EF4-FFF2-40B4-BE49-F238E27FC236}">
                        <a16:creationId xmlns:a16="http://schemas.microsoft.com/office/drawing/2014/main" id="{927FCA8E-AEC1-4890-BC81-8FE72BB67BCD}"/>
                      </a:ext>
                    </a:extLst>
                  </p:cNvPr>
                  <p:cNvSpPr/>
                  <p:nvPr/>
                </p:nvSpPr>
                <p:spPr>
                  <a:xfrm>
                    <a:off x="2124700" y="3756050"/>
                    <a:ext cx="192625" cy="190925"/>
                  </a:xfrm>
                  <a:custGeom>
                    <a:avLst/>
                    <a:gdLst/>
                    <a:ahLst/>
                    <a:cxnLst/>
                    <a:rect l="l" t="t" r="r" b="b"/>
                    <a:pathLst>
                      <a:path w="7705" h="7637" extrusionOk="0">
                        <a:moveTo>
                          <a:pt x="2952" y="0"/>
                        </a:moveTo>
                        <a:cubicBezTo>
                          <a:pt x="2916" y="0"/>
                          <a:pt x="2880" y="12"/>
                          <a:pt x="2851" y="36"/>
                        </a:cubicBezTo>
                        <a:cubicBezTo>
                          <a:pt x="2777" y="94"/>
                          <a:pt x="2764" y="200"/>
                          <a:pt x="2819" y="274"/>
                        </a:cubicBezTo>
                        <a:cubicBezTo>
                          <a:pt x="3821" y="1607"/>
                          <a:pt x="6296" y="4142"/>
                          <a:pt x="7130" y="4985"/>
                        </a:cubicBezTo>
                        <a:cubicBezTo>
                          <a:pt x="4594" y="5173"/>
                          <a:pt x="197" y="7532"/>
                          <a:pt x="0" y="7636"/>
                        </a:cubicBezTo>
                        <a:lnTo>
                          <a:pt x="7497" y="5316"/>
                        </a:lnTo>
                        <a:lnTo>
                          <a:pt x="7521" y="5316"/>
                        </a:lnTo>
                        <a:cubicBezTo>
                          <a:pt x="7526" y="5317"/>
                          <a:pt x="7531" y="5317"/>
                          <a:pt x="7537" y="5317"/>
                        </a:cubicBezTo>
                        <a:cubicBezTo>
                          <a:pt x="7588" y="5317"/>
                          <a:pt x="7654" y="5270"/>
                          <a:pt x="7678" y="5212"/>
                        </a:cubicBezTo>
                        <a:cubicBezTo>
                          <a:pt x="7704" y="5147"/>
                          <a:pt x="7690" y="5073"/>
                          <a:pt x="7641" y="5023"/>
                        </a:cubicBezTo>
                        <a:cubicBezTo>
                          <a:pt x="7607" y="4991"/>
                          <a:pt x="4276" y="1654"/>
                          <a:pt x="3084" y="67"/>
                        </a:cubicBezTo>
                        <a:cubicBezTo>
                          <a:pt x="3052" y="24"/>
                          <a:pt x="3002" y="0"/>
                          <a:pt x="2952"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81;p27">
                    <a:extLst>
                      <a:ext uri="{FF2B5EF4-FFF2-40B4-BE49-F238E27FC236}">
                        <a16:creationId xmlns:a16="http://schemas.microsoft.com/office/drawing/2014/main" id="{8CDB7C37-933A-4EAF-ABC6-BDC22EE5D1C9}"/>
                      </a:ext>
                    </a:extLst>
                  </p:cNvPr>
                  <p:cNvSpPr/>
                  <p:nvPr/>
                </p:nvSpPr>
                <p:spPr>
                  <a:xfrm>
                    <a:off x="1967525" y="3726675"/>
                    <a:ext cx="119600" cy="80075"/>
                  </a:xfrm>
                  <a:custGeom>
                    <a:avLst/>
                    <a:gdLst/>
                    <a:ahLst/>
                    <a:cxnLst/>
                    <a:rect l="l" t="t" r="r" b="b"/>
                    <a:pathLst>
                      <a:path w="4784" h="3203" extrusionOk="0">
                        <a:moveTo>
                          <a:pt x="184" y="1"/>
                        </a:moveTo>
                        <a:cubicBezTo>
                          <a:pt x="139" y="1"/>
                          <a:pt x="94" y="19"/>
                          <a:pt x="62" y="56"/>
                        </a:cubicBezTo>
                        <a:cubicBezTo>
                          <a:pt x="0" y="127"/>
                          <a:pt x="4" y="233"/>
                          <a:pt x="74" y="297"/>
                        </a:cubicBezTo>
                        <a:cubicBezTo>
                          <a:pt x="1114" y="1263"/>
                          <a:pt x="3269" y="2493"/>
                          <a:pt x="4150" y="2978"/>
                        </a:cubicBezTo>
                        <a:lnTo>
                          <a:pt x="4644" y="3202"/>
                        </a:lnTo>
                        <a:cubicBezTo>
                          <a:pt x="4714" y="3187"/>
                          <a:pt x="4765" y="3129"/>
                          <a:pt x="4774" y="3058"/>
                        </a:cubicBezTo>
                        <a:cubicBezTo>
                          <a:pt x="4783" y="2989"/>
                          <a:pt x="4749" y="2919"/>
                          <a:pt x="4686" y="2885"/>
                        </a:cubicBezTo>
                        <a:cubicBezTo>
                          <a:pt x="4655" y="2868"/>
                          <a:pt x="1562" y="1220"/>
                          <a:pt x="297" y="45"/>
                        </a:cubicBezTo>
                        <a:cubicBezTo>
                          <a:pt x="265" y="15"/>
                          <a:pt x="225" y="1"/>
                          <a:pt x="184"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182;p27">
                  <a:extLst>
                    <a:ext uri="{FF2B5EF4-FFF2-40B4-BE49-F238E27FC236}">
                      <a16:creationId xmlns:a16="http://schemas.microsoft.com/office/drawing/2014/main" id="{C4E83643-BEA2-4307-9727-7B93C4AF9073}"/>
                    </a:ext>
                  </a:extLst>
                </p:cNvPr>
                <p:cNvGrpSpPr/>
                <p:nvPr/>
              </p:nvGrpSpPr>
              <p:grpSpPr>
                <a:xfrm>
                  <a:off x="5029175" y="2117850"/>
                  <a:ext cx="779175" cy="880200"/>
                  <a:chOff x="5029175" y="2117850"/>
                  <a:chExt cx="779175" cy="880200"/>
                </a:xfrm>
              </p:grpSpPr>
              <p:sp>
                <p:nvSpPr>
                  <p:cNvPr id="285" name="Google Shape;183;p27">
                    <a:extLst>
                      <a:ext uri="{FF2B5EF4-FFF2-40B4-BE49-F238E27FC236}">
                        <a16:creationId xmlns:a16="http://schemas.microsoft.com/office/drawing/2014/main" id="{F4309B2C-639D-4145-B6AA-F942AF0ED5AB}"/>
                      </a:ext>
                    </a:extLst>
                  </p:cNvPr>
                  <p:cNvSpPr/>
                  <p:nvPr/>
                </p:nvSpPr>
                <p:spPr>
                  <a:xfrm>
                    <a:off x="5029175" y="2117850"/>
                    <a:ext cx="779175" cy="876200"/>
                  </a:xfrm>
                  <a:custGeom>
                    <a:avLst/>
                    <a:gdLst/>
                    <a:ahLst/>
                    <a:cxnLst/>
                    <a:rect l="l" t="t" r="r" b="b"/>
                    <a:pathLst>
                      <a:path w="31167" h="35048" extrusionOk="0">
                        <a:moveTo>
                          <a:pt x="3729" y="1"/>
                        </a:moveTo>
                        <a:cubicBezTo>
                          <a:pt x="1685" y="1"/>
                          <a:pt x="0" y="897"/>
                          <a:pt x="48" y="2580"/>
                        </a:cubicBezTo>
                        <a:cubicBezTo>
                          <a:pt x="133" y="5605"/>
                          <a:pt x="4072" y="5564"/>
                          <a:pt x="4691" y="7355"/>
                        </a:cubicBezTo>
                        <a:cubicBezTo>
                          <a:pt x="5310" y="9146"/>
                          <a:pt x="1566" y="12385"/>
                          <a:pt x="5647" y="15729"/>
                        </a:cubicBezTo>
                        <a:cubicBezTo>
                          <a:pt x="9726" y="19074"/>
                          <a:pt x="13776" y="17992"/>
                          <a:pt x="13069" y="21826"/>
                        </a:cubicBezTo>
                        <a:cubicBezTo>
                          <a:pt x="12362" y="25660"/>
                          <a:pt x="6694" y="29824"/>
                          <a:pt x="20166" y="35047"/>
                        </a:cubicBezTo>
                        <a:cubicBezTo>
                          <a:pt x="20166" y="35047"/>
                          <a:pt x="31166" y="24552"/>
                          <a:pt x="23095" y="17905"/>
                        </a:cubicBezTo>
                        <a:cubicBezTo>
                          <a:pt x="18998" y="14531"/>
                          <a:pt x="22243" y="9056"/>
                          <a:pt x="18262" y="6245"/>
                        </a:cubicBezTo>
                        <a:cubicBezTo>
                          <a:pt x="13453" y="2849"/>
                          <a:pt x="12425" y="5052"/>
                          <a:pt x="8615" y="1771"/>
                        </a:cubicBezTo>
                        <a:cubicBezTo>
                          <a:pt x="7223" y="572"/>
                          <a:pt x="5361" y="1"/>
                          <a:pt x="3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84;p27">
                    <a:extLst>
                      <a:ext uri="{FF2B5EF4-FFF2-40B4-BE49-F238E27FC236}">
                        <a16:creationId xmlns:a16="http://schemas.microsoft.com/office/drawing/2014/main" id="{8B84D6C8-5289-4586-B513-96ADF7A21D47}"/>
                      </a:ext>
                    </a:extLst>
                  </p:cNvPr>
                  <p:cNvSpPr/>
                  <p:nvPr/>
                </p:nvSpPr>
                <p:spPr>
                  <a:xfrm>
                    <a:off x="5169600" y="2224950"/>
                    <a:ext cx="402150" cy="773100"/>
                  </a:xfrm>
                  <a:custGeom>
                    <a:avLst/>
                    <a:gdLst/>
                    <a:ahLst/>
                    <a:cxnLst/>
                    <a:rect l="l" t="t" r="r" b="b"/>
                    <a:pathLst>
                      <a:path w="16086" h="30924" extrusionOk="0">
                        <a:moveTo>
                          <a:pt x="180" y="1"/>
                        </a:moveTo>
                        <a:cubicBezTo>
                          <a:pt x="120" y="1"/>
                          <a:pt x="63" y="35"/>
                          <a:pt x="36" y="94"/>
                        </a:cubicBezTo>
                        <a:cubicBezTo>
                          <a:pt x="1" y="171"/>
                          <a:pt x="32" y="263"/>
                          <a:pt x="108" y="301"/>
                        </a:cubicBezTo>
                        <a:cubicBezTo>
                          <a:pt x="150" y="321"/>
                          <a:pt x="4388" y="2286"/>
                          <a:pt x="8245" y="7002"/>
                        </a:cubicBezTo>
                        <a:cubicBezTo>
                          <a:pt x="11802" y="11352"/>
                          <a:pt x="15757" y="19003"/>
                          <a:pt x="14392" y="30746"/>
                        </a:cubicBezTo>
                        <a:cubicBezTo>
                          <a:pt x="14381" y="30833"/>
                          <a:pt x="14443" y="30913"/>
                          <a:pt x="14531" y="30922"/>
                        </a:cubicBezTo>
                        <a:cubicBezTo>
                          <a:pt x="14537" y="30923"/>
                          <a:pt x="14542" y="30923"/>
                          <a:pt x="14549" y="30923"/>
                        </a:cubicBezTo>
                        <a:cubicBezTo>
                          <a:pt x="14629" y="30923"/>
                          <a:pt x="14697" y="30863"/>
                          <a:pt x="14706" y="30783"/>
                        </a:cubicBezTo>
                        <a:cubicBezTo>
                          <a:pt x="16086" y="18921"/>
                          <a:pt x="12083" y="11187"/>
                          <a:pt x="8481" y="6788"/>
                        </a:cubicBezTo>
                        <a:cubicBezTo>
                          <a:pt x="4577" y="2020"/>
                          <a:pt x="283" y="31"/>
                          <a:pt x="239" y="12"/>
                        </a:cubicBezTo>
                        <a:cubicBezTo>
                          <a:pt x="220" y="5"/>
                          <a:pt x="200" y="1"/>
                          <a:pt x="180"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85;p27">
                    <a:extLst>
                      <a:ext uri="{FF2B5EF4-FFF2-40B4-BE49-F238E27FC236}">
                        <a16:creationId xmlns:a16="http://schemas.microsoft.com/office/drawing/2014/main" id="{944190D6-4E3B-4327-BB44-C6B815C10939}"/>
                      </a:ext>
                    </a:extLst>
                  </p:cNvPr>
                  <p:cNvSpPr/>
                  <p:nvPr/>
                </p:nvSpPr>
                <p:spPr>
                  <a:xfrm>
                    <a:off x="5305250" y="2416225"/>
                    <a:ext cx="184950" cy="166975"/>
                  </a:xfrm>
                  <a:custGeom>
                    <a:avLst/>
                    <a:gdLst/>
                    <a:ahLst/>
                    <a:cxnLst/>
                    <a:rect l="l" t="t" r="r" b="b"/>
                    <a:pathLst>
                      <a:path w="7398" h="6679" extrusionOk="0">
                        <a:moveTo>
                          <a:pt x="6800" y="0"/>
                        </a:moveTo>
                        <a:cubicBezTo>
                          <a:pt x="6718" y="0"/>
                          <a:pt x="6640" y="66"/>
                          <a:pt x="6636" y="153"/>
                        </a:cubicBezTo>
                        <a:cubicBezTo>
                          <a:pt x="6587" y="1722"/>
                          <a:pt x="6915" y="5050"/>
                          <a:pt x="7032" y="6165"/>
                        </a:cubicBezTo>
                        <a:cubicBezTo>
                          <a:pt x="5049" y="4769"/>
                          <a:pt x="405" y="3814"/>
                          <a:pt x="198" y="3772"/>
                        </a:cubicBezTo>
                        <a:cubicBezTo>
                          <a:pt x="189" y="3771"/>
                          <a:pt x="180" y="3770"/>
                          <a:pt x="171" y="3770"/>
                        </a:cubicBezTo>
                        <a:cubicBezTo>
                          <a:pt x="98" y="3770"/>
                          <a:pt x="33" y="3822"/>
                          <a:pt x="17" y="3897"/>
                        </a:cubicBezTo>
                        <a:cubicBezTo>
                          <a:pt x="0" y="3981"/>
                          <a:pt x="53" y="4063"/>
                          <a:pt x="135" y="4083"/>
                        </a:cubicBezTo>
                        <a:cubicBezTo>
                          <a:pt x="188" y="4093"/>
                          <a:pt x="5427" y="5170"/>
                          <a:pt x="7125" y="6640"/>
                        </a:cubicBezTo>
                        <a:cubicBezTo>
                          <a:pt x="7154" y="6664"/>
                          <a:pt x="7190" y="6678"/>
                          <a:pt x="7228" y="6679"/>
                        </a:cubicBezTo>
                        <a:cubicBezTo>
                          <a:pt x="7324" y="6679"/>
                          <a:pt x="7398" y="6596"/>
                          <a:pt x="7387" y="6502"/>
                        </a:cubicBezTo>
                        <a:cubicBezTo>
                          <a:pt x="7382" y="6457"/>
                          <a:pt x="6895" y="2031"/>
                          <a:pt x="6954" y="164"/>
                        </a:cubicBezTo>
                        <a:cubicBezTo>
                          <a:pt x="6957" y="76"/>
                          <a:pt x="6888" y="3"/>
                          <a:pt x="6800"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86;p27">
                    <a:extLst>
                      <a:ext uri="{FF2B5EF4-FFF2-40B4-BE49-F238E27FC236}">
                        <a16:creationId xmlns:a16="http://schemas.microsoft.com/office/drawing/2014/main" id="{6299149F-18C9-4250-8D2B-B0D128768501}"/>
                      </a:ext>
                    </a:extLst>
                  </p:cNvPr>
                  <p:cNvSpPr/>
                  <p:nvPr/>
                </p:nvSpPr>
                <p:spPr>
                  <a:xfrm>
                    <a:off x="5211900" y="2258125"/>
                    <a:ext cx="157550" cy="126625"/>
                  </a:xfrm>
                  <a:custGeom>
                    <a:avLst/>
                    <a:gdLst/>
                    <a:ahLst/>
                    <a:cxnLst/>
                    <a:rect l="l" t="t" r="r" b="b"/>
                    <a:pathLst>
                      <a:path w="6302" h="5065" extrusionOk="0">
                        <a:moveTo>
                          <a:pt x="4538" y="0"/>
                        </a:moveTo>
                        <a:cubicBezTo>
                          <a:pt x="4530" y="0"/>
                          <a:pt x="4523" y="1"/>
                          <a:pt x="4516" y="2"/>
                        </a:cubicBezTo>
                        <a:cubicBezTo>
                          <a:pt x="4429" y="15"/>
                          <a:pt x="4369" y="96"/>
                          <a:pt x="4382" y="183"/>
                        </a:cubicBezTo>
                        <a:cubicBezTo>
                          <a:pt x="4577" y="1510"/>
                          <a:pt x="5441" y="3703"/>
                          <a:pt x="5805" y="4587"/>
                        </a:cubicBezTo>
                        <a:cubicBezTo>
                          <a:pt x="3976" y="3803"/>
                          <a:pt x="1463" y="3723"/>
                          <a:pt x="525" y="3723"/>
                        </a:cubicBezTo>
                        <a:cubicBezTo>
                          <a:pt x="315" y="3723"/>
                          <a:pt x="184" y="3727"/>
                          <a:pt x="158" y="3728"/>
                        </a:cubicBezTo>
                        <a:cubicBezTo>
                          <a:pt x="70" y="3729"/>
                          <a:pt x="0" y="3801"/>
                          <a:pt x="1" y="3889"/>
                        </a:cubicBezTo>
                        <a:cubicBezTo>
                          <a:pt x="3" y="3976"/>
                          <a:pt x="74" y="4045"/>
                          <a:pt x="160" y="4045"/>
                        </a:cubicBezTo>
                        <a:cubicBezTo>
                          <a:pt x="161" y="4045"/>
                          <a:pt x="162" y="4045"/>
                          <a:pt x="163" y="4045"/>
                        </a:cubicBezTo>
                        <a:lnTo>
                          <a:pt x="168" y="4045"/>
                        </a:lnTo>
                        <a:cubicBezTo>
                          <a:pt x="174" y="4045"/>
                          <a:pt x="283" y="4042"/>
                          <a:pt x="470" y="4042"/>
                        </a:cubicBezTo>
                        <a:cubicBezTo>
                          <a:pt x="1397" y="4042"/>
                          <a:pt x="4244" y="4122"/>
                          <a:pt x="6038" y="5047"/>
                        </a:cubicBezTo>
                        <a:cubicBezTo>
                          <a:pt x="6060" y="5059"/>
                          <a:pt x="6085" y="5064"/>
                          <a:pt x="6111" y="5064"/>
                        </a:cubicBezTo>
                        <a:cubicBezTo>
                          <a:pt x="6225" y="5064"/>
                          <a:pt x="6301" y="4947"/>
                          <a:pt x="6257" y="4842"/>
                        </a:cubicBezTo>
                        <a:cubicBezTo>
                          <a:pt x="6244" y="4812"/>
                          <a:pt x="4935" y="1752"/>
                          <a:pt x="4695" y="137"/>
                        </a:cubicBezTo>
                        <a:cubicBezTo>
                          <a:pt x="4685" y="57"/>
                          <a:pt x="4616" y="0"/>
                          <a:pt x="4538"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187;p27">
                  <a:extLst>
                    <a:ext uri="{FF2B5EF4-FFF2-40B4-BE49-F238E27FC236}">
                      <a16:creationId xmlns:a16="http://schemas.microsoft.com/office/drawing/2014/main" id="{D313C515-FA84-4E57-ABC0-0C639B70ACA3}"/>
                    </a:ext>
                  </a:extLst>
                </p:cNvPr>
                <p:cNvGrpSpPr/>
                <p:nvPr/>
              </p:nvGrpSpPr>
              <p:grpSpPr>
                <a:xfrm>
                  <a:off x="4589275" y="4809150"/>
                  <a:ext cx="993625" cy="536200"/>
                  <a:chOff x="4589275" y="4809150"/>
                  <a:chExt cx="993625" cy="536200"/>
                </a:xfrm>
              </p:grpSpPr>
              <p:sp>
                <p:nvSpPr>
                  <p:cNvPr id="281" name="Google Shape;188;p27">
                    <a:extLst>
                      <a:ext uri="{FF2B5EF4-FFF2-40B4-BE49-F238E27FC236}">
                        <a16:creationId xmlns:a16="http://schemas.microsoft.com/office/drawing/2014/main" id="{552CF233-FBF9-4709-873F-8952E409B40B}"/>
                      </a:ext>
                    </a:extLst>
                  </p:cNvPr>
                  <p:cNvSpPr/>
                  <p:nvPr/>
                </p:nvSpPr>
                <p:spPr>
                  <a:xfrm>
                    <a:off x="4589275" y="4809150"/>
                    <a:ext cx="993625" cy="536200"/>
                  </a:xfrm>
                  <a:custGeom>
                    <a:avLst/>
                    <a:gdLst/>
                    <a:ahLst/>
                    <a:cxnLst/>
                    <a:rect l="l" t="t" r="r" b="b"/>
                    <a:pathLst>
                      <a:path w="39745" h="21448" extrusionOk="0">
                        <a:moveTo>
                          <a:pt x="21176" y="1"/>
                        </a:moveTo>
                        <a:cubicBezTo>
                          <a:pt x="17170" y="1"/>
                          <a:pt x="15488" y="5010"/>
                          <a:pt x="10957" y="5010"/>
                        </a:cubicBezTo>
                        <a:cubicBezTo>
                          <a:pt x="10772" y="5010"/>
                          <a:pt x="10582" y="5001"/>
                          <a:pt x="10387" y="4984"/>
                        </a:cubicBezTo>
                        <a:cubicBezTo>
                          <a:pt x="10078" y="4956"/>
                          <a:pt x="9779" y="4943"/>
                          <a:pt x="9488" y="4943"/>
                        </a:cubicBezTo>
                        <a:cubicBezTo>
                          <a:pt x="0" y="4943"/>
                          <a:pt x="444" y="19253"/>
                          <a:pt x="444" y="19253"/>
                        </a:cubicBezTo>
                        <a:cubicBezTo>
                          <a:pt x="4090" y="20829"/>
                          <a:pt x="6650" y="21447"/>
                          <a:pt x="8490" y="21447"/>
                        </a:cubicBezTo>
                        <a:cubicBezTo>
                          <a:pt x="13342" y="21447"/>
                          <a:pt x="13193" y="17153"/>
                          <a:pt x="14778" y="14813"/>
                        </a:cubicBezTo>
                        <a:cubicBezTo>
                          <a:pt x="15440" y="13837"/>
                          <a:pt x="16096" y="13486"/>
                          <a:pt x="16836" y="13486"/>
                        </a:cubicBezTo>
                        <a:cubicBezTo>
                          <a:pt x="18538" y="13486"/>
                          <a:pt x="20681" y="15344"/>
                          <a:pt x="24344" y="15680"/>
                        </a:cubicBezTo>
                        <a:cubicBezTo>
                          <a:pt x="24587" y="15702"/>
                          <a:pt x="24818" y="15713"/>
                          <a:pt x="25038" y="15713"/>
                        </a:cubicBezTo>
                        <a:cubicBezTo>
                          <a:pt x="29564" y="15713"/>
                          <a:pt x="29282" y="11188"/>
                          <a:pt x="30901" y="10387"/>
                        </a:cubicBezTo>
                        <a:cubicBezTo>
                          <a:pt x="31136" y="10271"/>
                          <a:pt x="31391" y="10224"/>
                          <a:pt x="31662" y="10224"/>
                        </a:cubicBezTo>
                        <a:cubicBezTo>
                          <a:pt x="32795" y="10224"/>
                          <a:pt x="34209" y="11040"/>
                          <a:pt x="35585" y="11040"/>
                        </a:cubicBezTo>
                        <a:cubicBezTo>
                          <a:pt x="36266" y="11040"/>
                          <a:pt x="36937" y="10840"/>
                          <a:pt x="37560" y="10243"/>
                        </a:cubicBezTo>
                        <a:cubicBezTo>
                          <a:pt x="39744" y="8147"/>
                          <a:pt x="36155" y="3931"/>
                          <a:pt x="32025" y="3653"/>
                        </a:cubicBezTo>
                        <a:cubicBezTo>
                          <a:pt x="27010" y="3317"/>
                          <a:pt x="27822" y="1025"/>
                          <a:pt x="22013" y="71"/>
                        </a:cubicBezTo>
                        <a:cubicBezTo>
                          <a:pt x="21723" y="23"/>
                          <a:pt x="21444" y="1"/>
                          <a:pt x="21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89;p27">
                    <a:extLst>
                      <a:ext uri="{FF2B5EF4-FFF2-40B4-BE49-F238E27FC236}">
                        <a16:creationId xmlns:a16="http://schemas.microsoft.com/office/drawing/2014/main" id="{F00D670E-B404-4C33-8F94-BF54BE08C7ED}"/>
                      </a:ext>
                    </a:extLst>
                  </p:cNvPr>
                  <p:cNvSpPr/>
                  <p:nvPr/>
                </p:nvSpPr>
                <p:spPr>
                  <a:xfrm>
                    <a:off x="4595850" y="4965950"/>
                    <a:ext cx="802025" cy="328475"/>
                  </a:xfrm>
                  <a:custGeom>
                    <a:avLst/>
                    <a:gdLst/>
                    <a:ahLst/>
                    <a:cxnLst/>
                    <a:rect l="l" t="t" r="r" b="b"/>
                    <a:pathLst>
                      <a:path w="32081" h="13139" extrusionOk="0">
                        <a:moveTo>
                          <a:pt x="24298" y="0"/>
                        </a:moveTo>
                        <a:cubicBezTo>
                          <a:pt x="23366" y="0"/>
                          <a:pt x="22372" y="46"/>
                          <a:pt x="21329" y="158"/>
                        </a:cubicBezTo>
                        <a:cubicBezTo>
                          <a:pt x="15677" y="765"/>
                          <a:pt x="7397" y="3463"/>
                          <a:pt x="55" y="12882"/>
                        </a:cubicBezTo>
                        <a:cubicBezTo>
                          <a:pt x="1" y="12951"/>
                          <a:pt x="13" y="13050"/>
                          <a:pt x="82" y="13105"/>
                        </a:cubicBezTo>
                        <a:cubicBezTo>
                          <a:pt x="85" y="13107"/>
                          <a:pt x="87" y="13109"/>
                          <a:pt x="90" y="13112"/>
                        </a:cubicBezTo>
                        <a:cubicBezTo>
                          <a:pt x="117" y="13130"/>
                          <a:pt x="148" y="13138"/>
                          <a:pt x="179" y="13138"/>
                        </a:cubicBezTo>
                        <a:cubicBezTo>
                          <a:pt x="226" y="13138"/>
                          <a:pt x="273" y="13118"/>
                          <a:pt x="304" y="13078"/>
                        </a:cubicBezTo>
                        <a:cubicBezTo>
                          <a:pt x="7574" y="3753"/>
                          <a:pt x="15761" y="1078"/>
                          <a:pt x="21347" y="476"/>
                        </a:cubicBezTo>
                        <a:cubicBezTo>
                          <a:pt x="22387" y="364"/>
                          <a:pt x="23379" y="318"/>
                          <a:pt x="24307" y="318"/>
                        </a:cubicBezTo>
                        <a:cubicBezTo>
                          <a:pt x="28788" y="318"/>
                          <a:pt x="31811" y="1400"/>
                          <a:pt x="31847" y="1414"/>
                        </a:cubicBezTo>
                        <a:cubicBezTo>
                          <a:pt x="31865" y="1420"/>
                          <a:pt x="31883" y="1424"/>
                          <a:pt x="31901" y="1424"/>
                        </a:cubicBezTo>
                        <a:cubicBezTo>
                          <a:pt x="31966" y="1424"/>
                          <a:pt x="32026" y="1383"/>
                          <a:pt x="32050" y="1318"/>
                        </a:cubicBezTo>
                        <a:cubicBezTo>
                          <a:pt x="32080" y="1237"/>
                          <a:pt x="32038" y="1145"/>
                          <a:pt x="31956" y="1115"/>
                        </a:cubicBezTo>
                        <a:cubicBezTo>
                          <a:pt x="31920" y="1102"/>
                          <a:pt x="28846" y="0"/>
                          <a:pt x="24298"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90;p27">
                    <a:extLst>
                      <a:ext uri="{FF2B5EF4-FFF2-40B4-BE49-F238E27FC236}">
                        <a16:creationId xmlns:a16="http://schemas.microsoft.com/office/drawing/2014/main" id="{42701397-119D-4E05-80CB-9F08D019132E}"/>
                      </a:ext>
                    </a:extLst>
                  </p:cNvPr>
                  <p:cNvSpPr/>
                  <p:nvPr/>
                </p:nvSpPr>
                <p:spPr>
                  <a:xfrm>
                    <a:off x="4920625" y="4918475"/>
                    <a:ext cx="180350" cy="191425"/>
                  </a:xfrm>
                  <a:custGeom>
                    <a:avLst/>
                    <a:gdLst/>
                    <a:ahLst/>
                    <a:cxnLst/>
                    <a:rect l="l" t="t" r="r" b="b"/>
                    <a:pathLst>
                      <a:path w="7214" h="7657" extrusionOk="0">
                        <a:moveTo>
                          <a:pt x="4957" y="1"/>
                        </a:moveTo>
                        <a:cubicBezTo>
                          <a:pt x="4914" y="1"/>
                          <a:pt x="4871" y="18"/>
                          <a:pt x="4840" y="53"/>
                        </a:cubicBezTo>
                        <a:cubicBezTo>
                          <a:pt x="3571" y="1425"/>
                          <a:pt x="119" y="4236"/>
                          <a:pt x="83" y="4264"/>
                        </a:cubicBezTo>
                        <a:cubicBezTo>
                          <a:pt x="1" y="4332"/>
                          <a:pt x="6" y="4459"/>
                          <a:pt x="95" y="4519"/>
                        </a:cubicBezTo>
                        <a:cubicBezTo>
                          <a:pt x="117" y="4535"/>
                          <a:pt x="145" y="4544"/>
                          <a:pt x="174" y="4545"/>
                        </a:cubicBezTo>
                        <a:cubicBezTo>
                          <a:pt x="2414" y="4691"/>
                          <a:pt x="6902" y="7602"/>
                          <a:pt x="6947" y="7632"/>
                        </a:cubicBezTo>
                        <a:cubicBezTo>
                          <a:pt x="6974" y="7648"/>
                          <a:pt x="7003" y="7656"/>
                          <a:pt x="7033" y="7656"/>
                        </a:cubicBezTo>
                        <a:cubicBezTo>
                          <a:pt x="7084" y="7656"/>
                          <a:pt x="7135" y="7632"/>
                          <a:pt x="7166" y="7586"/>
                        </a:cubicBezTo>
                        <a:cubicBezTo>
                          <a:pt x="7213" y="7512"/>
                          <a:pt x="7195" y="7415"/>
                          <a:pt x="7123" y="7367"/>
                        </a:cubicBezTo>
                        <a:lnTo>
                          <a:pt x="7120" y="7364"/>
                        </a:lnTo>
                        <a:cubicBezTo>
                          <a:pt x="6943" y="7249"/>
                          <a:pt x="2965" y="4670"/>
                          <a:pt x="572" y="4274"/>
                        </a:cubicBezTo>
                        <a:cubicBezTo>
                          <a:pt x="1438" y="3561"/>
                          <a:pt x="4007" y="1421"/>
                          <a:pt x="5073" y="269"/>
                        </a:cubicBezTo>
                        <a:cubicBezTo>
                          <a:pt x="5132" y="204"/>
                          <a:pt x="5128" y="103"/>
                          <a:pt x="5064" y="44"/>
                        </a:cubicBezTo>
                        <a:cubicBezTo>
                          <a:pt x="5034" y="15"/>
                          <a:pt x="4996" y="1"/>
                          <a:pt x="495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91;p27">
                    <a:extLst>
                      <a:ext uri="{FF2B5EF4-FFF2-40B4-BE49-F238E27FC236}">
                        <a16:creationId xmlns:a16="http://schemas.microsoft.com/office/drawing/2014/main" id="{290B773B-3762-4736-B759-2B6C4A1AC74D}"/>
                      </a:ext>
                    </a:extLst>
                  </p:cNvPr>
                  <p:cNvSpPr/>
                  <p:nvPr/>
                </p:nvSpPr>
                <p:spPr>
                  <a:xfrm>
                    <a:off x="5145950" y="4910950"/>
                    <a:ext cx="133100" cy="151200"/>
                  </a:xfrm>
                  <a:custGeom>
                    <a:avLst/>
                    <a:gdLst/>
                    <a:ahLst/>
                    <a:cxnLst/>
                    <a:rect l="l" t="t" r="r" b="b"/>
                    <a:pathLst>
                      <a:path w="5324" h="6048" extrusionOk="0">
                        <a:moveTo>
                          <a:pt x="4652" y="1"/>
                        </a:moveTo>
                        <a:cubicBezTo>
                          <a:pt x="4617" y="1"/>
                          <a:pt x="4583" y="12"/>
                          <a:pt x="4554" y="35"/>
                        </a:cubicBezTo>
                        <a:cubicBezTo>
                          <a:pt x="3249" y="1018"/>
                          <a:pt x="169" y="2279"/>
                          <a:pt x="138" y="2292"/>
                        </a:cubicBezTo>
                        <a:cubicBezTo>
                          <a:pt x="0" y="2349"/>
                          <a:pt x="8" y="2547"/>
                          <a:pt x="151" y="2591"/>
                        </a:cubicBezTo>
                        <a:cubicBezTo>
                          <a:pt x="2465" y="3312"/>
                          <a:pt x="5010" y="5971"/>
                          <a:pt x="5035" y="5998"/>
                        </a:cubicBezTo>
                        <a:cubicBezTo>
                          <a:pt x="5043" y="6005"/>
                          <a:pt x="5052" y="6013"/>
                          <a:pt x="5061" y="6020"/>
                        </a:cubicBezTo>
                        <a:cubicBezTo>
                          <a:pt x="5088" y="6038"/>
                          <a:pt x="5119" y="6047"/>
                          <a:pt x="5150" y="6047"/>
                        </a:cubicBezTo>
                        <a:cubicBezTo>
                          <a:pt x="5195" y="6047"/>
                          <a:pt x="5240" y="6028"/>
                          <a:pt x="5271" y="5991"/>
                        </a:cubicBezTo>
                        <a:cubicBezTo>
                          <a:pt x="5323" y="5929"/>
                          <a:pt x="5321" y="5838"/>
                          <a:pt x="5264" y="5779"/>
                        </a:cubicBezTo>
                        <a:cubicBezTo>
                          <a:pt x="5165" y="5672"/>
                          <a:pt x="2908" y="3314"/>
                          <a:pt x="640" y="2426"/>
                        </a:cubicBezTo>
                        <a:cubicBezTo>
                          <a:pt x="1518" y="2052"/>
                          <a:pt x="3673" y="1097"/>
                          <a:pt x="4744" y="289"/>
                        </a:cubicBezTo>
                        <a:cubicBezTo>
                          <a:pt x="4817" y="236"/>
                          <a:pt x="4832" y="136"/>
                          <a:pt x="4778" y="63"/>
                        </a:cubicBezTo>
                        <a:cubicBezTo>
                          <a:pt x="4747" y="22"/>
                          <a:pt x="4700" y="1"/>
                          <a:pt x="465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192;p27">
                  <a:extLst>
                    <a:ext uri="{FF2B5EF4-FFF2-40B4-BE49-F238E27FC236}">
                      <a16:creationId xmlns:a16="http://schemas.microsoft.com/office/drawing/2014/main" id="{2373A252-9DC9-4AB8-9A66-6408067EAEFD}"/>
                    </a:ext>
                  </a:extLst>
                </p:cNvPr>
                <p:cNvGrpSpPr/>
                <p:nvPr/>
              </p:nvGrpSpPr>
              <p:grpSpPr>
                <a:xfrm>
                  <a:off x="3399950" y="4709875"/>
                  <a:ext cx="994275" cy="589125"/>
                  <a:chOff x="3399950" y="4709875"/>
                  <a:chExt cx="994275" cy="589125"/>
                </a:xfrm>
              </p:grpSpPr>
              <p:sp>
                <p:nvSpPr>
                  <p:cNvPr id="277" name="Google Shape;193;p27">
                    <a:extLst>
                      <a:ext uri="{FF2B5EF4-FFF2-40B4-BE49-F238E27FC236}">
                        <a16:creationId xmlns:a16="http://schemas.microsoft.com/office/drawing/2014/main" id="{1C47C60D-B542-4B31-8516-AA8F8FB6D226}"/>
                      </a:ext>
                    </a:extLst>
                  </p:cNvPr>
                  <p:cNvSpPr/>
                  <p:nvPr/>
                </p:nvSpPr>
                <p:spPr>
                  <a:xfrm>
                    <a:off x="3399950" y="4709875"/>
                    <a:ext cx="994275" cy="589125"/>
                  </a:xfrm>
                  <a:custGeom>
                    <a:avLst/>
                    <a:gdLst/>
                    <a:ahLst/>
                    <a:cxnLst/>
                    <a:rect l="l" t="t" r="r" b="b"/>
                    <a:pathLst>
                      <a:path w="39771" h="23565" extrusionOk="0">
                        <a:moveTo>
                          <a:pt x="18500" y="1"/>
                        </a:moveTo>
                        <a:cubicBezTo>
                          <a:pt x="13473" y="1"/>
                          <a:pt x="13202" y="1861"/>
                          <a:pt x="9659" y="1861"/>
                        </a:cubicBezTo>
                        <a:cubicBezTo>
                          <a:pt x="9249" y="1861"/>
                          <a:pt x="8794" y="1836"/>
                          <a:pt x="8283" y="1780"/>
                        </a:cubicBezTo>
                        <a:cubicBezTo>
                          <a:pt x="8041" y="1754"/>
                          <a:pt x="7799" y="1741"/>
                          <a:pt x="7557" y="1741"/>
                        </a:cubicBezTo>
                        <a:cubicBezTo>
                          <a:pt x="3688" y="1741"/>
                          <a:pt x="1" y="5000"/>
                          <a:pt x="1680" y="7300"/>
                        </a:cubicBezTo>
                        <a:cubicBezTo>
                          <a:pt x="2379" y="8257"/>
                          <a:pt x="3297" y="8492"/>
                          <a:pt x="4247" y="8492"/>
                        </a:cubicBezTo>
                        <a:cubicBezTo>
                          <a:pt x="5172" y="8492"/>
                          <a:pt x="6128" y="8269"/>
                          <a:pt x="6941" y="8269"/>
                        </a:cubicBezTo>
                        <a:cubicBezTo>
                          <a:pt x="7428" y="8269"/>
                          <a:pt x="7864" y="8349"/>
                          <a:pt x="8212" y="8606"/>
                        </a:cubicBezTo>
                        <a:cubicBezTo>
                          <a:pt x="9738" y="9731"/>
                          <a:pt x="8488" y="14519"/>
                          <a:pt x="13744" y="14965"/>
                        </a:cubicBezTo>
                        <a:cubicBezTo>
                          <a:pt x="14100" y="14995"/>
                          <a:pt x="14445" y="15008"/>
                          <a:pt x="14778" y="15008"/>
                        </a:cubicBezTo>
                        <a:cubicBezTo>
                          <a:pt x="17554" y="15008"/>
                          <a:pt x="19554" y="14077"/>
                          <a:pt x="21028" y="14077"/>
                        </a:cubicBezTo>
                        <a:cubicBezTo>
                          <a:pt x="21990" y="14077"/>
                          <a:pt x="22729" y="14473"/>
                          <a:pt x="23314" y="15783"/>
                        </a:cubicBezTo>
                        <a:cubicBezTo>
                          <a:pt x="24600" y="18664"/>
                          <a:pt x="23332" y="23565"/>
                          <a:pt x="30256" y="23565"/>
                        </a:cubicBezTo>
                        <a:cubicBezTo>
                          <a:pt x="31887" y="23565"/>
                          <a:pt x="33972" y="23293"/>
                          <a:pt x="36653" y="22659"/>
                        </a:cubicBezTo>
                        <a:cubicBezTo>
                          <a:pt x="36653" y="22659"/>
                          <a:pt x="39771" y="7777"/>
                          <a:pt x="29355" y="6871"/>
                        </a:cubicBezTo>
                        <a:cubicBezTo>
                          <a:pt x="24068" y="6412"/>
                          <a:pt x="23639" y="63"/>
                          <a:pt x="18767" y="2"/>
                        </a:cubicBezTo>
                        <a:cubicBezTo>
                          <a:pt x="18676" y="1"/>
                          <a:pt x="18587" y="1"/>
                          <a:pt x="18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94;p27">
                    <a:extLst>
                      <a:ext uri="{FF2B5EF4-FFF2-40B4-BE49-F238E27FC236}">
                        <a16:creationId xmlns:a16="http://schemas.microsoft.com/office/drawing/2014/main" id="{9DB8D800-0C25-49FD-9A18-0CF717D70420}"/>
                      </a:ext>
                    </a:extLst>
                  </p:cNvPr>
                  <p:cNvSpPr/>
                  <p:nvPr/>
                </p:nvSpPr>
                <p:spPr>
                  <a:xfrm>
                    <a:off x="3582300" y="4840675"/>
                    <a:ext cx="738900" cy="439625"/>
                  </a:xfrm>
                  <a:custGeom>
                    <a:avLst/>
                    <a:gdLst/>
                    <a:ahLst/>
                    <a:cxnLst/>
                    <a:rect l="l" t="t" r="r" b="b"/>
                    <a:pathLst>
                      <a:path w="29556" h="17585" extrusionOk="0">
                        <a:moveTo>
                          <a:pt x="3051" y="1"/>
                        </a:moveTo>
                        <a:cubicBezTo>
                          <a:pt x="1262" y="1"/>
                          <a:pt x="167" y="187"/>
                          <a:pt x="145" y="191"/>
                        </a:cubicBezTo>
                        <a:cubicBezTo>
                          <a:pt x="58" y="206"/>
                          <a:pt x="0" y="289"/>
                          <a:pt x="16" y="375"/>
                        </a:cubicBezTo>
                        <a:cubicBezTo>
                          <a:pt x="30" y="452"/>
                          <a:pt x="97" y="507"/>
                          <a:pt x="172" y="507"/>
                        </a:cubicBezTo>
                        <a:cubicBezTo>
                          <a:pt x="181" y="507"/>
                          <a:pt x="190" y="506"/>
                          <a:pt x="200" y="504"/>
                        </a:cubicBezTo>
                        <a:cubicBezTo>
                          <a:pt x="222" y="500"/>
                          <a:pt x="1294" y="318"/>
                          <a:pt x="3051" y="318"/>
                        </a:cubicBezTo>
                        <a:cubicBezTo>
                          <a:pt x="4954" y="318"/>
                          <a:pt x="7659" y="532"/>
                          <a:pt x="10702" y="1416"/>
                        </a:cubicBezTo>
                        <a:cubicBezTo>
                          <a:pt x="16098" y="2985"/>
                          <a:pt x="23691" y="7049"/>
                          <a:pt x="29217" y="17500"/>
                        </a:cubicBezTo>
                        <a:cubicBezTo>
                          <a:pt x="29242" y="17547"/>
                          <a:pt x="29290" y="17579"/>
                          <a:pt x="29342" y="17584"/>
                        </a:cubicBezTo>
                        <a:cubicBezTo>
                          <a:pt x="29348" y="17585"/>
                          <a:pt x="29354" y="17585"/>
                          <a:pt x="29359" y="17585"/>
                        </a:cubicBezTo>
                        <a:cubicBezTo>
                          <a:pt x="29477" y="17585"/>
                          <a:pt x="29556" y="17459"/>
                          <a:pt x="29499" y="17352"/>
                        </a:cubicBezTo>
                        <a:cubicBezTo>
                          <a:pt x="23917" y="6795"/>
                          <a:pt x="16235" y="2691"/>
                          <a:pt x="10775" y="1106"/>
                        </a:cubicBezTo>
                        <a:cubicBezTo>
                          <a:pt x="7708" y="216"/>
                          <a:pt x="4977" y="1"/>
                          <a:pt x="3051"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95;p27">
                    <a:extLst>
                      <a:ext uri="{FF2B5EF4-FFF2-40B4-BE49-F238E27FC236}">
                        <a16:creationId xmlns:a16="http://schemas.microsoft.com/office/drawing/2014/main" id="{0009670E-D7C8-40ED-A56F-C3DB6646DE84}"/>
                      </a:ext>
                    </a:extLst>
                  </p:cNvPr>
                  <p:cNvSpPr/>
                  <p:nvPr/>
                </p:nvSpPr>
                <p:spPr>
                  <a:xfrm>
                    <a:off x="3854675" y="4832400"/>
                    <a:ext cx="192850" cy="179525"/>
                  </a:xfrm>
                  <a:custGeom>
                    <a:avLst/>
                    <a:gdLst/>
                    <a:ahLst/>
                    <a:cxnLst/>
                    <a:rect l="l" t="t" r="r" b="b"/>
                    <a:pathLst>
                      <a:path w="7714" h="7181" extrusionOk="0">
                        <a:moveTo>
                          <a:pt x="3542" y="1"/>
                        </a:moveTo>
                        <a:cubicBezTo>
                          <a:pt x="3513" y="1"/>
                          <a:pt x="3483" y="9"/>
                          <a:pt x="3456" y="26"/>
                        </a:cubicBezTo>
                        <a:cubicBezTo>
                          <a:pt x="3382" y="73"/>
                          <a:pt x="3361" y="171"/>
                          <a:pt x="3408" y="246"/>
                        </a:cubicBezTo>
                        <a:cubicBezTo>
                          <a:pt x="4255" y="1567"/>
                          <a:pt x="6412" y="4123"/>
                          <a:pt x="7139" y="4975"/>
                        </a:cubicBezTo>
                        <a:cubicBezTo>
                          <a:pt x="7121" y="4975"/>
                          <a:pt x="7103" y="4975"/>
                          <a:pt x="7084" y="4975"/>
                        </a:cubicBezTo>
                        <a:cubicBezTo>
                          <a:pt x="4649" y="4975"/>
                          <a:pt x="346" y="6793"/>
                          <a:pt x="152" y="6875"/>
                        </a:cubicBezTo>
                        <a:cubicBezTo>
                          <a:pt x="1" y="6940"/>
                          <a:pt x="35" y="7162"/>
                          <a:pt x="198" y="7179"/>
                        </a:cubicBezTo>
                        <a:lnTo>
                          <a:pt x="199" y="7179"/>
                        </a:lnTo>
                        <a:cubicBezTo>
                          <a:pt x="204" y="7180"/>
                          <a:pt x="209" y="7180"/>
                          <a:pt x="215" y="7180"/>
                        </a:cubicBezTo>
                        <a:cubicBezTo>
                          <a:pt x="236" y="7180"/>
                          <a:pt x="257" y="7176"/>
                          <a:pt x="276" y="7168"/>
                        </a:cubicBezTo>
                        <a:cubicBezTo>
                          <a:pt x="323" y="7148"/>
                          <a:pt x="4713" y="5294"/>
                          <a:pt x="7083" y="5294"/>
                        </a:cubicBezTo>
                        <a:cubicBezTo>
                          <a:pt x="7217" y="5294"/>
                          <a:pt x="7344" y="5300"/>
                          <a:pt x="7464" y="5312"/>
                        </a:cubicBezTo>
                        <a:cubicBezTo>
                          <a:pt x="7472" y="5314"/>
                          <a:pt x="7480" y="5314"/>
                          <a:pt x="7486" y="5314"/>
                        </a:cubicBezTo>
                        <a:cubicBezTo>
                          <a:pt x="7492" y="5314"/>
                          <a:pt x="7499" y="5315"/>
                          <a:pt x="7505" y="5315"/>
                        </a:cubicBezTo>
                        <a:cubicBezTo>
                          <a:pt x="7638" y="5315"/>
                          <a:pt x="7714" y="5156"/>
                          <a:pt x="7624" y="5051"/>
                        </a:cubicBezTo>
                        <a:cubicBezTo>
                          <a:pt x="7594" y="5019"/>
                          <a:pt x="4686" y="1647"/>
                          <a:pt x="3676" y="74"/>
                        </a:cubicBezTo>
                        <a:cubicBezTo>
                          <a:pt x="3646" y="27"/>
                          <a:pt x="3595" y="1"/>
                          <a:pt x="354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96;p27">
                    <a:extLst>
                      <a:ext uri="{FF2B5EF4-FFF2-40B4-BE49-F238E27FC236}">
                        <a16:creationId xmlns:a16="http://schemas.microsoft.com/office/drawing/2014/main" id="{25CFAB1F-32CC-4D9A-852F-9388A392AA3B}"/>
                      </a:ext>
                    </a:extLst>
                  </p:cNvPr>
                  <p:cNvSpPr/>
                  <p:nvPr/>
                </p:nvSpPr>
                <p:spPr>
                  <a:xfrm>
                    <a:off x="3687575" y="4787000"/>
                    <a:ext cx="147525" cy="146750"/>
                  </a:xfrm>
                  <a:custGeom>
                    <a:avLst/>
                    <a:gdLst/>
                    <a:ahLst/>
                    <a:cxnLst/>
                    <a:rect l="l" t="t" r="r" b="b"/>
                    <a:pathLst>
                      <a:path w="5901" h="5870" extrusionOk="0">
                        <a:moveTo>
                          <a:pt x="1707" y="0"/>
                        </a:moveTo>
                        <a:cubicBezTo>
                          <a:pt x="1668" y="0"/>
                          <a:pt x="1630" y="14"/>
                          <a:pt x="1599" y="43"/>
                        </a:cubicBezTo>
                        <a:cubicBezTo>
                          <a:pt x="1533" y="102"/>
                          <a:pt x="1531" y="203"/>
                          <a:pt x="1590" y="267"/>
                        </a:cubicBezTo>
                        <a:cubicBezTo>
                          <a:pt x="2504" y="1251"/>
                          <a:pt x="4459" y="2568"/>
                          <a:pt x="5258" y="3090"/>
                        </a:cubicBezTo>
                        <a:cubicBezTo>
                          <a:pt x="2870" y="3567"/>
                          <a:pt x="234" y="5496"/>
                          <a:pt x="117" y="5583"/>
                        </a:cubicBezTo>
                        <a:cubicBezTo>
                          <a:pt x="1" y="5668"/>
                          <a:pt x="51" y="5853"/>
                          <a:pt x="196" y="5868"/>
                        </a:cubicBezTo>
                        <a:cubicBezTo>
                          <a:pt x="202" y="5869"/>
                          <a:pt x="207" y="5869"/>
                          <a:pt x="212" y="5869"/>
                        </a:cubicBezTo>
                        <a:cubicBezTo>
                          <a:pt x="246" y="5869"/>
                          <a:pt x="279" y="5859"/>
                          <a:pt x="306" y="5838"/>
                        </a:cubicBezTo>
                        <a:cubicBezTo>
                          <a:pt x="336" y="5816"/>
                          <a:pt x="3306" y="3642"/>
                          <a:pt x="5711" y="3338"/>
                        </a:cubicBezTo>
                        <a:cubicBezTo>
                          <a:pt x="5859" y="3318"/>
                          <a:pt x="5901" y="3126"/>
                          <a:pt x="5775" y="3046"/>
                        </a:cubicBezTo>
                        <a:cubicBezTo>
                          <a:pt x="5747" y="3027"/>
                          <a:pt x="2935" y="1247"/>
                          <a:pt x="1823" y="51"/>
                        </a:cubicBezTo>
                        <a:cubicBezTo>
                          <a:pt x="1792" y="17"/>
                          <a:pt x="1749" y="0"/>
                          <a:pt x="1707"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197;p27">
                  <a:extLst>
                    <a:ext uri="{FF2B5EF4-FFF2-40B4-BE49-F238E27FC236}">
                      <a16:creationId xmlns:a16="http://schemas.microsoft.com/office/drawing/2014/main" id="{C31AA94A-4039-4CED-B293-B95F41312E07}"/>
                    </a:ext>
                  </a:extLst>
                </p:cNvPr>
                <p:cNvGrpSpPr/>
                <p:nvPr/>
              </p:nvGrpSpPr>
              <p:grpSpPr>
                <a:xfrm>
                  <a:off x="2374450" y="2916125"/>
                  <a:ext cx="875600" cy="794000"/>
                  <a:chOff x="2374450" y="2916125"/>
                  <a:chExt cx="875600" cy="794000"/>
                </a:xfrm>
              </p:grpSpPr>
              <p:sp>
                <p:nvSpPr>
                  <p:cNvPr id="273" name="Google Shape;198;p27">
                    <a:extLst>
                      <a:ext uri="{FF2B5EF4-FFF2-40B4-BE49-F238E27FC236}">
                        <a16:creationId xmlns:a16="http://schemas.microsoft.com/office/drawing/2014/main" id="{9F409CE8-50A5-40EF-932D-821711ACB393}"/>
                      </a:ext>
                    </a:extLst>
                  </p:cNvPr>
                  <p:cNvSpPr/>
                  <p:nvPr/>
                </p:nvSpPr>
                <p:spPr>
                  <a:xfrm>
                    <a:off x="2374450" y="2916125"/>
                    <a:ext cx="875600" cy="790025"/>
                  </a:xfrm>
                  <a:custGeom>
                    <a:avLst/>
                    <a:gdLst/>
                    <a:ahLst/>
                    <a:cxnLst/>
                    <a:rect l="l" t="t" r="r" b="b"/>
                    <a:pathLst>
                      <a:path w="35024" h="31601" extrusionOk="0">
                        <a:moveTo>
                          <a:pt x="4952" y="1"/>
                        </a:moveTo>
                        <a:cubicBezTo>
                          <a:pt x="2307" y="1"/>
                          <a:pt x="0" y="1326"/>
                          <a:pt x="430" y="3329"/>
                        </a:cubicBezTo>
                        <a:cubicBezTo>
                          <a:pt x="1064" y="6289"/>
                          <a:pt x="4929" y="5533"/>
                          <a:pt x="5864" y="7182"/>
                        </a:cubicBezTo>
                        <a:cubicBezTo>
                          <a:pt x="6799" y="8830"/>
                          <a:pt x="3706" y="12696"/>
                          <a:pt x="8325" y="15243"/>
                        </a:cubicBezTo>
                        <a:cubicBezTo>
                          <a:pt x="12944" y="17791"/>
                          <a:pt x="16731" y="15990"/>
                          <a:pt x="16732" y="19888"/>
                        </a:cubicBezTo>
                        <a:cubicBezTo>
                          <a:pt x="16733" y="23786"/>
                          <a:pt x="11916" y="28913"/>
                          <a:pt x="26113" y="31601"/>
                        </a:cubicBezTo>
                        <a:cubicBezTo>
                          <a:pt x="26113" y="31601"/>
                          <a:pt x="35024" y="19280"/>
                          <a:pt x="25879" y="14211"/>
                        </a:cubicBezTo>
                        <a:cubicBezTo>
                          <a:pt x="21237" y="11637"/>
                          <a:pt x="23432" y="5664"/>
                          <a:pt x="19007" y="3624"/>
                        </a:cubicBezTo>
                        <a:cubicBezTo>
                          <a:pt x="13662" y="1158"/>
                          <a:pt x="13051" y="3511"/>
                          <a:pt x="8708" y="977"/>
                        </a:cubicBezTo>
                        <a:cubicBezTo>
                          <a:pt x="7553" y="303"/>
                          <a:pt x="6214" y="1"/>
                          <a:pt x="4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99;p27">
                    <a:extLst>
                      <a:ext uri="{FF2B5EF4-FFF2-40B4-BE49-F238E27FC236}">
                        <a16:creationId xmlns:a16="http://schemas.microsoft.com/office/drawing/2014/main" id="{BD5AB74A-7038-4AF8-877A-F9D48AF60722}"/>
                      </a:ext>
                    </a:extLst>
                  </p:cNvPr>
                  <p:cNvSpPr/>
                  <p:nvPr/>
                </p:nvSpPr>
                <p:spPr>
                  <a:xfrm>
                    <a:off x="2530425" y="3014975"/>
                    <a:ext cx="500975" cy="695150"/>
                  </a:xfrm>
                  <a:custGeom>
                    <a:avLst/>
                    <a:gdLst/>
                    <a:ahLst/>
                    <a:cxnLst/>
                    <a:rect l="l" t="t" r="r" b="b"/>
                    <a:pathLst>
                      <a:path w="20039" h="27806" extrusionOk="0">
                        <a:moveTo>
                          <a:pt x="176" y="1"/>
                        </a:moveTo>
                        <a:cubicBezTo>
                          <a:pt x="105" y="1"/>
                          <a:pt x="40" y="50"/>
                          <a:pt x="23" y="122"/>
                        </a:cubicBezTo>
                        <a:cubicBezTo>
                          <a:pt x="0" y="207"/>
                          <a:pt x="53" y="293"/>
                          <a:pt x="138" y="315"/>
                        </a:cubicBezTo>
                        <a:cubicBezTo>
                          <a:pt x="318" y="360"/>
                          <a:pt x="18201" y="5076"/>
                          <a:pt x="19716" y="27658"/>
                        </a:cubicBezTo>
                        <a:cubicBezTo>
                          <a:pt x="19721" y="27741"/>
                          <a:pt x="19790" y="27805"/>
                          <a:pt x="19874" y="27805"/>
                        </a:cubicBezTo>
                        <a:lnTo>
                          <a:pt x="19885" y="27805"/>
                        </a:lnTo>
                        <a:cubicBezTo>
                          <a:pt x="19973" y="27799"/>
                          <a:pt x="20038" y="27724"/>
                          <a:pt x="20033" y="27636"/>
                        </a:cubicBezTo>
                        <a:cubicBezTo>
                          <a:pt x="19233" y="15721"/>
                          <a:pt x="13892" y="8844"/>
                          <a:pt x="9550" y="5173"/>
                        </a:cubicBezTo>
                        <a:cubicBezTo>
                          <a:pt x="4845" y="1193"/>
                          <a:pt x="260" y="17"/>
                          <a:pt x="214" y="6"/>
                        </a:cubicBezTo>
                        <a:cubicBezTo>
                          <a:pt x="201" y="2"/>
                          <a:pt x="189" y="1"/>
                          <a:pt x="176"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0;p27">
                    <a:extLst>
                      <a:ext uri="{FF2B5EF4-FFF2-40B4-BE49-F238E27FC236}">
                        <a16:creationId xmlns:a16="http://schemas.microsoft.com/office/drawing/2014/main" id="{6C84FC91-1C7C-4B32-9017-7EE5702507D2}"/>
                      </a:ext>
                    </a:extLst>
                  </p:cNvPr>
                  <p:cNvSpPr/>
                  <p:nvPr/>
                </p:nvSpPr>
                <p:spPr>
                  <a:xfrm>
                    <a:off x="2715900" y="3148325"/>
                    <a:ext cx="194050" cy="162500"/>
                  </a:xfrm>
                  <a:custGeom>
                    <a:avLst/>
                    <a:gdLst/>
                    <a:ahLst/>
                    <a:cxnLst/>
                    <a:rect l="l" t="t" r="r" b="b"/>
                    <a:pathLst>
                      <a:path w="7762" h="6500" extrusionOk="0">
                        <a:moveTo>
                          <a:pt x="5994" y="1"/>
                        </a:moveTo>
                        <a:cubicBezTo>
                          <a:pt x="5986" y="1"/>
                          <a:pt x="5978" y="1"/>
                          <a:pt x="5970" y="3"/>
                        </a:cubicBezTo>
                        <a:cubicBezTo>
                          <a:pt x="5883" y="16"/>
                          <a:pt x="5822" y="100"/>
                          <a:pt x="5838" y="189"/>
                        </a:cubicBezTo>
                        <a:cubicBezTo>
                          <a:pt x="6075" y="1738"/>
                          <a:pt x="7002" y="4953"/>
                          <a:pt x="7320" y="6027"/>
                        </a:cubicBezTo>
                        <a:cubicBezTo>
                          <a:pt x="5116" y="5014"/>
                          <a:pt x="376" y="4919"/>
                          <a:pt x="165" y="4915"/>
                        </a:cubicBezTo>
                        <a:cubicBezTo>
                          <a:pt x="94" y="4922"/>
                          <a:pt x="5" y="4985"/>
                          <a:pt x="4" y="5071"/>
                        </a:cubicBezTo>
                        <a:cubicBezTo>
                          <a:pt x="1" y="5159"/>
                          <a:pt x="72" y="5233"/>
                          <a:pt x="160" y="5234"/>
                        </a:cubicBezTo>
                        <a:cubicBezTo>
                          <a:pt x="213" y="5234"/>
                          <a:pt x="5560" y="5340"/>
                          <a:pt x="7498" y="6477"/>
                        </a:cubicBezTo>
                        <a:cubicBezTo>
                          <a:pt x="7521" y="6491"/>
                          <a:pt x="7549" y="6498"/>
                          <a:pt x="7578" y="6498"/>
                        </a:cubicBezTo>
                        <a:lnTo>
                          <a:pt x="7578" y="6499"/>
                        </a:lnTo>
                        <a:cubicBezTo>
                          <a:pt x="7684" y="6499"/>
                          <a:pt x="7761" y="6396"/>
                          <a:pt x="7730" y="6295"/>
                        </a:cubicBezTo>
                        <a:cubicBezTo>
                          <a:pt x="7717" y="6251"/>
                          <a:pt x="6435" y="1988"/>
                          <a:pt x="6153" y="140"/>
                        </a:cubicBezTo>
                        <a:cubicBezTo>
                          <a:pt x="6142" y="59"/>
                          <a:pt x="6074" y="1"/>
                          <a:pt x="5994"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1;p27">
                    <a:extLst>
                      <a:ext uri="{FF2B5EF4-FFF2-40B4-BE49-F238E27FC236}">
                        <a16:creationId xmlns:a16="http://schemas.microsoft.com/office/drawing/2014/main" id="{C33F5DE3-3993-420F-AC51-9E321B00A02E}"/>
                      </a:ext>
                    </a:extLst>
                  </p:cNvPr>
                  <p:cNvSpPr/>
                  <p:nvPr/>
                </p:nvSpPr>
                <p:spPr>
                  <a:xfrm>
                    <a:off x="2594950" y="3020125"/>
                    <a:ext cx="160175" cy="119550"/>
                  </a:xfrm>
                  <a:custGeom>
                    <a:avLst/>
                    <a:gdLst/>
                    <a:ahLst/>
                    <a:cxnLst/>
                    <a:rect l="l" t="t" r="r" b="b"/>
                    <a:pathLst>
                      <a:path w="6407" h="4782" extrusionOk="0">
                        <a:moveTo>
                          <a:pt x="3793" y="1"/>
                        </a:moveTo>
                        <a:cubicBezTo>
                          <a:pt x="3776" y="1"/>
                          <a:pt x="3758" y="3"/>
                          <a:pt x="3741" y="9"/>
                        </a:cubicBezTo>
                        <a:cubicBezTo>
                          <a:pt x="3658" y="38"/>
                          <a:pt x="3613" y="130"/>
                          <a:pt x="3643" y="214"/>
                        </a:cubicBezTo>
                        <a:cubicBezTo>
                          <a:pt x="4077" y="1483"/>
                          <a:pt x="5325" y="3482"/>
                          <a:pt x="5843" y="4285"/>
                        </a:cubicBezTo>
                        <a:cubicBezTo>
                          <a:pt x="5181" y="4135"/>
                          <a:pt x="4454" y="4081"/>
                          <a:pt x="3749" y="4081"/>
                        </a:cubicBezTo>
                        <a:cubicBezTo>
                          <a:pt x="1924" y="4081"/>
                          <a:pt x="236" y="4444"/>
                          <a:pt x="133" y="4467"/>
                        </a:cubicBezTo>
                        <a:cubicBezTo>
                          <a:pt x="53" y="4484"/>
                          <a:pt x="1" y="4559"/>
                          <a:pt x="9" y="4640"/>
                        </a:cubicBezTo>
                        <a:cubicBezTo>
                          <a:pt x="18" y="4720"/>
                          <a:pt x="86" y="4782"/>
                          <a:pt x="167" y="4782"/>
                        </a:cubicBezTo>
                        <a:cubicBezTo>
                          <a:pt x="179" y="4782"/>
                          <a:pt x="191" y="4780"/>
                          <a:pt x="201" y="4778"/>
                        </a:cubicBezTo>
                        <a:cubicBezTo>
                          <a:pt x="227" y="4772"/>
                          <a:pt x="1944" y="4403"/>
                          <a:pt x="3768" y="4403"/>
                        </a:cubicBezTo>
                        <a:cubicBezTo>
                          <a:pt x="4591" y="4403"/>
                          <a:pt x="5435" y="4478"/>
                          <a:pt x="6155" y="4695"/>
                        </a:cubicBezTo>
                        <a:cubicBezTo>
                          <a:pt x="6172" y="4700"/>
                          <a:pt x="6188" y="4703"/>
                          <a:pt x="6203" y="4703"/>
                        </a:cubicBezTo>
                        <a:cubicBezTo>
                          <a:pt x="6323" y="4703"/>
                          <a:pt x="6407" y="4566"/>
                          <a:pt x="6334" y="4455"/>
                        </a:cubicBezTo>
                        <a:cubicBezTo>
                          <a:pt x="6315" y="4428"/>
                          <a:pt x="4472" y="1656"/>
                          <a:pt x="3943" y="112"/>
                        </a:cubicBezTo>
                        <a:cubicBezTo>
                          <a:pt x="3921" y="44"/>
                          <a:pt x="3859" y="1"/>
                          <a:pt x="3793"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02;p27">
                  <a:extLst>
                    <a:ext uri="{FF2B5EF4-FFF2-40B4-BE49-F238E27FC236}">
                      <a16:creationId xmlns:a16="http://schemas.microsoft.com/office/drawing/2014/main" id="{3C76A7E8-1666-4F4E-93F4-0B6DB52615AE}"/>
                    </a:ext>
                  </a:extLst>
                </p:cNvPr>
                <p:cNvGrpSpPr/>
                <p:nvPr/>
              </p:nvGrpSpPr>
              <p:grpSpPr>
                <a:xfrm>
                  <a:off x="2122350" y="3282900"/>
                  <a:ext cx="1086075" cy="607525"/>
                  <a:chOff x="2122350" y="3282900"/>
                  <a:chExt cx="1086075" cy="607525"/>
                </a:xfrm>
              </p:grpSpPr>
              <p:sp>
                <p:nvSpPr>
                  <p:cNvPr id="268" name="Google Shape;203;p27">
                    <a:extLst>
                      <a:ext uri="{FF2B5EF4-FFF2-40B4-BE49-F238E27FC236}">
                        <a16:creationId xmlns:a16="http://schemas.microsoft.com/office/drawing/2014/main" id="{830E41E9-ADA1-4B43-B900-CEB68A4A65C4}"/>
                      </a:ext>
                    </a:extLst>
                  </p:cNvPr>
                  <p:cNvSpPr/>
                  <p:nvPr/>
                </p:nvSpPr>
                <p:spPr>
                  <a:xfrm>
                    <a:off x="2122350" y="3282900"/>
                    <a:ext cx="1086075" cy="607525"/>
                  </a:xfrm>
                  <a:custGeom>
                    <a:avLst/>
                    <a:gdLst/>
                    <a:ahLst/>
                    <a:cxnLst/>
                    <a:rect l="l" t="t" r="r" b="b"/>
                    <a:pathLst>
                      <a:path w="43443" h="24301" extrusionOk="0">
                        <a:moveTo>
                          <a:pt x="20390" y="1"/>
                        </a:moveTo>
                        <a:cubicBezTo>
                          <a:pt x="20220" y="1"/>
                          <a:pt x="20044" y="9"/>
                          <a:pt x="19865" y="25"/>
                        </a:cubicBezTo>
                        <a:cubicBezTo>
                          <a:pt x="13522" y="604"/>
                          <a:pt x="14183" y="3129"/>
                          <a:pt x="8810" y="3129"/>
                        </a:cubicBezTo>
                        <a:cubicBezTo>
                          <a:pt x="8781" y="3129"/>
                          <a:pt x="8752" y="3129"/>
                          <a:pt x="8723" y="3129"/>
                        </a:cubicBezTo>
                        <a:cubicBezTo>
                          <a:pt x="8710" y="3129"/>
                          <a:pt x="8698" y="3129"/>
                          <a:pt x="8686" y="3129"/>
                        </a:cubicBezTo>
                        <a:cubicBezTo>
                          <a:pt x="4197" y="3129"/>
                          <a:pt x="1" y="7406"/>
                          <a:pt x="2201" y="9843"/>
                        </a:cubicBezTo>
                        <a:cubicBezTo>
                          <a:pt x="2913" y="10632"/>
                          <a:pt x="3732" y="10873"/>
                          <a:pt x="4575" y="10873"/>
                        </a:cubicBezTo>
                        <a:cubicBezTo>
                          <a:pt x="5899" y="10873"/>
                          <a:pt x="7282" y="10277"/>
                          <a:pt x="8397" y="10277"/>
                        </a:cubicBezTo>
                        <a:cubicBezTo>
                          <a:pt x="8770" y="10277"/>
                          <a:pt x="9113" y="10343"/>
                          <a:pt x="9414" y="10521"/>
                        </a:cubicBezTo>
                        <a:cubicBezTo>
                          <a:pt x="11172" y="11555"/>
                          <a:pt x="10392" y="16780"/>
                          <a:pt x="15940" y="16780"/>
                        </a:cubicBezTo>
                        <a:cubicBezTo>
                          <a:pt x="15997" y="16780"/>
                          <a:pt x="16054" y="16780"/>
                          <a:pt x="16112" y="16779"/>
                        </a:cubicBezTo>
                        <a:cubicBezTo>
                          <a:pt x="19973" y="16705"/>
                          <a:pt x="22408" y="14980"/>
                          <a:pt x="24235" y="14980"/>
                        </a:cubicBezTo>
                        <a:cubicBezTo>
                          <a:pt x="25122" y="14980"/>
                          <a:pt x="25865" y="15387"/>
                          <a:pt x="26558" y="16587"/>
                        </a:cubicBezTo>
                        <a:cubicBezTo>
                          <a:pt x="28160" y="19365"/>
                          <a:pt x="27548" y="24301"/>
                          <a:pt x="33573" y="24301"/>
                        </a:cubicBezTo>
                        <a:cubicBezTo>
                          <a:pt x="35515" y="24301"/>
                          <a:pt x="38145" y="23788"/>
                          <a:pt x="41762" y="22525"/>
                        </a:cubicBezTo>
                        <a:cubicBezTo>
                          <a:pt x="41762" y="22525"/>
                          <a:pt x="43442" y="6266"/>
                          <a:pt x="32289" y="6266"/>
                        </a:cubicBezTo>
                        <a:cubicBezTo>
                          <a:pt x="32224" y="6266"/>
                          <a:pt x="32158" y="6266"/>
                          <a:pt x="32092" y="6268"/>
                        </a:cubicBezTo>
                        <a:cubicBezTo>
                          <a:pt x="32051" y="6268"/>
                          <a:pt x="32010" y="6269"/>
                          <a:pt x="31969" y="6269"/>
                        </a:cubicBezTo>
                        <a:cubicBezTo>
                          <a:pt x="26498" y="6269"/>
                          <a:pt x="25193" y="1"/>
                          <a:pt x="20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4;p27">
                    <a:extLst>
                      <a:ext uri="{FF2B5EF4-FFF2-40B4-BE49-F238E27FC236}">
                        <a16:creationId xmlns:a16="http://schemas.microsoft.com/office/drawing/2014/main" id="{AB799510-BDE6-4A60-9163-BE7DC03E13E6}"/>
                      </a:ext>
                    </a:extLst>
                  </p:cNvPr>
                  <p:cNvSpPr/>
                  <p:nvPr/>
                </p:nvSpPr>
                <p:spPr>
                  <a:xfrm>
                    <a:off x="2324050" y="3444775"/>
                    <a:ext cx="847825" cy="405600"/>
                  </a:xfrm>
                  <a:custGeom>
                    <a:avLst/>
                    <a:gdLst/>
                    <a:ahLst/>
                    <a:cxnLst/>
                    <a:rect l="l" t="t" r="r" b="b"/>
                    <a:pathLst>
                      <a:path w="33913" h="16224" extrusionOk="0">
                        <a:moveTo>
                          <a:pt x="6335" y="0"/>
                        </a:moveTo>
                        <a:cubicBezTo>
                          <a:pt x="2619" y="0"/>
                          <a:pt x="185" y="679"/>
                          <a:pt x="151" y="689"/>
                        </a:cubicBezTo>
                        <a:cubicBezTo>
                          <a:pt x="57" y="713"/>
                          <a:pt x="0" y="810"/>
                          <a:pt x="27" y="904"/>
                        </a:cubicBezTo>
                        <a:cubicBezTo>
                          <a:pt x="49" y="980"/>
                          <a:pt x="118" y="1029"/>
                          <a:pt x="193" y="1029"/>
                        </a:cubicBezTo>
                        <a:cubicBezTo>
                          <a:pt x="210" y="1029"/>
                          <a:pt x="228" y="1027"/>
                          <a:pt x="246" y="1021"/>
                        </a:cubicBezTo>
                        <a:cubicBezTo>
                          <a:pt x="279" y="1012"/>
                          <a:pt x="2674" y="345"/>
                          <a:pt x="6335" y="345"/>
                        </a:cubicBezTo>
                        <a:cubicBezTo>
                          <a:pt x="7919" y="345"/>
                          <a:pt x="9740" y="470"/>
                          <a:pt x="11709" y="827"/>
                        </a:cubicBezTo>
                        <a:cubicBezTo>
                          <a:pt x="17723" y="1918"/>
                          <a:pt x="26395" y="5462"/>
                          <a:pt x="33549" y="16147"/>
                        </a:cubicBezTo>
                        <a:cubicBezTo>
                          <a:pt x="33581" y="16195"/>
                          <a:pt x="33635" y="16224"/>
                          <a:pt x="33694" y="16224"/>
                        </a:cubicBezTo>
                        <a:cubicBezTo>
                          <a:pt x="33831" y="16224"/>
                          <a:pt x="33913" y="16069"/>
                          <a:pt x="33837" y="15955"/>
                        </a:cubicBezTo>
                        <a:cubicBezTo>
                          <a:pt x="26610" y="5162"/>
                          <a:pt x="17840" y="1585"/>
                          <a:pt x="11755" y="485"/>
                        </a:cubicBezTo>
                        <a:cubicBezTo>
                          <a:pt x="9770" y="126"/>
                          <a:pt x="7934" y="0"/>
                          <a:pt x="6335"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5;p27">
                    <a:extLst>
                      <a:ext uri="{FF2B5EF4-FFF2-40B4-BE49-F238E27FC236}">
                        <a16:creationId xmlns:a16="http://schemas.microsoft.com/office/drawing/2014/main" id="{3CFDF928-BA7D-4AA4-97EB-3EBFE9657556}"/>
                      </a:ext>
                    </a:extLst>
                  </p:cNvPr>
                  <p:cNvSpPr/>
                  <p:nvPr/>
                </p:nvSpPr>
                <p:spPr>
                  <a:xfrm>
                    <a:off x="2896975" y="3527125"/>
                    <a:ext cx="172375" cy="192175"/>
                  </a:xfrm>
                  <a:custGeom>
                    <a:avLst/>
                    <a:gdLst/>
                    <a:ahLst/>
                    <a:cxnLst/>
                    <a:rect l="l" t="t" r="r" b="b"/>
                    <a:pathLst>
                      <a:path w="6895" h="7687" extrusionOk="0">
                        <a:moveTo>
                          <a:pt x="4068" y="1"/>
                        </a:moveTo>
                        <a:cubicBezTo>
                          <a:pt x="3977" y="2"/>
                          <a:pt x="3892" y="71"/>
                          <a:pt x="3888" y="167"/>
                        </a:cubicBezTo>
                        <a:cubicBezTo>
                          <a:pt x="3794" y="2903"/>
                          <a:pt x="5276" y="5655"/>
                          <a:pt x="6063" y="6913"/>
                        </a:cubicBezTo>
                        <a:cubicBezTo>
                          <a:pt x="4911" y="6303"/>
                          <a:pt x="3541" y="6140"/>
                          <a:pt x="2409" y="6140"/>
                        </a:cubicBezTo>
                        <a:cubicBezTo>
                          <a:pt x="1179" y="6140"/>
                          <a:pt x="230" y="6332"/>
                          <a:pt x="149" y="6349"/>
                        </a:cubicBezTo>
                        <a:cubicBezTo>
                          <a:pt x="57" y="6370"/>
                          <a:pt x="1" y="6460"/>
                          <a:pt x="19" y="6552"/>
                        </a:cubicBezTo>
                        <a:cubicBezTo>
                          <a:pt x="36" y="6634"/>
                          <a:pt x="108" y="6690"/>
                          <a:pt x="189" y="6690"/>
                        </a:cubicBezTo>
                        <a:cubicBezTo>
                          <a:pt x="198" y="6690"/>
                          <a:pt x="208" y="6689"/>
                          <a:pt x="218" y="6687"/>
                        </a:cubicBezTo>
                        <a:cubicBezTo>
                          <a:pt x="238" y="6684"/>
                          <a:pt x="1176" y="6495"/>
                          <a:pt x="2397" y="6495"/>
                        </a:cubicBezTo>
                        <a:cubicBezTo>
                          <a:pt x="3725" y="6495"/>
                          <a:pt x="5387" y="6718"/>
                          <a:pt x="6564" y="7648"/>
                        </a:cubicBezTo>
                        <a:cubicBezTo>
                          <a:pt x="6594" y="7673"/>
                          <a:pt x="6632" y="7686"/>
                          <a:pt x="6672" y="7686"/>
                        </a:cubicBezTo>
                        <a:cubicBezTo>
                          <a:pt x="6812" y="7685"/>
                          <a:pt x="6894" y="7525"/>
                          <a:pt x="6810" y="7411"/>
                        </a:cubicBezTo>
                        <a:cubicBezTo>
                          <a:pt x="6783" y="7374"/>
                          <a:pt x="4111" y="3691"/>
                          <a:pt x="4234" y="179"/>
                        </a:cubicBezTo>
                        <a:cubicBezTo>
                          <a:pt x="4237" y="83"/>
                          <a:pt x="4162" y="3"/>
                          <a:pt x="4068"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6;p27">
                    <a:extLst>
                      <a:ext uri="{FF2B5EF4-FFF2-40B4-BE49-F238E27FC236}">
                        <a16:creationId xmlns:a16="http://schemas.microsoft.com/office/drawing/2014/main" id="{9E174F89-BFBA-4AE0-8E34-B60FE5898F33}"/>
                      </a:ext>
                    </a:extLst>
                  </p:cNvPr>
                  <p:cNvSpPr/>
                  <p:nvPr/>
                </p:nvSpPr>
                <p:spPr>
                  <a:xfrm>
                    <a:off x="2636625" y="3407725"/>
                    <a:ext cx="202550" cy="203575"/>
                  </a:xfrm>
                  <a:custGeom>
                    <a:avLst/>
                    <a:gdLst/>
                    <a:ahLst/>
                    <a:cxnLst/>
                    <a:rect l="l" t="t" r="r" b="b"/>
                    <a:pathLst>
                      <a:path w="8102" h="8143" extrusionOk="0">
                        <a:moveTo>
                          <a:pt x="3068" y="0"/>
                        </a:moveTo>
                        <a:cubicBezTo>
                          <a:pt x="3031" y="0"/>
                          <a:pt x="2993" y="13"/>
                          <a:pt x="2961" y="38"/>
                        </a:cubicBezTo>
                        <a:cubicBezTo>
                          <a:pt x="2886" y="97"/>
                          <a:pt x="2874" y="206"/>
                          <a:pt x="2933" y="281"/>
                        </a:cubicBezTo>
                        <a:cubicBezTo>
                          <a:pt x="3998" y="1614"/>
                          <a:pt x="6619" y="4138"/>
                          <a:pt x="7501" y="4978"/>
                        </a:cubicBezTo>
                        <a:cubicBezTo>
                          <a:pt x="4874" y="5221"/>
                          <a:pt x="357" y="7707"/>
                          <a:pt x="156" y="7818"/>
                        </a:cubicBezTo>
                        <a:cubicBezTo>
                          <a:pt x="1" y="7905"/>
                          <a:pt x="62" y="8142"/>
                          <a:pt x="239" y="8142"/>
                        </a:cubicBezTo>
                        <a:cubicBezTo>
                          <a:pt x="239" y="8142"/>
                          <a:pt x="240" y="8142"/>
                          <a:pt x="240" y="8142"/>
                        </a:cubicBezTo>
                        <a:cubicBezTo>
                          <a:pt x="269" y="8142"/>
                          <a:pt x="298" y="8136"/>
                          <a:pt x="324" y="8121"/>
                        </a:cubicBezTo>
                        <a:cubicBezTo>
                          <a:pt x="375" y="8092"/>
                          <a:pt x="5439" y="5305"/>
                          <a:pt x="7891" y="5305"/>
                        </a:cubicBezTo>
                        <a:lnTo>
                          <a:pt x="7914" y="5305"/>
                        </a:lnTo>
                        <a:cubicBezTo>
                          <a:pt x="7969" y="5298"/>
                          <a:pt x="8049" y="5263"/>
                          <a:pt x="8075" y="5197"/>
                        </a:cubicBezTo>
                        <a:cubicBezTo>
                          <a:pt x="8102" y="5131"/>
                          <a:pt x="8085" y="5056"/>
                          <a:pt x="8034" y="5007"/>
                        </a:cubicBezTo>
                        <a:cubicBezTo>
                          <a:pt x="7998" y="4973"/>
                          <a:pt x="4473" y="1652"/>
                          <a:pt x="3203" y="66"/>
                        </a:cubicBezTo>
                        <a:cubicBezTo>
                          <a:pt x="3169" y="23"/>
                          <a:pt x="3119" y="0"/>
                          <a:pt x="3068"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7;p27">
                    <a:extLst>
                      <a:ext uri="{FF2B5EF4-FFF2-40B4-BE49-F238E27FC236}">
                        <a16:creationId xmlns:a16="http://schemas.microsoft.com/office/drawing/2014/main" id="{F498F9DD-E995-4092-87C2-47A930B63941}"/>
                      </a:ext>
                    </a:extLst>
                  </p:cNvPr>
                  <p:cNvSpPr/>
                  <p:nvPr/>
                </p:nvSpPr>
                <p:spPr>
                  <a:xfrm>
                    <a:off x="2447175" y="3382475"/>
                    <a:ext cx="152475" cy="163025"/>
                  </a:xfrm>
                  <a:custGeom>
                    <a:avLst/>
                    <a:gdLst/>
                    <a:ahLst/>
                    <a:cxnLst/>
                    <a:rect l="l" t="t" r="r" b="b"/>
                    <a:pathLst>
                      <a:path w="6099" h="6521" extrusionOk="0">
                        <a:moveTo>
                          <a:pt x="1224" y="1"/>
                        </a:moveTo>
                        <a:cubicBezTo>
                          <a:pt x="1176" y="1"/>
                          <a:pt x="1128" y="21"/>
                          <a:pt x="1093" y="60"/>
                        </a:cubicBezTo>
                        <a:cubicBezTo>
                          <a:pt x="1031" y="133"/>
                          <a:pt x="1038" y="243"/>
                          <a:pt x="1113" y="306"/>
                        </a:cubicBezTo>
                        <a:cubicBezTo>
                          <a:pt x="2212" y="1266"/>
                          <a:pt x="4474" y="2471"/>
                          <a:pt x="5398" y="2947"/>
                        </a:cubicBezTo>
                        <a:cubicBezTo>
                          <a:pt x="2867" y="3732"/>
                          <a:pt x="235" y="6114"/>
                          <a:pt x="117" y="6221"/>
                        </a:cubicBezTo>
                        <a:cubicBezTo>
                          <a:pt x="0" y="6327"/>
                          <a:pt x="76" y="6521"/>
                          <a:pt x="233" y="6521"/>
                        </a:cubicBezTo>
                        <a:cubicBezTo>
                          <a:pt x="277" y="6521"/>
                          <a:pt x="317" y="6505"/>
                          <a:pt x="350" y="6476"/>
                        </a:cubicBezTo>
                        <a:cubicBezTo>
                          <a:pt x="380" y="6449"/>
                          <a:pt x="3349" y="3764"/>
                          <a:pt x="5914" y="3163"/>
                        </a:cubicBezTo>
                        <a:cubicBezTo>
                          <a:pt x="6073" y="3126"/>
                          <a:pt x="6098" y="2913"/>
                          <a:pt x="5953" y="2840"/>
                        </a:cubicBezTo>
                        <a:cubicBezTo>
                          <a:pt x="5920" y="2825"/>
                          <a:pt x="2677" y="1213"/>
                          <a:pt x="1340" y="45"/>
                        </a:cubicBezTo>
                        <a:cubicBezTo>
                          <a:pt x="1307" y="16"/>
                          <a:pt x="1265" y="1"/>
                          <a:pt x="1224"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08;p27">
                  <a:extLst>
                    <a:ext uri="{FF2B5EF4-FFF2-40B4-BE49-F238E27FC236}">
                      <a16:creationId xmlns:a16="http://schemas.microsoft.com/office/drawing/2014/main" id="{712CC095-52B6-4656-8FC5-3045ADF1D8BA}"/>
                    </a:ext>
                  </a:extLst>
                </p:cNvPr>
                <p:cNvGrpSpPr/>
                <p:nvPr/>
              </p:nvGrpSpPr>
              <p:grpSpPr>
                <a:xfrm>
                  <a:off x="3533400" y="2037425"/>
                  <a:ext cx="754700" cy="897250"/>
                  <a:chOff x="3533400" y="2037425"/>
                  <a:chExt cx="754700" cy="897250"/>
                </a:xfrm>
              </p:grpSpPr>
              <p:sp>
                <p:nvSpPr>
                  <p:cNvPr id="264" name="Google Shape;209;p27">
                    <a:extLst>
                      <a:ext uri="{FF2B5EF4-FFF2-40B4-BE49-F238E27FC236}">
                        <a16:creationId xmlns:a16="http://schemas.microsoft.com/office/drawing/2014/main" id="{DCDA38D6-A0E8-49E1-951B-F467E0D591EE}"/>
                      </a:ext>
                    </a:extLst>
                  </p:cNvPr>
                  <p:cNvSpPr/>
                  <p:nvPr/>
                </p:nvSpPr>
                <p:spPr>
                  <a:xfrm>
                    <a:off x="3533400" y="2037425"/>
                    <a:ext cx="754700" cy="893275"/>
                  </a:xfrm>
                  <a:custGeom>
                    <a:avLst/>
                    <a:gdLst/>
                    <a:ahLst/>
                    <a:cxnLst/>
                    <a:rect l="l" t="t" r="r" b="b"/>
                    <a:pathLst>
                      <a:path w="30188" h="35731" extrusionOk="0">
                        <a:moveTo>
                          <a:pt x="26647" y="0"/>
                        </a:moveTo>
                        <a:cubicBezTo>
                          <a:pt x="24946" y="0"/>
                          <a:pt x="22968" y="652"/>
                          <a:pt x="21547" y="1986"/>
                        </a:cubicBezTo>
                        <a:cubicBezTo>
                          <a:pt x="17884" y="5427"/>
                          <a:pt x="16762" y="3272"/>
                          <a:pt x="12103" y="6872"/>
                        </a:cubicBezTo>
                        <a:cubicBezTo>
                          <a:pt x="8247" y="9852"/>
                          <a:pt x="11724" y="15182"/>
                          <a:pt x="7777" y="18729"/>
                        </a:cubicBezTo>
                        <a:cubicBezTo>
                          <a:pt x="0" y="25718"/>
                          <a:pt x="11444" y="35730"/>
                          <a:pt x="11444" y="35730"/>
                        </a:cubicBezTo>
                        <a:cubicBezTo>
                          <a:pt x="24677" y="29930"/>
                          <a:pt x="18835" y="26013"/>
                          <a:pt x="17963" y="22214"/>
                        </a:cubicBezTo>
                        <a:cubicBezTo>
                          <a:pt x="17091" y="18415"/>
                          <a:pt x="21184" y="19323"/>
                          <a:pt x="25115" y="15804"/>
                        </a:cubicBezTo>
                        <a:cubicBezTo>
                          <a:pt x="29047" y="12286"/>
                          <a:pt x="25167" y="9211"/>
                          <a:pt x="25709" y="7397"/>
                        </a:cubicBezTo>
                        <a:cubicBezTo>
                          <a:pt x="26250" y="5581"/>
                          <a:pt x="30188" y="5451"/>
                          <a:pt x="30143" y="2425"/>
                        </a:cubicBezTo>
                        <a:cubicBezTo>
                          <a:pt x="30119" y="823"/>
                          <a:pt x="28558" y="0"/>
                          <a:pt x="26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10;p27">
                    <a:extLst>
                      <a:ext uri="{FF2B5EF4-FFF2-40B4-BE49-F238E27FC236}">
                        <a16:creationId xmlns:a16="http://schemas.microsoft.com/office/drawing/2014/main" id="{A17B2613-4E39-40FC-AC60-B46BACE3E4CC}"/>
                      </a:ext>
                    </a:extLst>
                  </p:cNvPr>
                  <p:cNvSpPr/>
                  <p:nvPr/>
                </p:nvSpPr>
                <p:spPr>
                  <a:xfrm>
                    <a:off x="3768275" y="2146750"/>
                    <a:ext cx="381625" cy="787925"/>
                  </a:xfrm>
                  <a:custGeom>
                    <a:avLst/>
                    <a:gdLst/>
                    <a:ahLst/>
                    <a:cxnLst/>
                    <a:rect l="l" t="t" r="r" b="b"/>
                    <a:pathLst>
                      <a:path w="15265" h="31517" extrusionOk="0">
                        <a:moveTo>
                          <a:pt x="15085" y="1"/>
                        </a:moveTo>
                        <a:cubicBezTo>
                          <a:pt x="15062" y="1"/>
                          <a:pt x="15039" y="6"/>
                          <a:pt x="15017" y="16"/>
                        </a:cubicBezTo>
                        <a:cubicBezTo>
                          <a:pt x="14975" y="37"/>
                          <a:pt x="10770" y="2210"/>
                          <a:pt x="7076" y="7142"/>
                        </a:cubicBezTo>
                        <a:cubicBezTo>
                          <a:pt x="3667" y="11692"/>
                          <a:pt x="1" y="19591"/>
                          <a:pt x="1890" y="31382"/>
                        </a:cubicBezTo>
                        <a:cubicBezTo>
                          <a:pt x="1903" y="31460"/>
                          <a:pt x="1971" y="31516"/>
                          <a:pt x="2048" y="31516"/>
                        </a:cubicBezTo>
                        <a:cubicBezTo>
                          <a:pt x="2056" y="31516"/>
                          <a:pt x="2064" y="31516"/>
                          <a:pt x="2072" y="31514"/>
                        </a:cubicBezTo>
                        <a:cubicBezTo>
                          <a:pt x="2078" y="31513"/>
                          <a:pt x="2083" y="31513"/>
                          <a:pt x="2088" y="31512"/>
                        </a:cubicBezTo>
                        <a:cubicBezTo>
                          <a:pt x="2167" y="31491"/>
                          <a:pt x="2217" y="31413"/>
                          <a:pt x="2205" y="31332"/>
                        </a:cubicBezTo>
                        <a:cubicBezTo>
                          <a:pt x="332" y="19658"/>
                          <a:pt x="3954" y="11844"/>
                          <a:pt x="7321" y="7345"/>
                        </a:cubicBezTo>
                        <a:cubicBezTo>
                          <a:pt x="10971" y="2467"/>
                          <a:pt x="15119" y="320"/>
                          <a:pt x="15161" y="299"/>
                        </a:cubicBezTo>
                        <a:cubicBezTo>
                          <a:pt x="15236" y="259"/>
                          <a:pt x="15265" y="164"/>
                          <a:pt x="15227" y="88"/>
                        </a:cubicBezTo>
                        <a:cubicBezTo>
                          <a:pt x="15199" y="33"/>
                          <a:pt x="15143" y="1"/>
                          <a:pt x="15085"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11;p27">
                    <a:extLst>
                      <a:ext uri="{FF2B5EF4-FFF2-40B4-BE49-F238E27FC236}">
                        <a16:creationId xmlns:a16="http://schemas.microsoft.com/office/drawing/2014/main" id="{E5C84F8F-AC0E-4F1C-908E-FE0DE56409E3}"/>
                      </a:ext>
                    </a:extLst>
                  </p:cNvPr>
                  <p:cNvSpPr/>
                  <p:nvPr/>
                </p:nvSpPr>
                <p:spPr>
                  <a:xfrm>
                    <a:off x="3844750" y="2350875"/>
                    <a:ext cx="182100" cy="167300"/>
                  </a:xfrm>
                  <a:custGeom>
                    <a:avLst/>
                    <a:gdLst/>
                    <a:ahLst/>
                    <a:cxnLst/>
                    <a:rect l="l" t="t" r="r" b="b"/>
                    <a:pathLst>
                      <a:path w="7284" h="6692" extrusionOk="0">
                        <a:moveTo>
                          <a:pt x="323" y="1"/>
                        </a:moveTo>
                        <a:cubicBezTo>
                          <a:pt x="319" y="1"/>
                          <a:pt x="315" y="1"/>
                          <a:pt x="311" y="1"/>
                        </a:cubicBezTo>
                        <a:cubicBezTo>
                          <a:pt x="225" y="9"/>
                          <a:pt x="159" y="84"/>
                          <a:pt x="164" y="171"/>
                        </a:cubicBezTo>
                        <a:cubicBezTo>
                          <a:pt x="305" y="2035"/>
                          <a:pt x="8" y="6477"/>
                          <a:pt x="6" y="6522"/>
                        </a:cubicBezTo>
                        <a:cubicBezTo>
                          <a:pt x="0" y="6616"/>
                          <a:pt x="76" y="6691"/>
                          <a:pt x="165" y="6691"/>
                        </a:cubicBezTo>
                        <a:cubicBezTo>
                          <a:pt x="178" y="6691"/>
                          <a:pt x="191" y="6690"/>
                          <a:pt x="204" y="6686"/>
                        </a:cubicBezTo>
                        <a:cubicBezTo>
                          <a:pt x="230" y="6680"/>
                          <a:pt x="254" y="6667"/>
                          <a:pt x="273" y="6648"/>
                        </a:cubicBezTo>
                        <a:cubicBezTo>
                          <a:pt x="1907" y="5106"/>
                          <a:pt x="7094" y="3806"/>
                          <a:pt x="7146" y="3793"/>
                        </a:cubicBezTo>
                        <a:cubicBezTo>
                          <a:pt x="7214" y="3777"/>
                          <a:pt x="7284" y="3685"/>
                          <a:pt x="7263" y="3600"/>
                        </a:cubicBezTo>
                        <a:cubicBezTo>
                          <a:pt x="7245" y="3528"/>
                          <a:pt x="7180" y="3480"/>
                          <a:pt x="7109" y="3480"/>
                        </a:cubicBezTo>
                        <a:cubicBezTo>
                          <a:pt x="7096" y="3480"/>
                          <a:pt x="7083" y="3481"/>
                          <a:pt x="7070" y="3485"/>
                        </a:cubicBezTo>
                        <a:cubicBezTo>
                          <a:pt x="6867" y="3536"/>
                          <a:pt x="2268" y="4688"/>
                          <a:pt x="347" y="6170"/>
                        </a:cubicBezTo>
                        <a:cubicBezTo>
                          <a:pt x="415" y="5051"/>
                          <a:pt x="598" y="1712"/>
                          <a:pt x="482" y="148"/>
                        </a:cubicBezTo>
                        <a:cubicBezTo>
                          <a:pt x="476" y="64"/>
                          <a:pt x="406" y="1"/>
                          <a:pt x="323"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12;p27">
                    <a:extLst>
                      <a:ext uri="{FF2B5EF4-FFF2-40B4-BE49-F238E27FC236}">
                        <a16:creationId xmlns:a16="http://schemas.microsoft.com/office/drawing/2014/main" id="{DD383DDA-198B-4987-8FED-F48A889C34BD}"/>
                      </a:ext>
                    </a:extLst>
                  </p:cNvPr>
                  <p:cNvSpPr/>
                  <p:nvPr/>
                </p:nvSpPr>
                <p:spPr>
                  <a:xfrm>
                    <a:off x="3956725" y="2186450"/>
                    <a:ext cx="156450" cy="128225"/>
                  </a:xfrm>
                  <a:custGeom>
                    <a:avLst/>
                    <a:gdLst/>
                    <a:ahLst/>
                    <a:cxnLst/>
                    <a:rect l="l" t="t" r="r" b="b"/>
                    <a:pathLst>
                      <a:path w="6258" h="5129" extrusionOk="0">
                        <a:moveTo>
                          <a:pt x="1557" y="1"/>
                        </a:moveTo>
                        <a:cubicBezTo>
                          <a:pt x="1476" y="1"/>
                          <a:pt x="1408" y="62"/>
                          <a:pt x="1399" y="143"/>
                        </a:cubicBezTo>
                        <a:cubicBezTo>
                          <a:pt x="1230" y="1766"/>
                          <a:pt x="54" y="4881"/>
                          <a:pt x="42" y="4913"/>
                        </a:cubicBezTo>
                        <a:cubicBezTo>
                          <a:pt x="1" y="5024"/>
                          <a:pt x="88" y="5129"/>
                          <a:pt x="191" y="5129"/>
                        </a:cubicBezTo>
                        <a:cubicBezTo>
                          <a:pt x="217" y="5129"/>
                          <a:pt x="244" y="5122"/>
                          <a:pt x="270" y="5107"/>
                        </a:cubicBezTo>
                        <a:cubicBezTo>
                          <a:pt x="2375" y="3905"/>
                          <a:pt x="6055" y="3853"/>
                          <a:pt x="6092" y="3853"/>
                        </a:cubicBezTo>
                        <a:cubicBezTo>
                          <a:pt x="6104" y="3853"/>
                          <a:pt x="6117" y="3852"/>
                          <a:pt x="6130" y="3848"/>
                        </a:cubicBezTo>
                        <a:cubicBezTo>
                          <a:pt x="6207" y="3827"/>
                          <a:pt x="6257" y="3752"/>
                          <a:pt x="6247" y="3674"/>
                        </a:cubicBezTo>
                        <a:cubicBezTo>
                          <a:pt x="6236" y="3595"/>
                          <a:pt x="6169" y="3536"/>
                          <a:pt x="6091" y="3536"/>
                        </a:cubicBezTo>
                        <a:cubicBezTo>
                          <a:pt x="6090" y="3536"/>
                          <a:pt x="6089" y="3536"/>
                          <a:pt x="6088" y="3536"/>
                        </a:cubicBezTo>
                        <a:cubicBezTo>
                          <a:pt x="5942" y="3537"/>
                          <a:pt x="2678" y="3582"/>
                          <a:pt x="483" y="4638"/>
                        </a:cubicBezTo>
                        <a:cubicBezTo>
                          <a:pt x="808" y="3739"/>
                          <a:pt x="1576" y="1510"/>
                          <a:pt x="1715" y="176"/>
                        </a:cubicBezTo>
                        <a:cubicBezTo>
                          <a:pt x="1725" y="89"/>
                          <a:pt x="1660" y="11"/>
                          <a:pt x="1574" y="1"/>
                        </a:cubicBezTo>
                        <a:cubicBezTo>
                          <a:pt x="1568" y="1"/>
                          <a:pt x="1563" y="1"/>
                          <a:pt x="155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13;p27">
                  <a:extLst>
                    <a:ext uri="{FF2B5EF4-FFF2-40B4-BE49-F238E27FC236}">
                      <a16:creationId xmlns:a16="http://schemas.microsoft.com/office/drawing/2014/main" id="{CA39EC12-CA15-451F-A70A-42846C2C7658}"/>
                    </a:ext>
                  </a:extLst>
                </p:cNvPr>
                <p:cNvGrpSpPr/>
                <p:nvPr/>
              </p:nvGrpSpPr>
              <p:grpSpPr>
                <a:xfrm>
                  <a:off x="4553225" y="4554925"/>
                  <a:ext cx="898750" cy="765250"/>
                  <a:chOff x="4553225" y="4554925"/>
                  <a:chExt cx="898750" cy="765250"/>
                </a:xfrm>
              </p:grpSpPr>
              <p:sp>
                <p:nvSpPr>
                  <p:cNvPr id="260" name="Google Shape;214;p27">
                    <a:extLst>
                      <a:ext uri="{FF2B5EF4-FFF2-40B4-BE49-F238E27FC236}">
                        <a16:creationId xmlns:a16="http://schemas.microsoft.com/office/drawing/2014/main" id="{645E2A48-E745-4EA7-90EA-F63D20F87CA7}"/>
                      </a:ext>
                    </a:extLst>
                  </p:cNvPr>
                  <p:cNvSpPr/>
                  <p:nvPr/>
                </p:nvSpPr>
                <p:spPr>
                  <a:xfrm>
                    <a:off x="4553225" y="4554925"/>
                    <a:ext cx="898750" cy="761275"/>
                  </a:xfrm>
                  <a:custGeom>
                    <a:avLst/>
                    <a:gdLst/>
                    <a:ahLst/>
                    <a:cxnLst/>
                    <a:rect l="l" t="t" r="r" b="b"/>
                    <a:pathLst>
                      <a:path w="35950" h="30451" extrusionOk="0">
                        <a:moveTo>
                          <a:pt x="30627" y="1"/>
                        </a:moveTo>
                        <a:cubicBezTo>
                          <a:pt x="29490" y="1"/>
                          <a:pt x="28302" y="243"/>
                          <a:pt x="27244" y="788"/>
                        </a:cubicBezTo>
                        <a:cubicBezTo>
                          <a:pt x="25373" y="1752"/>
                          <a:pt x="24200" y="1894"/>
                          <a:pt x="23067" y="1894"/>
                        </a:cubicBezTo>
                        <a:cubicBezTo>
                          <a:pt x="22592" y="1894"/>
                          <a:pt x="22124" y="1869"/>
                          <a:pt x="21615" y="1869"/>
                        </a:cubicBezTo>
                        <a:cubicBezTo>
                          <a:pt x="20438" y="1869"/>
                          <a:pt x="19039" y="2003"/>
                          <a:pt x="16821" y="2887"/>
                        </a:cubicBezTo>
                        <a:cubicBezTo>
                          <a:pt x="12293" y="4693"/>
                          <a:pt x="14171" y="10774"/>
                          <a:pt x="9400" y="13098"/>
                        </a:cubicBezTo>
                        <a:cubicBezTo>
                          <a:pt x="0" y="17678"/>
                          <a:pt x="8248" y="30451"/>
                          <a:pt x="8248" y="30451"/>
                        </a:cubicBezTo>
                        <a:cubicBezTo>
                          <a:pt x="22567" y="28516"/>
                          <a:pt x="18028" y="23141"/>
                          <a:pt x="18235" y="19250"/>
                        </a:cubicBezTo>
                        <a:cubicBezTo>
                          <a:pt x="18441" y="15359"/>
                          <a:pt x="22128" y="17354"/>
                          <a:pt x="26874" y="15054"/>
                        </a:cubicBezTo>
                        <a:cubicBezTo>
                          <a:pt x="31622" y="12753"/>
                          <a:pt x="28737" y="8732"/>
                          <a:pt x="29757" y="7135"/>
                        </a:cubicBezTo>
                        <a:cubicBezTo>
                          <a:pt x="30777" y="5538"/>
                          <a:pt x="34598" y="6497"/>
                          <a:pt x="35387" y="3574"/>
                        </a:cubicBezTo>
                        <a:cubicBezTo>
                          <a:pt x="35950" y="1492"/>
                          <a:pt x="33445" y="1"/>
                          <a:pt x="30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15;p27">
                    <a:extLst>
                      <a:ext uri="{FF2B5EF4-FFF2-40B4-BE49-F238E27FC236}">
                        <a16:creationId xmlns:a16="http://schemas.microsoft.com/office/drawing/2014/main" id="{64EFEC37-E1E7-451B-85C6-51CBE032F528}"/>
                      </a:ext>
                    </a:extLst>
                  </p:cNvPr>
                  <p:cNvSpPr/>
                  <p:nvPr/>
                </p:nvSpPr>
                <p:spPr>
                  <a:xfrm>
                    <a:off x="4755200" y="4651950"/>
                    <a:ext cx="536750" cy="668225"/>
                  </a:xfrm>
                  <a:custGeom>
                    <a:avLst/>
                    <a:gdLst/>
                    <a:ahLst/>
                    <a:cxnLst/>
                    <a:rect l="l" t="t" r="r" b="b"/>
                    <a:pathLst>
                      <a:path w="21470" h="26729" extrusionOk="0">
                        <a:moveTo>
                          <a:pt x="21297" y="0"/>
                        </a:moveTo>
                        <a:cubicBezTo>
                          <a:pt x="21285" y="0"/>
                          <a:pt x="21272" y="2"/>
                          <a:pt x="21259" y="5"/>
                        </a:cubicBezTo>
                        <a:cubicBezTo>
                          <a:pt x="21213" y="14"/>
                          <a:pt x="16573" y="947"/>
                          <a:pt x="11664" y="4672"/>
                        </a:cubicBezTo>
                        <a:cubicBezTo>
                          <a:pt x="7135" y="8109"/>
                          <a:pt x="1439" y="14695"/>
                          <a:pt x="11" y="26552"/>
                        </a:cubicBezTo>
                        <a:cubicBezTo>
                          <a:pt x="0" y="26638"/>
                          <a:pt x="63" y="26717"/>
                          <a:pt x="150" y="26729"/>
                        </a:cubicBezTo>
                        <a:lnTo>
                          <a:pt x="166" y="26729"/>
                        </a:lnTo>
                        <a:cubicBezTo>
                          <a:pt x="166" y="26729"/>
                          <a:pt x="167" y="26729"/>
                          <a:pt x="168" y="26729"/>
                        </a:cubicBezTo>
                        <a:cubicBezTo>
                          <a:pt x="248" y="26729"/>
                          <a:pt x="316" y="26669"/>
                          <a:pt x="327" y="26588"/>
                        </a:cubicBezTo>
                        <a:cubicBezTo>
                          <a:pt x="1739" y="14850"/>
                          <a:pt x="7369" y="8334"/>
                          <a:pt x="11844" y="4934"/>
                        </a:cubicBezTo>
                        <a:cubicBezTo>
                          <a:pt x="16695" y="1248"/>
                          <a:pt x="21273" y="325"/>
                          <a:pt x="21319" y="317"/>
                        </a:cubicBezTo>
                        <a:cubicBezTo>
                          <a:pt x="21410" y="304"/>
                          <a:pt x="21470" y="218"/>
                          <a:pt x="21453" y="129"/>
                        </a:cubicBezTo>
                        <a:cubicBezTo>
                          <a:pt x="21438" y="53"/>
                          <a:pt x="21371" y="0"/>
                          <a:pt x="21297"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16;p27">
                    <a:extLst>
                      <a:ext uri="{FF2B5EF4-FFF2-40B4-BE49-F238E27FC236}">
                        <a16:creationId xmlns:a16="http://schemas.microsoft.com/office/drawing/2014/main" id="{2A65BA4F-A3DC-4CE5-9BB7-116064079FB6}"/>
                      </a:ext>
                    </a:extLst>
                  </p:cNvPr>
                  <p:cNvSpPr/>
                  <p:nvPr/>
                </p:nvSpPr>
                <p:spPr>
                  <a:xfrm>
                    <a:off x="4761350" y="4984450"/>
                    <a:ext cx="154450" cy="185575"/>
                  </a:xfrm>
                  <a:custGeom>
                    <a:avLst/>
                    <a:gdLst/>
                    <a:ahLst/>
                    <a:cxnLst/>
                    <a:rect l="l" t="t" r="r" b="b"/>
                    <a:pathLst>
                      <a:path w="6178" h="7423" extrusionOk="0">
                        <a:moveTo>
                          <a:pt x="183" y="1"/>
                        </a:moveTo>
                        <a:cubicBezTo>
                          <a:pt x="157" y="1"/>
                          <a:pt x="131" y="7"/>
                          <a:pt x="107" y="21"/>
                        </a:cubicBezTo>
                        <a:cubicBezTo>
                          <a:pt x="30" y="63"/>
                          <a:pt x="1" y="160"/>
                          <a:pt x="44" y="237"/>
                        </a:cubicBezTo>
                        <a:cubicBezTo>
                          <a:pt x="1608" y="3064"/>
                          <a:pt x="951" y="7195"/>
                          <a:pt x="945" y="7237"/>
                        </a:cubicBezTo>
                        <a:cubicBezTo>
                          <a:pt x="929" y="7332"/>
                          <a:pt x="1001" y="7420"/>
                          <a:pt x="1098" y="7422"/>
                        </a:cubicBezTo>
                        <a:cubicBezTo>
                          <a:pt x="1099" y="7422"/>
                          <a:pt x="1100" y="7422"/>
                          <a:pt x="1101" y="7422"/>
                        </a:cubicBezTo>
                        <a:cubicBezTo>
                          <a:pt x="1163" y="7422"/>
                          <a:pt x="1221" y="7386"/>
                          <a:pt x="1246" y="7329"/>
                        </a:cubicBezTo>
                        <a:cubicBezTo>
                          <a:pt x="2354" y="4926"/>
                          <a:pt x="6010" y="3908"/>
                          <a:pt x="6046" y="3898"/>
                        </a:cubicBezTo>
                        <a:cubicBezTo>
                          <a:pt x="6129" y="3873"/>
                          <a:pt x="6177" y="3788"/>
                          <a:pt x="6154" y="3704"/>
                        </a:cubicBezTo>
                        <a:cubicBezTo>
                          <a:pt x="6135" y="3634"/>
                          <a:pt x="6071" y="3586"/>
                          <a:pt x="6001" y="3586"/>
                        </a:cubicBezTo>
                        <a:cubicBezTo>
                          <a:pt x="5989" y="3586"/>
                          <a:pt x="5976" y="3588"/>
                          <a:pt x="5964" y="3591"/>
                        </a:cubicBezTo>
                        <a:cubicBezTo>
                          <a:pt x="5822" y="3629"/>
                          <a:pt x="2790" y="4472"/>
                          <a:pt x="1350" y="6518"/>
                        </a:cubicBezTo>
                        <a:cubicBezTo>
                          <a:pt x="1472" y="5159"/>
                          <a:pt x="1540" y="2287"/>
                          <a:pt x="322" y="83"/>
                        </a:cubicBezTo>
                        <a:cubicBezTo>
                          <a:pt x="293" y="31"/>
                          <a:pt x="239" y="1"/>
                          <a:pt x="183"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17;p27">
                    <a:extLst>
                      <a:ext uri="{FF2B5EF4-FFF2-40B4-BE49-F238E27FC236}">
                        <a16:creationId xmlns:a16="http://schemas.microsoft.com/office/drawing/2014/main" id="{F80DC9DA-BFC4-497E-A008-52D54D168E97}"/>
                      </a:ext>
                    </a:extLst>
                  </p:cNvPr>
                  <p:cNvSpPr/>
                  <p:nvPr/>
                </p:nvSpPr>
                <p:spPr>
                  <a:xfrm>
                    <a:off x="4897575" y="4767800"/>
                    <a:ext cx="195550" cy="160050"/>
                  </a:xfrm>
                  <a:custGeom>
                    <a:avLst/>
                    <a:gdLst/>
                    <a:ahLst/>
                    <a:cxnLst/>
                    <a:rect l="l" t="t" r="r" b="b"/>
                    <a:pathLst>
                      <a:path w="7822" h="6402" extrusionOk="0">
                        <a:moveTo>
                          <a:pt x="2095" y="0"/>
                        </a:moveTo>
                        <a:cubicBezTo>
                          <a:pt x="2020" y="0"/>
                          <a:pt x="1955" y="52"/>
                          <a:pt x="1937" y="127"/>
                        </a:cubicBezTo>
                        <a:cubicBezTo>
                          <a:pt x="1560" y="1956"/>
                          <a:pt x="53" y="6146"/>
                          <a:pt x="38" y="6189"/>
                        </a:cubicBezTo>
                        <a:cubicBezTo>
                          <a:pt x="1" y="6290"/>
                          <a:pt x="76" y="6399"/>
                          <a:pt x="183" y="6402"/>
                        </a:cubicBezTo>
                        <a:cubicBezTo>
                          <a:pt x="211" y="6402"/>
                          <a:pt x="238" y="6395"/>
                          <a:pt x="262" y="6382"/>
                        </a:cubicBezTo>
                        <a:cubicBezTo>
                          <a:pt x="1745" y="5614"/>
                          <a:pt x="5083" y="5515"/>
                          <a:pt x="6718" y="5515"/>
                        </a:cubicBezTo>
                        <a:cubicBezTo>
                          <a:pt x="7281" y="5515"/>
                          <a:pt x="7641" y="5527"/>
                          <a:pt x="7655" y="5527"/>
                        </a:cubicBezTo>
                        <a:cubicBezTo>
                          <a:pt x="7657" y="5527"/>
                          <a:pt x="7659" y="5527"/>
                          <a:pt x="7661" y="5527"/>
                        </a:cubicBezTo>
                        <a:cubicBezTo>
                          <a:pt x="7730" y="5527"/>
                          <a:pt x="7816" y="5459"/>
                          <a:pt x="7819" y="5374"/>
                        </a:cubicBezTo>
                        <a:cubicBezTo>
                          <a:pt x="7822" y="5287"/>
                          <a:pt x="7753" y="5214"/>
                          <a:pt x="7666" y="5210"/>
                        </a:cubicBezTo>
                        <a:cubicBezTo>
                          <a:pt x="7609" y="5209"/>
                          <a:pt x="7226" y="5196"/>
                          <a:pt x="6652" y="5196"/>
                        </a:cubicBezTo>
                        <a:cubicBezTo>
                          <a:pt x="5089" y="5196"/>
                          <a:pt x="2112" y="5288"/>
                          <a:pt x="462" y="5943"/>
                        </a:cubicBezTo>
                        <a:cubicBezTo>
                          <a:pt x="835" y="4887"/>
                          <a:pt x="1932" y="1726"/>
                          <a:pt x="2249" y="191"/>
                        </a:cubicBezTo>
                        <a:cubicBezTo>
                          <a:pt x="2266" y="104"/>
                          <a:pt x="2211" y="20"/>
                          <a:pt x="2126" y="3"/>
                        </a:cubicBezTo>
                        <a:cubicBezTo>
                          <a:pt x="2116" y="1"/>
                          <a:pt x="2105" y="0"/>
                          <a:pt x="2095"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18;p27">
                  <a:extLst>
                    <a:ext uri="{FF2B5EF4-FFF2-40B4-BE49-F238E27FC236}">
                      <a16:creationId xmlns:a16="http://schemas.microsoft.com/office/drawing/2014/main" id="{F954C69E-1685-4383-95A5-9D4F4FD89B40}"/>
                    </a:ext>
                  </a:extLst>
                </p:cNvPr>
                <p:cNvGrpSpPr/>
                <p:nvPr/>
              </p:nvGrpSpPr>
              <p:grpSpPr>
                <a:xfrm>
                  <a:off x="5436325" y="1939775"/>
                  <a:ext cx="559700" cy="974825"/>
                  <a:chOff x="5436325" y="1939775"/>
                  <a:chExt cx="559700" cy="974825"/>
                </a:xfrm>
              </p:grpSpPr>
              <p:sp>
                <p:nvSpPr>
                  <p:cNvPr id="255" name="Google Shape;219;p27">
                    <a:extLst>
                      <a:ext uri="{FF2B5EF4-FFF2-40B4-BE49-F238E27FC236}">
                        <a16:creationId xmlns:a16="http://schemas.microsoft.com/office/drawing/2014/main" id="{BC1A1BA5-0BD0-4E78-9F11-D81DBAD81246}"/>
                      </a:ext>
                    </a:extLst>
                  </p:cNvPr>
                  <p:cNvSpPr/>
                  <p:nvPr/>
                </p:nvSpPr>
                <p:spPr>
                  <a:xfrm>
                    <a:off x="5436325" y="1939775"/>
                    <a:ext cx="559700" cy="974825"/>
                  </a:xfrm>
                  <a:custGeom>
                    <a:avLst/>
                    <a:gdLst/>
                    <a:ahLst/>
                    <a:cxnLst/>
                    <a:rect l="l" t="t" r="r" b="b"/>
                    <a:pathLst>
                      <a:path w="22388" h="38993" extrusionOk="0">
                        <a:moveTo>
                          <a:pt x="18492" y="1"/>
                        </a:moveTo>
                        <a:cubicBezTo>
                          <a:pt x="18390" y="1"/>
                          <a:pt x="18280" y="13"/>
                          <a:pt x="18159" y="38"/>
                        </a:cubicBezTo>
                        <a:cubicBezTo>
                          <a:pt x="15527" y="580"/>
                          <a:pt x="16878" y="4177"/>
                          <a:pt x="13779" y="5251"/>
                        </a:cubicBezTo>
                        <a:cubicBezTo>
                          <a:pt x="10679" y="6324"/>
                          <a:pt x="9143" y="9411"/>
                          <a:pt x="10232" y="12230"/>
                        </a:cubicBezTo>
                        <a:cubicBezTo>
                          <a:pt x="11551" y="15639"/>
                          <a:pt x="9649" y="14162"/>
                          <a:pt x="6636" y="16790"/>
                        </a:cubicBezTo>
                        <a:cubicBezTo>
                          <a:pt x="3623" y="19417"/>
                          <a:pt x="7202" y="21086"/>
                          <a:pt x="6854" y="24074"/>
                        </a:cubicBezTo>
                        <a:cubicBezTo>
                          <a:pt x="6505" y="27061"/>
                          <a:pt x="2149" y="27199"/>
                          <a:pt x="1228" y="30842"/>
                        </a:cubicBezTo>
                        <a:cubicBezTo>
                          <a:pt x="0" y="35701"/>
                          <a:pt x="7886" y="38387"/>
                          <a:pt x="7886" y="38387"/>
                        </a:cubicBezTo>
                        <a:cubicBezTo>
                          <a:pt x="9128" y="38738"/>
                          <a:pt x="10736" y="38992"/>
                          <a:pt x="12390" y="38992"/>
                        </a:cubicBezTo>
                        <a:cubicBezTo>
                          <a:pt x="14881" y="38992"/>
                          <a:pt x="17477" y="38414"/>
                          <a:pt x="19090" y="36716"/>
                        </a:cubicBezTo>
                        <a:cubicBezTo>
                          <a:pt x="21774" y="33891"/>
                          <a:pt x="18967" y="31271"/>
                          <a:pt x="17714" y="28098"/>
                        </a:cubicBezTo>
                        <a:cubicBezTo>
                          <a:pt x="16460" y="24927"/>
                          <a:pt x="21436" y="25519"/>
                          <a:pt x="21366" y="21870"/>
                        </a:cubicBezTo>
                        <a:cubicBezTo>
                          <a:pt x="21297" y="18223"/>
                          <a:pt x="20221" y="19114"/>
                          <a:pt x="19041" y="16549"/>
                        </a:cubicBezTo>
                        <a:cubicBezTo>
                          <a:pt x="17861" y="13984"/>
                          <a:pt x="21243" y="13026"/>
                          <a:pt x="21816" y="10829"/>
                        </a:cubicBezTo>
                        <a:cubicBezTo>
                          <a:pt x="22388" y="8633"/>
                          <a:pt x="20508" y="7064"/>
                          <a:pt x="19937" y="5159"/>
                        </a:cubicBezTo>
                        <a:cubicBezTo>
                          <a:pt x="19399" y="3361"/>
                          <a:pt x="20199" y="1"/>
                          <a:pt x="18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20;p27">
                    <a:extLst>
                      <a:ext uri="{FF2B5EF4-FFF2-40B4-BE49-F238E27FC236}">
                        <a16:creationId xmlns:a16="http://schemas.microsoft.com/office/drawing/2014/main" id="{0AC72C88-1D2A-48EA-BE9D-69A44E17FBF3}"/>
                      </a:ext>
                    </a:extLst>
                  </p:cNvPr>
                  <p:cNvSpPr/>
                  <p:nvPr/>
                </p:nvSpPr>
                <p:spPr>
                  <a:xfrm>
                    <a:off x="5628175" y="2114475"/>
                    <a:ext cx="235075" cy="788950"/>
                  </a:xfrm>
                  <a:custGeom>
                    <a:avLst/>
                    <a:gdLst/>
                    <a:ahLst/>
                    <a:cxnLst/>
                    <a:rect l="l" t="t" r="r" b="b"/>
                    <a:pathLst>
                      <a:path w="9403" h="31558" extrusionOk="0">
                        <a:moveTo>
                          <a:pt x="9222" y="1"/>
                        </a:moveTo>
                        <a:cubicBezTo>
                          <a:pt x="9157" y="1"/>
                          <a:pt x="9095" y="42"/>
                          <a:pt x="9072" y="107"/>
                        </a:cubicBezTo>
                        <a:cubicBezTo>
                          <a:pt x="9033" y="211"/>
                          <a:pt x="5209" y="10503"/>
                          <a:pt x="4630" y="15825"/>
                        </a:cubicBezTo>
                        <a:cubicBezTo>
                          <a:pt x="4050" y="21163"/>
                          <a:pt x="1166" y="30101"/>
                          <a:pt x="93" y="31291"/>
                        </a:cubicBezTo>
                        <a:cubicBezTo>
                          <a:pt x="0" y="31393"/>
                          <a:pt x="74" y="31556"/>
                          <a:pt x="212" y="31557"/>
                        </a:cubicBezTo>
                        <a:cubicBezTo>
                          <a:pt x="256" y="31556"/>
                          <a:pt x="299" y="31538"/>
                          <a:pt x="330" y="31503"/>
                        </a:cubicBezTo>
                        <a:cubicBezTo>
                          <a:pt x="1453" y="30257"/>
                          <a:pt x="4348" y="21365"/>
                          <a:pt x="4947" y="15858"/>
                        </a:cubicBezTo>
                        <a:cubicBezTo>
                          <a:pt x="5520" y="10577"/>
                          <a:pt x="9332" y="321"/>
                          <a:pt x="9370" y="219"/>
                        </a:cubicBezTo>
                        <a:cubicBezTo>
                          <a:pt x="9402" y="135"/>
                          <a:pt x="9361" y="42"/>
                          <a:pt x="9277" y="10"/>
                        </a:cubicBezTo>
                        <a:cubicBezTo>
                          <a:pt x="9259" y="4"/>
                          <a:pt x="9240" y="1"/>
                          <a:pt x="922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21;p27">
                    <a:extLst>
                      <a:ext uri="{FF2B5EF4-FFF2-40B4-BE49-F238E27FC236}">
                        <a16:creationId xmlns:a16="http://schemas.microsoft.com/office/drawing/2014/main" id="{A6B7CF2B-2DC5-4894-AADD-49DA1E6E4DA3}"/>
                      </a:ext>
                    </a:extLst>
                  </p:cNvPr>
                  <p:cNvSpPr/>
                  <p:nvPr/>
                </p:nvSpPr>
                <p:spPr>
                  <a:xfrm>
                    <a:off x="5656100" y="2418600"/>
                    <a:ext cx="200975" cy="124200"/>
                  </a:xfrm>
                  <a:custGeom>
                    <a:avLst/>
                    <a:gdLst/>
                    <a:ahLst/>
                    <a:cxnLst/>
                    <a:rect l="l" t="t" r="r" b="b"/>
                    <a:pathLst>
                      <a:path w="8039" h="4968" extrusionOk="0">
                        <a:moveTo>
                          <a:pt x="182" y="1"/>
                        </a:moveTo>
                        <a:cubicBezTo>
                          <a:pt x="124" y="1"/>
                          <a:pt x="68" y="33"/>
                          <a:pt x="40" y="89"/>
                        </a:cubicBezTo>
                        <a:cubicBezTo>
                          <a:pt x="0" y="167"/>
                          <a:pt x="32" y="263"/>
                          <a:pt x="111" y="302"/>
                        </a:cubicBezTo>
                        <a:cubicBezTo>
                          <a:pt x="138" y="315"/>
                          <a:pt x="2869" y="1718"/>
                          <a:pt x="3366" y="4834"/>
                        </a:cubicBezTo>
                        <a:cubicBezTo>
                          <a:pt x="3377" y="4895"/>
                          <a:pt x="3423" y="4946"/>
                          <a:pt x="3484" y="4962"/>
                        </a:cubicBezTo>
                        <a:cubicBezTo>
                          <a:pt x="3496" y="4966"/>
                          <a:pt x="3510" y="4967"/>
                          <a:pt x="3523" y="4967"/>
                        </a:cubicBezTo>
                        <a:cubicBezTo>
                          <a:pt x="3572" y="4967"/>
                          <a:pt x="3618" y="4945"/>
                          <a:pt x="3648" y="4906"/>
                        </a:cubicBezTo>
                        <a:cubicBezTo>
                          <a:pt x="3674" y="4873"/>
                          <a:pt x="6211" y="1634"/>
                          <a:pt x="7909" y="1017"/>
                        </a:cubicBezTo>
                        <a:cubicBezTo>
                          <a:pt x="7994" y="988"/>
                          <a:pt x="8039" y="895"/>
                          <a:pt x="8009" y="811"/>
                        </a:cubicBezTo>
                        <a:cubicBezTo>
                          <a:pt x="7986" y="746"/>
                          <a:pt x="7924" y="707"/>
                          <a:pt x="7859" y="707"/>
                        </a:cubicBezTo>
                        <a:cubicBezTo>
                          <a:pt x="7840" y="707"/>
                          <a:pt x="7820" y="710"/>
                          <a:pt x="7800" y="718"/>
                        </a:cubicBezTo>
                        <a:cubicBezTo>
                          <a:pt x="6299" y="1263"/>
                          <a:pt x="4279" y="3626"/>
                          <a:pt x="3615" y="4439"/>
                        </a:cubicBezTo>
                        <a:cubicBezTo>
                          <a:pt x="2956" y="1405"/>
                          <a:pt x="281" y="32"/>
                          <a:pt x="254" y="18"/>
                        </a:cubicBezTo>
                        <a:cubicBezTo>
                          <a:pt x="231" y="6"/>
                          <a:pt x="206" y="1"/>
                          <a:pt x="18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22;p27">
                    <a:extLst>
                      <a:ext uri="{FF2B5EF4-FFF2-40B4-BE49-F238E27FC236}">
                        <a16:creationId xmlns:a16="http://schemas.microsoft.com/office/drawing/2014/main" id="{6686F2D3-B874-41C8-95EE-845BD24296F0}"/>
                      </a:ext>
                    </a:extLst>
                  </p:cNvPr>
                  <p:cNvSpPr/>
                  <p:nvPr/>
                </p:nvSpPr>
                <p:spPr>
                  <a:xfrm>
                    <a:off x="5752825" y="2199475"/>
                    <a:ext cx="142150" cy="109125"/>
                  </a:xfrm>
                  <a:custGeom>
                    <a:avLst/>
                    <a:gdLst/>
                    <a:ahLst/>
                    <a:cxnLst/>
                    <a:rect l="l" t="t" r="r" b="b"/>
                    <a:pathLst>
                      <a:path w="5686" h="4365" extrusionOk="0">
                        <a:moveTo>
                          <a:pt x="176" y="0"/>
                        </a:moveTo>
                        <a:cubicBezTo>
                          <a:pt x="134" y="0"/>
                          <a:pt x="91" y="17"/>
                          <a:pt x="60" y="51"/>
                        </a:cubicBezTo>
                        <a:cubicBezTo>
                          <a:pt x="1" y="115"/>
                          <a:pt x="3" y="216"/>
                          <a:pt x="67" y="276"/>
                        </a:cubicBezTo>
                        <a:cubicBezTo>
                          <a:pt x="86" y="292"/>
                          <a:pt x="1811" y="1931"/>
                          <a:pt x="1577" y="4190"/>
                        </a:cubicBezTo>
                        <a:cubicBezTo>
                          <a:pt x="1567" y="4282"/>
                          <a:pt x="1640" y="4364"/>
                          <a:pt x="1733" y="4364"/>
                        </a:cubicBezTo>
                        <a:cubicBezTo>
                          <a:pt x="1734" y="4364"/>
                          <a:pt x="1734" y="4364"/>
                          <a:pt x="1735" y="4364"/>
                        </a:cubicBezTo>
                        <a:cubicBezTo>
                          <a:pt x="1784" y="4364"/>
                          <a:pt x="1830" y="4342"/>
                          <a:pt x="1860" y="4304"/>
                        </a:cubicBezTo>
                        <a:cubicBezTo>
                          <a:pt x="1879" y="4279"/>
                          <a:pt x="3826" y="1826"/>
                          <a:pt x="5552" y="1258"/>
                        </a:cubicBezTo>
                        <a:cubicBezTo>
                          <a:pt x="5638" y="1232"/>
                          <a:pt x="5686" y="1140"/>
                          <a:pt x="5658" y="1056"/>
                        </a:cubicBezTo>
                        <a:cubicBezTo>
                          <a:pt x="5635" y="989"/>
                          <a:pt x="5574" y="947"/>
                          <a:pt x="5507" y="947"/>
                        </a:cubicBezTo>
                        <a:cubicBezTo>
                          <a:pt x="5489" y="947"/>
                          <a:pt x="5471" y="950"/>
                          <a:pt x="5452" y="957"/>
                        </a:cubicBezTo>
                        <a:cubicBezTo>
                          <a:pt x="4039" y="1422"/>
                          <a:pt x="2548" y="3010"/>
                          <a:pt x="1917" y="3739"/>
                        </a:cubicBezTo>
                        <a:cubicBezTo>
                          <a:pt x="1910" y="1581"/>
                          <a:pt x="356" y="108"/>
                          <a:pt x="285" y="43"/>
                        </a:cubicBezTo>
                        <a:cubicBezTo>
                          <a:pt x="254" y="15"/>
                          <a:pt x="215" y="0"/>
                          <a:pt x="176"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23;p27">
                    <a:extLst>
                      <a:ext uri="{FF2B5EF4-FFF2-40B4-BE49-F238E27FC236}">
                        <a16:creationId xmlns:a16="http://schemas.microsoft.com/office/drawing/2014/main" id="{FF810CDE-B004-46B6-B7E4-3C89A7ADF849}"/>
                      </a:ext>
                    </a:extLst>
                  </p:cNvPr>
                  <p:cNvSpPr/>
                  <p:nvPr/>
                </p:nvSpPr>
                <p:spPr>
                  <a:xfrm>
                    <a:off x="5625875" y="2633075"/>
                    <a:ext cx="188700" cy="149625"/>
                  </a:xfrm>
                  <a:custGeom>
                    <a:avLst/>
                    <a:gdLst/>
                    <a:ahLst/>
                    <a:cxnLst/>
                    <a:rect l="l" t="t" r="r" b="b"/>
                    <a:pathLst>
                      <a:path w="7548" h="5985" extrusionOk="0">
                        <a:moveTo>
                          <a:pt x="182" y="0"/>
                        </a:moveTo>
                        <a:cubicBezTo>
                          <a:pt x="154" y="0"/>
                          <a:pt x="125" y="8"/>
                          <a:pt x="99" y="24"/>
                        </a:cubicBezTo>
                        <a:cubicBezTo>
                          <a:pt x="26" y="70"/>
                          <a:pt x="1" y="166"/>
                          <a:pt x="45" y="240"/>
                        </a:cubicBezTo>
                        <a:cubicBezTo>
                          <a:pt x="1219" y="2138"/>
                          <a:pt x="2189" y="5828"/>
                          <a:pt x="2198" y="5865"/>
                        </a:cubicBezTo>
                        <a:cubicBezTo>
                          <a:pt x="2212" y="5921"/>
                          <a:pt x="2257" y="5966"/>
                          <a:pt x="2315" y="5980"/>
                        </a:cubicBezTo>
                        <a:cubicBezTo>
                          <a:pt x="2327" y="5983"/>
                          <a:pt x="2340" y="5984"/>
                          <a:pt x="2351" y="5984"/>
                        </a:cubicBezTo>
                        <a:cubicBezTo>
                          <a:pt x="2397" y="5984"/>
                          <a:pt x="2439" y="5965"/>
                          <a:pt x="2469" y="5931"/>
                        </a:cubicBezTo>
                        <a:cubicBezTo>
                          <a:pt x="3925" y="4306"/>
                          <a:pt x="7419" y="1980"/>
                          <a:pt x="7454" y="1957"/>
                        </a:cubicBezTo>
                        <a:cubicBezTo>
                          <a:pt x="7528" y="1908"/>
                          <a:pt x="7547" y="1810"/>
                          <a:pt x="7499" y="1736"/>
                        </a:cubicBezTo>
                        <a:cubicBezTo>
                          <a:pt x="7468" y="1690"/>
                          <a:pt x="7418" y="1665"/>
                          <a:pt x="7367" y="1665"/>
                        </a:cubicBezTo>
                        <a:cubicBezTo>
                          <a:pt x="7336" y="1665"/>
                          <a:pt x="7306" y="1674"/>
                          <a:pt x="7279" y="1692"/>
                        </a:cubicBezTo>
                        <a:cubicBezTo>
                          <a:pt x="7141" y="1784"/>
                          <a:pt x="3997" y="3876"/>
                          <a:pt x="2430" y="5507"/>
                        </a:cubicBezTo>
                        <a:cubicBezTo>
                          <a:pt x="2180" y="4600"/>
                          <a:pt x="1337" y="1725"/>
                          <a:pt x="315" y="73"/>
                        </a:cubicBezTo>
                        <a:cubicBezTo>
                          <a:pt x="285" y="26"/>
                          <a:pt x="234" y="0"/>
                          <a:pt x="182"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24;p27">
                <a:extLst>
                  <a:ext uri="{FF2B5EF4-FFF2-40B4-BE49-F238E27FC236}">
                    <a16:creationId xmlns:a16="http://schemas.microsoft.com/office/drawing/2014/main" id="{F95D7970-46EB-4481-BCAC-CED3D7247384}"/>
                  </a:ext>
                </a:extLst>
              </p:cNvPr>
              <p:cNvGrpSpPr/>
              <p:nvPr/>
            </p:nvGrpSpPr>
            <p:grpSpPr>
              <a:xfrm>
                <a:off x="6636111" y="1782196"/>
                <a:ext cx="1362206" cy="878776"/>
                <a:chOff x="5745450" y="2914875"/>
                <a:chExt cx="974675" cy="628775"/>
              </a:xfrm>
            </p:grpSpPr>
            <p:sp>
              <p:nvSpPr>
                <p:cNvPr id="241" name="Google Shape;225;p27">
                  <a:extLst>
                    <a:ext uri="{FF2B5EF4-FFF2-40B4-BE49-F238E27FC236}">
                      <a16:creationId xmlns:a16="http://schemas.microsoft.com/office/drawing/2014/main" id="{DB1E2394-D676-4BFD-9FA8-59D4C7ACA13A}"/>
                    </a:ext>
                  </a:extLst>
                </p:cNvPr>
                <p:cNvSpPr/>
                <p:nvPr/>
              </p:nvSpPr>
              <p:spPr>
                <a:xfrm>
                  <a:off x="5745450" y="2914875"/>
                  <a:ext cx="974675" cy="628775"/>
                </a:xfrm>
                <a:custGeom>
                  <a:avLst/>
                  <a:gdLst/>
                  <a:ahLst/>
                  <a:cxnLst/>
                  <a:rect l="l" t="t" r="r" b="b"/>
                  <a:pathLst>
                    <a:path w="38987" h="25151" extrusionOk="0">
                      <a:moveTo>
                        <a:pt x="22109" y="1"/>
                      </a:moveTo>
                      <a:cubicBezTo>
                        <a:pt x="21464" y="1"/>
                        <a:pt x="20721" y="51"/>
                        <a:pt x="19846" y="175"/>
                      </a:cubicBezTo>
                      <a:cubicBezTo>
                        <a:pt x="15021" y="855"/>
                        <a:pt x="15402" y="7206"/>
                        <a:pt x="10217" y="8334"/>
                      </a:cubicBezTo>
                      <a:cubicBezTo>
                        <a:pt x="1" y="10555"/>
                        <a:pt x="4985" y="24919"/>
                        <a:pt x="4985" y="24919"/>
                      </a:cubicBezTo>
                      <a:cubicBezTo>
                        <a:pt x="6482" y="25077"/>
                        <a:pt x="7789" y="25150"/>
                        <a:pt x="8930" y="25150"/>
                      </a:cubicBezTo>
                      <a:cubicBezTo>
                        <a:pt x="18747" y="25150"/>
                        <a:pt x="16335" y="19749"/>
                        <a:pt x="17341" y="16405"/>
                      </a:cubicBezTo>
                      <a:cubicBezTo>
                        <a:pt x="17835" y="14765"/>
                        <a:pt x="18713" y="14389"/>
                        <a:pt x="19979" y="14389"/>
                      </a:cubicBezTo>
                      <a:cubicBezTo>
                        <a:pt x="21049" y="14389"/>
                        <a:pt x="22397" y="14657"/>
                        <a:pt x="24025" y="14657"/>
                      </a:cubicBezTo>
                      <a:cubicBezTo>
                        <a:pt x="24854" y="14657"/>
                        <a:pt x="25755" y="14588"/>
                        <a:pt x="26730" y="14378"/>
                      </a:cubicBezTo>
                      <a:cubicBezTo>
                        <a:pt x="31887" y="13267"/>
                        <a:pt x="30038" y="8677"/>
                        <a:pt x="31409" y="7367"/>
                      </a:cubicBezTo>
                      <a:cubicBezTo>
                        <a:pt x="32777" y="6058"/>
                        <a:pt x="36261" y="7893"/>
                        <a:pt x="37722" y="5242"/>
                      </a:cubicBezTo>
                      <a:cubicBezTo>
                        <a:pt x="38987" y="2943"/>
                        <a:pt x="35633" y="417"/>
                        <a:pt x="32097" y="417"/>
                      </a:cubicBezTo>
                      <a:cubicBezTo>
                        <a:pt x="31554" y="417"/>
                        <a:pt x="31007" y="477"/>
                        <a:pt x="30471" y="606"/>
                      </a:cubicBezTo>
                      <a:cubicBezTo>
                        <a:pt x="29485" y="843"/>
                        <a:pt x="28701" y="934"/>
                        <a:pt x="28031" y="934"/>
                      </a:cubicBezTo>
                      <a:cubicBezTo>
                        <a:pt x="25878" y="934"/>
                        <a:pt x="24893" y="1"/>
                        <a:pt x="22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26;p27">
                  <a:extLst>
                    <a:ext uri="{FF2B5EF4-FFF2-40B4-BE49-F238E27FC236}">
                      <a16:creationId xmlns:a16="http://schemas.microsoft.com/office/drawing/2014/main" id="{C6C393DE-B02A-4DA8-BA8D-45725CAEEE5C}"/>
                    </a:ext>
                  </a:extLst>
                </p:cNvPr>
                <p:cNvSpPr/>
                <p:nvPr/>
              </p:nvSpPr>
              <p:spPr>
                <a:xfrm>
                  <a:off x="5865550" y="3017500"/>
                  <a:ext cx="678075" cy="524350"/>
                </a:xfrm>
                <a:custGeom>
                  <a:avLst/>
                  <a:gdLst/>
                  <a:ahLst/>
                  <a:cxnLst/>
                  <a:rect l="l" t="t" r="r" b="b"/>
                  <a:pathLst>
                    <a:path w="27123" h="20974" extrusionOk="0">
                      <a:moveTo>
                        <a:pt x="26677" y="1"/>
                      </a:moveTo>
                      <a:cubicBezTo>
                        <a:pt x="25566" y="1"/>
                        <a:pt x="21393" y="156"/>
                        <a:pt x="16539" y="2265"/>
                      </a:cubicBezTo>
                      <a:cubicBezTo>
                        <a:pt x="11325" y="4530"/>
                        <a:pt x="4229" y="9578"/>
                        <a:pt x="32" y="20759"/>
                      </a:cubicBezTo>
                      <a:cubicBezTo>
                        <a:pt x="1" y="20841"/>
                        <a:pt x="43" y="20932"/>
                        <a:pt x="125" y="20964"/>
                      </a:cubicBezTo>
                      <a:cubicBezTo>
                        <a:pt x="128" y="20965"/>
                        <a:pt x="132" y="20966"/>
                        <a:pt x="136" y="20966"/>
                      </a:cubicBezTo>
                      <a:cubicBezTo>
                        <a:pt x="151" y="20971"/>
                        <a:pt x="167" y="20974"/>
                        <a:pt x="182" y="20974"/>
                      </a:cubicBezTo>
                      <a:cubicBezTo>
                        <a:pt x="246" y="20974"/>
                        <a:pt x="305" y="20934"/>
                        <a:pt x="330" y="20871"/>
                      </a:cubicBezTo>
                      <a:cubicBezTo>
                        <a:pt x="4485" y="9802"/>
                        <a:pt x="11499" y="4806"/>
                        <a:pt x="16652" y="2562"/>
                      </a:cubicBezTo>
                      <a:cubicBezTo>
                        <a:pt x="21469" y="466"/>
                        <a:pt x="25601" y="319"/>
                        <a:pt x="26679" y="319"/>
                      </a:cubicBezTo>
                      <a:cubicBezTo>
                        <a:pt x="26851" y="319"/>
                        <a:pt x="26945" y="323"/>
                        <a:pt x="26952" y="323"/>
                      </a:cubicBezTo>
                      <a:cubicBezTo>
                        <a:pt x="26955" y="323"/>
                        <a:pt x="26958" y="323"/>
                        <a:pt x="26961" y="323"/>
                      </a:cubicBezTo>
                      <a:cubicBezTo>
                        <a:pt x="27045" y="323"/>
                        <a:pt x="27113" y="257"/>
                        <a:pt x="27117" y="172"/>
                      </a:cubicBezTo>
                      <a:cubicBezTo>
                        <a:pt x="27122" y="84"/>
                        <a:pt x="27054" y="11"/>
                        <a:pt x="26966" y="5"/>
                      </a:cubicBezTo>
                      <a:cubicBezTo>
                        <a:pt x="26960" y="5"/>
                        <a:pt x="26860" y="1"/>
                        <a:pt x="2667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27;p27">
                  <a:extLst>
                    <a:ext uri="{FF2B5EF4-FFF2-40B4-BE49-F238E27FC236}">
                      <a16:creationId xmlns:a16="http://schemas.microsoft.com/office/drawing/2014/main" id="{F63A1FEF-2112-4576-9803-FDC16B123F35}"/>
                    </a:ext>
                  </a:extLst>
                </p:cNvPr>
                <p:cNvSpPr/>
                <p:nvPr/>
              </p:nvSpPr>
              <p:spPr>
                <a:xfrm>
                  <a:off x="5929850" y="3217000"/>
                  <a:ext cx="148500" cy="185925"/>
                </a:xfrm>
                <a:custGeom>
                  <a:avLst/>
                  <a:gdLst/>
                  <a:ahLst/>
                  <a:cxnLst/>
                  <a:rect l="l" t="t" r="r" b="b"/>
                  <a:pathLst>
                    <a:path w="5940" h="7437" extrusionOk="0">
                      <a:moveTo>
                        <a:pt x="970" y="0"/>
                      </a:moveTo>
                      <a:cubicBezTo>
                        <a:pt x="956" y="0"/>
                        <a:pt x="942" y="2"/>
                        <a:pt x="928" y="6"/>
                      </a:cubicBezTo>
                      <a:cubicBezTo>
                        <a:pt x="843" y="29"/>
                        <a:pt x="793" y="116"/>
                        <a:pt x="815" y="202"/>
                      </a:cubicBezTo>
                      <a:cubicBezTo>
                        <a:pt x="1665" y="3319"/>
                        <a:pt x="48" y="7177"/>
                        <a:pt x="32" y="7216"/>
                      </a:cubicBezTo>
                      <a:cubicBezTo>
                        <a:pt x="1" y="7290"/>
                        <a:pt x="29" y="7373"/>
                        <a:pt x="98" y="7415"/>
                      </a:cubicBezTo>
                      <a:cubicBezTo>
                        <a:pt x="108" y="7421"/>
                        <a:pt x="120" y="7426"/>
                        <a:pt x="133" y="7430"/>
                      </a:cubicBezTo>
                      <a:cubicBezTo>
                        <a:pt x="148" y="7434"/>
                        <a:pt x="163" y="7436"/>
                        <a:pt x="178" y="7436"/>
                      </a:cubicBezTo>
                      <a:cubicBezTo>
                        <a:pt x="226" y="7436"/>
                        <a:pt x="272" y="7415"/>
                        <a:pt x="303" y="7376"/>
                      </a:cubicBezTo>
                      <a:cubicBezTo>
                        <a:pt x="1948" y="5305"/>
                        <a:pt x="5741" y="5181"/>
                        <a:pt x="5779" y="5180"/>
                      </a:cubicBezTo>
                      <a:cubicBezTo>
                        <a:pt x="5868" y="5180"/>
                        <a:pt x="5939" y="5107"/>
                        <a:pt x="5936" y="5017"/>
                      </a:cubicBezTo>
                      <a:cubicBezTo>
                        <a:pt x="5935" y="4931"/>
                        <a:pt x="5863" y="4863"/>
                        <a:pt x="5778" y="4863"/>
                      </a:cubicBezTo>
                      <a:cubicBezTo>
                        <a:pt x="5776" y="4863"/>
                        <a:pt x="5774" y="4863"/>
                        <a:pt x="5771" y="4863"/>
                      </a:cubicBezTo>
                      <a:cubicBezTo>
                        <a:pt x="5624" y="4867"/>
                        <a:pt x="2479" y="4968"/>
                        <a:pt x="596" y="6613"/>
                      </a:cubicBezTo>
                      <a:cubicBezTo>
                        <a:pt x="1035" y="5322"/>
                        <a:pt x="1784" y="2546"/>
                        <a:pt x="1122" y="118"/>
                      </a:cubicBezTo>
                      <a:cubicBezTo>
                        <a:pt x="1103" y="47"/>
                        <a:pt x="1040" y="0"/>
                        <a:pt x="970"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28;p27">
                  <a:extLst>
                    <a:ext uri="{FF2B5EF4-FFF2-40B4-BE49-F238E27FC236}">
                      <a16:creationId xmlns:a16="http://schemas.microsoft.com/office/drawing/2014/main" id="{F7F16AB3-FA84-40AA-A2B5-CB7B3FA77506}"/>
                    </a:ext>
                  </a:extLst>
                </p:cNvPr>
                <p:cNvSpPr/>
                <p:nvPr/>
              </p:nvSpPr>
              <p:spPr>
                <a:xfrm>
                  <a:off x="6097025" y="3050100"/>
                  <a:ext cx="195825" cy="167500"/>
                </a:xfrm>
                <a:custGeom>
                  <a:avLst/>
                  <a:gdLst/>
                  <a:ahLst/>
                  <a:cxnLst/>
                  <a:rect l="l" t="t" r="r" b="b"/>
                  <a:pathLst>
                    <a:path w="7833" h="6700" extrusionOk="0">
                      <a:moveTo>
                        <a:pt x="3485" y="0"/>
                      </a:moveTo>
                      <a:cubicBezTo>
                        <a:pt x="3426" y="0"/>
                        <a:pt x="3369" y="34"/>
                        <a:pt x="3343" y="91"/>
                      </a:cubicBezTo>
                      <a:cubicBezTo>
                        <a:pt x="2542" y="1780"/>
                        <a:pt x="85" y="5493"/>
                        <a:pt x="60" y="5531"/>
                      </a:cubicBezTo>
                      <a:cubicBezTo>
                        <a:pt x="1" y="5619"/>
                        <a:pt x="45" y="5740"/>
                        <a:pt x="146" y="5771"/>
                      </a:cubicBezTo>
                      <a:cubicBezTo>
                        <a:pt x="161" y="5775"/>
                        <a:pt x="175" y="5777"/>
                        <a:pt x="190" y="5777"/>
                      </a:cubicBezTo>
                      <a:cubicBezTo>
                        <a:pt x="204" y="5777"/>
                        <a:pt x="217" y="5775"/>
                        <a:pt x="230" y="5772"/>
                      </a:cubicBezTo>
                      <a:cubicBezTo>
                        <a:pt x="570" y="5690"/>
                        <a:pt x="982" y="5655"/>
                        <a:pt x="1435" y="5655"/>
                      </a:cubicBezTo>
                      <a:cubicBezTo>
                        <a:pt x="3893" y="5655"/>
                        <a:pt x="7573" y="6682"/>
                        <a:pt x="7616" y="6694"/>
                      </a:cubicBezTo>
                      <a:cubicBezTo>
                        <a:pt x="7629" y="6698"/>
                        <a:pt x="7643" y="6700"/>
                        <a:pt x="7657" y="6700"/>
                      </a:cubicBezTo>
                      <a:cubicBezTo>
                        <a:pt x="7726" y="6700"/>
                        <a:pt x="7788" y="6654"/>
                        <a:pt x="7808" y="6585"/>
                      </a:cubicBezTo>
                      <a:cubicBezTo>
                        <a:pt x="7832" y="6503"/>
                        <a:pt x="7786" y="6416"/>
                        <a:pt x="7705" y="6390"/>
                      </a:cubicBezTo>
                      <a:lnTo>
                        <a:pt x="7702" y="6390"/>
                      </a:lnTo>
                      <a:cubicBezTo>
                        <a:pt x="7521" y="6339"/>
                        <a:pt x="3933" y="5337"/>
                        <a:pt x="1444" y="5337"/>
                      </a:cubicBezTo>
                      <a:cubicBezTo>
                        <a:pt x="1117" y="5337"/>
                        <a:pt x="809" y="5354"/>
                        <a:pt x="530" y="5393"/>
                      </a:cubicBezTo>
                      <a:cubicBezTo>
                        <a:pt x="1143" y="4456"/>
                        <a:pt x="2957" y="1645"/>
                        <a:pt x="3630" y="229"/>
                      </a:cubicBezTo>
                      <a:cubicBezTo>
                        <a:pt x="3668" y="149"/>
                        <a:pt x="3634" y="55"/>
                        <a:pt x="3554" y="17"/>
                      </a:cubicBezTo>
                      <a:cubicBezTo>
                        <a:pt x="3532" y="5"/>
                        <a:pt x="3508" y="0"/>
                        <a:pt x="3485"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29;p27">
                  <a:extLst>
                    <a:ext uri="{FF2B5EF4-FFF2-40B4-BE49-F238E27FC236}">
                      <a16:creationId xmlns:a16="http://schemas.microsoft.com/office/drawing/2014/main" id="{70634724-877E-4CD8-B7BC-A120BCC8D6A5}"/>
                    </a:ext>
                  </a:extLst>
                </p:cNvPr>
                <p:cNvSpPr/>
                <p:nvPr/>
              </p:nvSpPr>
              <p:spPr>
                <a:xfrm>
                  <a:off x="6295050" y="2977900"/>
                  <a:ext cx="153750" cy="140975"/>
                </a:xfrm>
                <a:custGeom>
                  <a:avLst/>
                  <a:gdLst/>
                  <a:ahLst/>
                  <a:cxnLst/>
                  <a:rect l="l" t="t" r="r" b="b"/>
                  <a:pathLst>
                    <a:path w="6150" h="5639" extrusionOk="0">
                      <a:moveTo>
                        <a:pt x="3787" y="1"/>
                      </a:moveTo>
                      <a:cubicBezTo>
                        <a:pt x="3736" y="1"/>
                        <a:pt x="3686" y="25"/>
                        <a:pt x="3656" y="71"/>
                      </a:cubicBezTo>
                      <a:cubicBezTo>
                        <a:pt x="2705" y="1398"/>
                        <a:pt x="140" y="3521"/>
                        <a:pt x="116" y="3543"/>
                      </a:cubicBezTo>
                      <a:cubicBezTo>
                        <a:pt x="0" y="3637"/>
                        <a:pt x="67" y="3824"/>
                        <a:pt x="217" y="3824"/>
                      </a:cubicBezTo>
                      <a:cubicBezTo>
                        <a:pt x="218" y="3824"/>
                        <a:pt x="220" y="3824"/>
                        <a:pt x="222" y="3824"/>
                      </a:cubicBezTo>
                      <a:cubicBezTo>
                        <a:pt x="2646" y="3824"/>
                        <a:pt x="5862" y="5600"/>
                        <a:pt x="5895" y="5617"/>
                      </a:cubicBezTo>
                      <a:cubicBezTo>
                        <a:pt x="5904" y="5624"/>
                        <a:pt x="5915" y="5628"/>
                        <a:pt x="5926" y="5630"/>
                      </a:cubicBezTo>
                      <a:lnTo>
                        <a:pt x="5926" y="5632"/>
                      </a:lnTo>
                      <a:cubicBezTo>
                        <a:pt x="5941" y="5636"/>
                        <a:pt x="5956" y="5638"/>
                        <a:pt x="5971" y="5638"/>
                      </a:cubicBezTo>
                      <a:cubicBezTo>
                        <a:pt x="6034" y="5638"/>
                        <a:pt x="6092" y="5602"/>
                        <a:pt x="6118" y="5541"/>
                      </a:cubicBezTo>
                      <a:cubicBezTo>
                        <a:pt x="6149" y="5466"/>
                        <a:pt x="6120" y="5380"/>
                        <a:pt x="6050" y="5341"/>
                      </a:cubicBezTo>
                      <a:cubicBezTo>
                        <a:pt x="5923" y="5268"/>
                        <a:pt x="3063" y="3691"/>
                        <a:pt x="635" y="3521"/>
                      </a:cubicBezTo>
                      <a:cubicBezTo>
                        <a:pt x="1361" y="2902"/>
                        <a:pt x="3132" y="1347"/>
                        <a:pt x="3913" y="256"/>
                      </a:cubicBezTo>
                      <a:cubicBezTo>
                        <a:pt x="3968" y="184"/>
                        <a:pt x="3952" y="83"/>
                        <a:pt x="3880" y="31"/>
                      </a:cubicBezTo>
                      <a:cubicBezTo>
                        <a:pt x="3851" y="10"/>
                        <a:pt x="3819" y="1"/>
                        <a:pt x="378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0;p27">
                <a:extLst>
                  <a:ext uri="{FF2B5EF4-FFF2-40B4-BE49-F238E27FC236}">
                    <a16:creationId xmlns:a16="http://schemas.microsoft.com/office/drawing/2014/main" id="{C158CE0E-527A-4331-AA3A-B3575B184B4C}"/>
                  </a:ext>
                </a:extLst>
              </p:cNvPr>
              <p:cNvGrpSpPr/>
              <p:nvPr/>
            </p:nvGrpSpPr>
            <p:grpSpPr>
              <a:xfrm>
                <a:off x="6865841" y="2694654"/>
                <a:ext cx="1395539" cy="780595"/>
                <a:chOff x="5909825" y="3567750"/>
                <a:chExt cx="998525" cy="558525"/>
              </a:xfrm>
            </p:grpSpPr>
            <p:sp>
              <p:nvSpPr>
                <p:cNvPr id="236" name="Google Shape;231;p27">
                  <a:extLst>
                    <a:ext uri="{FF2B5EF4-FFF2-40B4-BE49-F238E27FC236}">
                      <a16:creationId xmlns:a16="http://schemas.microsoft.com/office/drawing/2014/main" id="{BAB7A3E4-44C0-4B95-942A-2514610CCFB6}"/>
                    </a:ext>
                  </a:extLst>
                </p:cNvPr>
                <p:cNvSpPr/>
                <p:nvPr/>
              </p:nvSpPr>
              <p:spPr>
                <a:xfrm>
                  <a:off x="5909825" y="3567750"/>
                  <a:ext cx="998525" cy="558525"/>
                </a:xfrm>
                <a:custGeom>
                  <a:avLst/>
                  <a:gdLst/>
                  <a:ahLst/>
                  <a:cxnLst/>
                  <a:rect l="l" t="t" r="r" b="b"/>
                  <a:pathLst>
                    <a:path w="39941" h="22341" extrusionOk="0">
                      <a:moveTo>
                        <a:pt x="21196" y="0"/>
                      </a:moveTo>
                      <a:cubicBezTo>
                        <a:pt x="16780" y="0"/>
                        <a:pt x="15579" y="5762"/>
                        <a:pt x="10549" y="5762"/>
                      </a:cubicBezTo>
                      <a:cubicBezTo>
                        <a:pt x="10512" y="5762"/>
                        <a:pt x="10474" y="5762"/>
                        <a:pt x="10436" y="5761"/>
                      </a:cubicBezTo>
                      <a:cubicBezTo>
                        <a:pt x="10375" y="5760"/>
                        <a:pt x="10315" y="5760"/>
                        <a:pt x="10255" y="5760"/>
                      </a:cubicBezTo>
                      <a:cubicBezTo>
                        <a:pt x="1" y="5760"/>
                        <a:pt x="1547" y="20708"/>
                        <a:pt x="1547" y="20708"/>
                      </a:cubicBezTo>
                      <a:cubicBezTo>
                        <a:pt x="4871" y="21869"/>
                        <a:pt x="7290" y="22340"/>
                        <a:pt x="9074" y="22340"/>
                      </a:cubicBezTo>
                      <a:cubicBezTo>
                        <a:pt x="14613" y="22340"/>
                        <a:pt x="14049" y="17802"/>
                        <a:pt x="15523" y="15248"/>
                      </a:cubicBezTo>
                      <a:cubicBezTo>
                        <a:pt x="16160" y="14145"/>
                        <a:pt x="16843" y="13771"/>
                        <a:pt x="17659" y="13771"/>
                      </a:cubicBezTo>
                      <a:cubicBezTo>
                        <a:pt x="19338" y="13771"/>
                        <a:pt x="21577" y="15356"/>
                        <a:pt x="25127" y="15424"/>
                      </a:cubicBezTo>
                      <a:cubicBezTo>
                        <a:pt x="25181" y="15425"/>
                        <a:pt x="25234" y="15426"/>
                        <a:pt x="25287" y="15426"/>
                      </a:cubicBezTo>
                      <a:cubicBezTo>
                        <a:pt x="30386" y="15426"/>
                        <a:pt x="29670" y="10622"/>
                        <a:pt x="31286" y="9671"/>
                      </a:cubicBezTo>
                      <a:cubicBezTo>
                        <a:pt x="31562" y="9508"/>
                        <a:pt x="31877" y="9447"/>
                        <a:pt x="32220" y="9447"/>
                      </a:cubicBezTo>
                      <a:cubicBezTo>
                        <a:pt x="33246" y="9447"/>
                        <a:pt x="34517" y="9995"/>
                        <a:pt x="35735" y="9995"/>
                      </a:cubicBezTo>
                      <a:cubicBezTo>
                        <a:pt x="36510" y="9995"/>
                        <a:pt x="37263" y="9774"/>
                        <a:pt x="37917" y="9048"/>
                      </a:cubicBezTo>
                      <a:cubicBezTo>
                        <a:pt x="39940" y="6807"/>
                        <a:pt x="36081" y="2875"/>
                        <a:pt x="31954" y="2875"/>
                      </a:cubicBezTo>
                      <a:cubicBezTo>
                        <a:pt x="31943" y="2875"/>
                        <a:pt x="31932" y="2875"/>
                        <a:pt x="31921" y="2875"/>
                      </a:cubicBezTo>
                      <a:cubicBezTo>
                        <a:pt x="31894" y="2875"/>
                        <a:pt x="31866" y="2876"/>
                        <a:pt x="31838" y="2876"/>
                      </a:cubicBezTo>
                      <a:cubicBezTo>
                        <a:pt x="26902" y="2876"/>
                        <a:pt x="27508" y="554"/>
                        <a:pt x="21679" y="22"/>
                      </a:cubicBezTo>
                      <a:cubicBezTo>
                        <a:pt x="21514" y="7"/>
                        <a:pt x="21353" y="0"/>
                        <a:pt x="211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2;p27">
                  <a:extLst>
                    <a:ext uri="{FF2B5EF4-FFF2-40B4-BE49-F238E27FC236}">
                      <a16:creationId xmlns:a16="http://schemas.microsoft.com/office/drawing/2014/main" id="{19236254-0323-4DD8-B586-B051DFF8718C}"/>
                    </a:ext>
                  </a:extLst>
                </p:cNvPr>
                <p:cNvSpPr/>
                <p:nvPr/>
              </p:nvSpPr>
              <p:spPr>
                <a:xfrm>
                  <a:off x="5943425" y="3716525"/>
                  <a:ext cx="779300" cy="372900"/>
                </a:xfrm>
                <a:custGeom>
                  <a:avLst/>
                  <a:gdLst/>
                  <a:ahLst/>
                  <a:cxnLst/>
                  <a:rect l="l" t="t" r="r" b="b"/>
                  <a:pathLst>
                    <a:path w="31172" h="14916" extrusionOk="0">
                      <a:moveTo>
                        <a:pt x="25353" y="0"/>
                      </a:moveTo>
                      <a:cubicBezTo>
                        <a:pt x="23884" y="0"/>
                        <a:pt x="22197" y="116"/>
                        <a:pt x="20373" y="445"/>
                      </a:cubicBezTo>
                      <a:cubicBezTo>
                        <a:pt x="14780" y="1457"/>
                        <a:pt x="6715" y="4745"/>
                        <a:pt x="72" y="14669"/>
                      </a:cubicBezTo>
                      <a:cubicBezTo>
                        <a:pt x="1" y="14774"/>
                        <a:pt x="76" y="14916"/>
                        <a:pt x="203" y="14916"/>
                      </a:cubicBezTo>
                      <a:cubicBezTo>
                        <a:pt x="255" y="14916"/>
                        <a:pt x="306" y="14889"/>
                        <a:pt x="336" y="14846"/>
                      </a:cubicBezTo>
                      <a:cubicBezTo>
                        <a:pt x="6914" y="5022"/>
                        <a:pt x="14886" y="1764"/>
                        <a:pt x="20415" y="761"/>
                      </a:cubicBezTo>
                      <a:cubicBezTo>
                        <a:pt x="22226" y="432"/>
                        <a:pt x="23901" y="318"/>
                        <a:pt x="25357" y="318"/>
                      </a:cubicBezTo>
                      <a:cubicBezTo>
                        <a:pt x="28723" y="318"/>
                        <a:pt x="30924" y="931"/>
                        <a:pt x="30955" y="939"/>
                      </a:cubicBezTo>
                      <a:cubicBezTo>
                        <a:pt x="30968" y="943"/>
                        <a:pt x="30982" y="944"/>
                        <a:pt x="30995" y="944"/>
                      </a:cubicBezTo>
                      <a:cubicBezTo>
                        <a:pt x="31064" y="944"/>
                        <a:pt x="31128" y="898"/>
                        <a:pt x="31148" y="829"/>
                      </a:cubicBezTo>
                      <a:cubicBezTo>
                        <a:pt x="31171" y="746"/>
                        <a:pt x="31124" y="660"/>
                        <a:pt x="31043" y="633"/>
                      </a:cubicBezTo>
                      <a:cubicBezTo>
                        <a:pt x="31011" y="624"/>
                        <a:pt x="28772" y="0"/>
                        <a:pt x="25353"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3;p27">
                  <a:extLst>
                    <a:ext uri="{FF2B5EF4-FFF2-40B4-BE49-F238E27FC236}">
                      <a16:creationId xmlns:a16="http://schemas.microsoft.com/office/drawing/2014/main" id="{4188E5F1-80FB-4587-B4C4-B626E2A04D8D}"/>
                    </a:ext>
                  </a:extLst>
                </p:cNvPr>
                <p:cNvSpPr/>
                <p:nvPr/>
              </p:nvSpPr>
              <p:spPr>
                <a:xfrm>
                  <a:off x="6037675" y="3792275"/>
                  <a:ext cx="158600" cy="176625"/>
                </a:xfrm>
                <a:custGeom>
                  <a:avLst/>
                  <a:gdLst/>
                  <a:ahLst/>
                  <a:cxnLst/>
                  <a:rect l="l" t="t" r="r" b="b"/>
                  <a:pathLst>
                    <a:path w="6344" h="7065" extrusionOk="0">
                      <a:moveTo>
                        <a:pt x="2603" y="0"/>
                      </a:moveTo>
                      <a:cubicBezTo>
                        <a:pt x="2602" y="0"/>
                        <a:pt x="2601" y="0"/>
                        <a:pt x="2600" y="0"/>
                      </a:cubicBezTo>
                      <a:cubicBezTo>
                        <a:pt x="2512" y="3"/>
                        <a:pt x="2444" y="76"/>
                        <a:pt x="2447" y="164"/>
                      </a:cubicBezTo>
                      <a:cubicBezTo>
                        <a:pt x="2560" y="3392"/>
                        <a:pt x="103" y="6779"/>
                        <a:pt x="78" y="6812"/>
                      </a:cubicBezTo>
                      <a:cubicBezTo>
                        <a:pt x="0" y="6918"/>
                        <a:pt x="75" y="7065"/>
                        <a:pt x="206" y="7065"/>
                      </a:cubicBezTo>
                      <a:cubicBezTo>
                        <a:pt x="241" y="7065"/>
                        <a:pt x="276" y="7053"/>
                        <a:pt x="303" y="7030"/>
                      </a:cubicBezTo>
                      <a:cubicBezTo>
                        <a:pt x="1385" y="6176"/>
                        <a:pt x="2913" y="5970"/>
                        <a:pt x="4134" y="5970"/>
                      </a:cubicBezTo>
                      <a:cubicBezTo>
                        <a:pt x="5257" y="5970"/>
                        <a:pt x="6120" y="6144"/>
                        <a:pt x="6138" y="6148"/>
                      </a:cubicBezTo>
                      <a:cubicBezTo>
                        <a:pt x="6147" y="6150"/>
                        <a:pt x="6157" y="6151"/>
                        <a:pt x="6167" y="6151"/>
                      </a:cubicBezTo>
                      <a:cubicBezTo>
                        <a:pt x="6241" y="6151"/>
                        <a:pt x="6308" y="6099"/>
                        <a:pt x="6325" y="6024"/>
                      </a:cubicBezTo>
                      <a:cubicBezTo>
                        <a:pt x="6343" y="5938"/>
                        <a:pt x="6288" y="5854"/>
                        <a:pt x="6202" y="5836"/>
                      </a:cubicBezTo>
                      <a:cubicBezTo>
                        <a:pt x="6127" y="5820"/>
                        <a:pt x="5255" y="5644"/>
                        <a:pt x="4126" y="5644"/>
                      </a:cubicBezTo>
                      <a:cubicBezTo>
                        <a:pt x="3085" y="5644"/>
                        <a:pt x="1824" y="5794"/>
                        <a:pt x="765" y="6355"/>
                      </a:cubicBezTo>
                      <a:cubicBezTo>
                        <a:pt x="1487" y="5199"/>
                        <a:pt x="2852" y="2668"/>
                        <a:pt x="2764" y="154"/>
                      </a:cubicBezTo>
                      <a:cubicBezTo>
                        <a:pt x="2759" y="68"/>
                        <a:pt x="2688" y="0"/>
                        <a:pt x="2603"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4;p27">
                  <a:extLst>
                    <a:ext uri="{FF2B5EF4-FFF2-40B4-BE49-F238E27FC236}">
                      <a16:creationId xmlns:a16="http://schemas.microsoft.com/office/drawing/2014/main" id="{73088D7A-3AA6-421B-957E-AA261F52CFAF}"/>
                    </a:ext>
                  </a:extLst>
                </p:cNvPr>
                <p:cNvSpPr/>
                <p:nvPr/>
              </p:nvSpPr>
              <p:spPr>
                <a:xfrm>
                  <a:off x="6248225" y="3682425"/>
                  <a:ext cx="187325" cy="187225"/>
                </a:xfrm>
                <a:custGeom>
                  <a:avLst/>
                  <a:gdLst/>
                  <a:ahLst/>
                  <a:cxnLst/>
                  <a:rect l="l" t="t" r="r" b="b"/>
                  <a:pathLst>
                    <a:path w="7493" h="7489" extrusionOk="0">
                      <a:moveTo>
                        <a:pt x="4671" y="1"/>
                      </a:moveTo>
                      <a:cubicBezTo>
                        <a:pt x="4625" y="1"/>
                        <a:pt x="4579" y="21"/>
                        <a:pt x="4548" y="61"/>
                      </a:cubicBezTo>
                      <a:cubicBezTo>
                        <a:pt x="3381" y="1520"/>
                        <a:pt x="139" y="4573"/>
                        <a:pt x="106" y="4604"/>
                      </a:cubicBezTo>
                      <a:cubicBezTo>
                        <a:pt x="1" y="4702"/>
                        <a:pt x="70" y="4878"/>
                        <a:pt x="215" y="4878"/>
                      </a:cubicBezTo>
                      <a:cubicBezTo>
                        <a:pt x="219" y="4879"/>
                        <a:pt x="222" y="4879"/>
                        <a:pt x="226" y="4879"/>
                      </a:cubicBezTo>
                      <a:cubicBezTo>
                        <a:pt x="230" y="4879"/>
                        <a:pt x="234" y="4879"/>
                        <a:pt x="238" y="4878"/>
                      </a:cubicBezTo>
                      <a:cubicBezTo>
                        <a:pt x="2492" y="4878"/>
                        <a:pt x="7148" y="7441"/>
                        <a:pt x="7195" y="7467"/>
                      </a:cubicBezTo>
                      <a:cubicBezTo>
                        <a:pt x="7217" y="7481"/>
                        <a:pt x="7245" y="7488"/>
                        <a:pt x="7271" y="7488"/>
                      </a:cubicBezTo>
                      <a:lnTo>
                        <a:pt x="7272" y="7487"/>
                      </a:lnTo>
                      <a:cubicBezTo>
                        <a:pt x="7436" y="7487"/>
                        <a:pt x="7493" y="7268"/>
                        <a:pt x="7348" y="7190"/>
                      </a:cubicBezTo>
                      <a:cubicBezTo>
                        <a:pt x="7164" y="7087"/>
                        <a:pt x="3011" y="4801"/>
                        <a:pt x="596" y="4578"/>
                      </a:cubicBezTo>
                      <a:cubicBezTo>
                        <a:pt x="1406" y="3806"/>
                        <a:pt x="3816" y="1485"/>
                        <a:pt x="4796" y="259"/>
                      </a:cubicBezTo>
                      <a:cubicBezTo>
                        <a:pt x="4851" y="191"/>
                        <a:pt x="4839" y="91"/>
                        <a:pt x="4771" y="36"/>
                      </a:cubicBezTo>
                      <a:cubicBezTo>
                        <a:pt x="4741" y="12"/>
                        <a:pt x="4706" y="1"/>
                        <a:pt x="4671"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35;p27">
                  <a:extLst>
                    <a:ext uri="{FF2B5EF4-FFF2-40B4-BE49-F238E27FC236}">
                      <a16:creationId xmlns:a16="http://schemas.microsoft.com/office/drawing/2014/main" id="{C3A968E8-8615-463D-864B-4DE37B79083C}"/>
                    </a:ext>
                  </a:extLst>
                </p:cNvPr>
                <p:cNvSpPr/>
                <p:nvPr/>
              </p:nvSpPr>
              <p:spPr>
                <a:xfrm>
                  <a:off x="6469550" y="3659225"/>
                  <a:ext cx="140175" cy="149925"/>
                </a:xfrm>
                <a:custGeom>
                  <a:avLst/>
                  <a:gdLst/>
                  <a:ahLst/>
                  <a:cxnLst/>
                  <a:rect l="l" t="t" r="r" b="b"/>
                  <a:pathLst>
                    <a:path w="5607" h="5997" extrusionOk="0">
                      <a:moveTo>
                        <a:pt x="4481" y="1"/>
                      </a:moveTo>
                      <a:cubicBezTo>
                        <a:pt x="4443" y="1"/>
                        <a:pt x="4405" y="15"/>
                        <a:pt x="4374" y="42"/>
                      </a:cubicBezTo>
                      <a:cubicBezTo>
                        <a:pt x="3145" y="1116"/>
                        <a:pt x="163" y="2598"/>
                        <a:pt x="133" y="2612"/>
                      </a:cubicBezTo>
                      <a:cubicBezTo>
                        <a:pt x="1" y="2678"/>
                        <a:pt x="23" y="2876"/>
                        <a:pt x="168" y="2910"/>
                      </a:cubicBezTo>
                      <a:cubicBezTo>
                        <a:pt x="2528" y="3460"/>
                        <a:pt x="5257" y="5931"/>
                        <a:pt x="5284" y="5955"/>
                      </a:cubicBezTo>
                      <a:cubicBezTo>
                        <a:pt x="5315" y="5982"/>
                        <a:pt x="5353" y="5996"/>
                        <a:pt x="5392" y="5996"/>
                      </a:cubicBezTo>
                      <a:cubicBezTo>
                        <a:pt x="5537" y="5996"/>
                        <a:pt x="5607" y="5818"/>
                        <a:pt x="5499" y="5719"/>
                      </a:cubicBezTo>
                      <a:cubicBezTo>
                        <a:pt x="5392" y="5622"/>
                        <a:pt x="2972" y="3432"/>
                        <a:pt x="644" y="2710"/>
                      </a:cubicBezTo>
                      <a:cubicBezTo>
                        <a:pt x="1493" y="2274"/>
                        <a:pt x="3573" y="1165"/>
                        <a:pt x="4583" y="282"/>
                      </a:cubicBezTo>
                      <a:cubicBezTo>
                        <a:pt x="4652" y="225"/>
                        <a:pt x="4660" y="122"/>
                        <a:pt x="4601" y="55"/>
                      </a:cubicBezTo>
                      <a:cubicBezTo>
                        <a:pt x="4570" y="19"/>
                        <a:pt x="4525" y="1"/>
                        <a:pt x="4481"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 name="Google Shape;236;p27">
              <a:extLst>
                <a:ext uri="{FF2B5EF4-FFF2-40B4-BE49-F238E27FC236}">
                  <a16:creationId xmlns:a16="http://schemas.microsoft.com/office/drawing/2014/main" id="{19750B15-F078-4670-A676-8F2AFB9B9C4A}"/>
                </a:ext>
              </a:extLst>
            </p:cNvPr>
            <p:cNvGrpSpPr/>
            <p:nvPr/>
          </p:nvGrpSpPr>
          <p:grpSpPr>
            <a:xfrm>
              <a:off x="2457676" y="1479686"/>
              <a:ext cx="4228648" cy="3699342"/>
              <a:chOff x="-1577200" y="2017900"/>
              <a:chExt cx="3025650" cy="2646925"/>
            </a:xfrm>
          </p:grpSpPr>
          <p:grpSp>
            <p:nvGrpSpPr>
              <p:cNvPr id="220" name="Google Shape;237;p27">
                <a:extLst>
                  <a:ext uri="{FF2B5EF4-FFF2-40B4-BE49-F238E27FC236}">
                    <a16:creationId xmlns:a16="http://schemas.microsoft.com/office/drawing/2014/main" id="{D39A17A1-B88D-434F-94A8-CCA939ED461A}"/>
                  </a:ext>
                </a:extLst>
              </p:cNvPr>
              <p:cNvGrpSpPr/>
              <p:nvPr/>
            </p:nvGrpSpPr>
            <p:grpSpPr>
              <a:xfrm>
                <a:off x="-1577200" y="2017900"/>
                <a:ext cx="3025650" cy="2646925"/>
                <a:chOff x="2962150" y="2695250"/>
                <a:chExt cx="3025650" cy="2646925"/>
              </a:xfrm>
            </p:grpSpPr>
            <p:sp>
              <p:nvSpPr>
                <p:cNvPr id="222" name="Google Shape;238;p27">
                  <a:extLst>
                    <a:ext uri="{FF2B5EF4-FFF2-40B4-BE49-F238E27FC236}">
                      <a16:creationId xmlns:a16="http://schemas.microsoft.com/office/drawing/2014/main" id="{9DCA8103-F9AD-4251-A054-A74BADD25215}"/>
                    </a:ext>
                  </a:extLst>
                </p:cNvPr>
                <p:cNvSpPr/>
                <p:nvPr/>
              </p:nvSpPr>
              <p:spPr>
                <a:xfrm>
                  <a:off x="4386875" y="4728200"/>
                  <a:ext cx="527900" cy="610300"/>
                </a:xfrm>
                <a:custGeom>
                  <a:avLst/>
                  <a:gdLst/>
                  <a:ahLst/>
                  <a:cxnLst/>
                  <a:rect l="l" t="t" r="r" b="b"/>
                  <a:pathLst>
                    <a:path w="21116" h="24412" extrusionOk="0">
                      <a:moveTo>
                        <a:pt x="0" y="1"/>
                      </a:moveTo>
                      <a:lnTo>
                        <a:pt x="0" y="24411"/>
                      </a:lnTo>
                      <a:lnTo>
                        <a:pt x="21116" y="24411"/>
                      </a:lnTo>
                      <a:lnTo>
                        <a:pt x="130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39;p27">
                  <a:extLst>
                    <a:ext uri="{FF2B5EF4-FFF2-40B4-BE49-F238E27FC236}">
                      <a16:creationId xmlns:a16="http://schemas.microsoft.com/office/drawing/2014/main" id="{74CF44D8-CDBB-4C2E-9A51-1A72AF996542}"/>
                    </a:ext>
                  </a:extLst>
                </p:cNvPr>
                <p:cNvGrpSpPr/>
                <p:nvPr/>
              </p:nvGrpSpPr>
              <p:grpSpPr>
                <a:xfrm>
                  <a:off x="2962150" y="2695250"/>
                  <a:ext cx="3025650" cy="2646925"/>
                  <a:chOff x="2962150" y="2695250"/>
                  <a:chExt cx="3025650" cy="2646925"/>
                </a:xfrm>
              </p:grpSpPr>
              <p:sp>
                <p:nvSpPr>
                  <p:cNvPr id="224" name="Google Shape;240;p27">
                    <a:extLst>
                      <a:ext uri="{FF2B5EF4-FFF2-40B4-BE49-F238E27FC236}">
                        <a16:creationId xmlns:a16="http://schemas.microsoft.com/office/drawing/2014/main" id="{1343DA40-A9B1-4C28-85B7-DCD35A9F1A07}"/>
                      </a:ext>
                    </a:extLst>
                  </p:cNvPr>
                  <p:cNvSpPr/>
                  <p:nvPr/>
                </p:nvSpPr>
                <p:spPr>
                  <a:xfrm>
                    <a:off x="2962150" y="2695250"/>
                    <a:ext cx="3025650" cy="1892325"/>
                  </a:xfrm>
                  <a:custGeom>
                    <a:avLst/>
                    <a:gdLst/>
                    <a:ahLst/>
                    <a:cxnLst/>
                    <a:rect l="l" t="t" r="r" b="b"/>
                    <a:pathLst>
                      <a:path w="121026" h="75693" extrusionOk="0">
                        <a:moveTo>
                          <a:pt x="2014" y="1"/>
                        </a:moveTo>
                        <a:cubicBezTo>
                          <a:pt x="906" y="1"/>
                          <a:pt x="0" y="966"/>
                          <a:pt x="0" y="2147"/>
                        </a:cubicBezTo>
                        <a:lnTo>
                          <a:pt x="0" y="75693"/>
                        </a:lnTo>
                        <a:lnTo>
                          <a:pt x="121026" y="75693"/>
                        </a:lnTo>
                        <a:lnTo>
                          <a:pt x="121026" y="2147"/>
                        </a:lnTo>
                        <a:cubicBezTo>
                          <a:pt x="121026" y="966"/>
                          <a:pt x="120120" y="1"/>
                          <a:pt x="119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41;p27">
                    <a:extLst>
                      <a:ext uri="{FF2B5EF4-FFF2-40B4-BE49-F238E27FC236}">
                        <a16:creationId xmlns:a16="http://schemas.microsoft.com/office/drawing/2014/main" id="{DBCAC1E3-A8AD-46ED-96F5-51653469F649}"/>
                      </a:ext>
                    </a:extLst>
                  </p:cNvPr>
                  <p:cNvSpPr/>
                  <p:nvPr/>
                </p:nvSpPr>
                <p:spPr>
                  <a:xfrm>
                    <a:off x="2962150" y="4573950"/>
                    <a:ext cx="3025650" cy="308575"/>
                  </a:xfrm>
                  <a:custGeom>
                    <a:avLst/>
                    <a:gdLst/>
                    <a:ahLst/>
                    <a:cxnLst/>
                    <a:rect l="l" t="t" r="r" b="b"/>
                    <a:pathLst>
                      <a:path w="121026" h="12343" extrusionOk="0">
                        <a:moveTo>
                          <a:pt x="0" y="1"/>
                        </a:moveTo>
                        <a:lnTo>
                          <a:pt x="0" y="10837"/>
                        </a:lnTo>
                        <a:cubicBezTo>
                          <a:pt x="0" y="11666"/>
                          <a:pt x="906" y="12342"/>
                          <a:pt x="2014" y="12342"/>
                        </a:cubicBezTo>
                        <a:lnTo>
                          <a:pt x="119013" y="12342"/>
                        </a:lnTo>
                        <a:cubicBezTo>
                          <a:pt x="120120" y="12342"/>
                          <a:pt x="121026" y="11666"/>
                          <a:pt x="121026" y="10837"/>
                        </a:cubicBezTo>
                        <a:lnTo>
                          <a:pt x="1210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42;p27">
                    <a:extLst>
                      <a:ext uri="{FF2B5EF4-FFF2-40B4-BE49-F238E27FC236}">
                        <a16:creationId xmlns:a16="http://schemas.microsoft.com/office/drawing/2014/main" id="{73FC2C20-0D3D-4ECD-ABB2-FB680565DA77}"/>
                      </a:ext>
                    </a:extLst>
                  </p:cNvPr>
                  <p:cNvSpPr/>
                  <p:nvPr/>
                </p:nvSpPr>
                <p:spPr>
                  <a:xfrm>
                    <a:off x="3122975" y="2856850"/>
                    <a:ext cx="2685900" cy="1564875"/>
                  </a:xfrm>
                  <a:custGeom>
                    <a:avLst/>
                    <a:gdLst/>
                    <a:ahLst/>
                    <a:cxnLst/>
                    <a:rect l="l" t="t" r="r" b="b"/>
                    <a:pathLst>
                      <a:path w="107436" h="62595" extrusionOk="0">
                        <a:moveTo>
                          <a:pt x="1" y="0"/>
                        </a:moveTo>
                        <a:lnTo>
                          <a:pt x="1" y="62595"/>
                        </a:lnTo>
                        <a:lnTo>
                          <a:pt x="107435" y="62595"/>
                        </a:lnTo>
                        <a:lnTo>
                          <a:pt x="107435" y="0"/>
                        </a:lnTo>
                        <a:close/>
                      </a:path>
                    </a:pathLst>
                  </a:custGeom>
                  <a:solidFill>
                    <a:srgbClr val="ABE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43;p27">
                    <a:extLst>
                      <a:ext uri="{FF2B5EF4-FFF2-40B4-BE49-F238E27FC236}">
                        <a16:creationId xmlns:a16="http://schemas.microsoft.com/office/drawing/2014/main" id="{DDA3C739-D4E6-4BF1-845C-0FEB956A3E7D}"/>
                      </a:ext>
                    </a:extLst>
                  </p:cNvPr>
                  <p:cNvSpPr/>
                  <p:nvPr/>
                </p:nvSpPr>
                <p:spPr>
                  <a:xfrm>
                    <a:off x="3122975" y="2858925"/>
                    <a:ext cx="2685925" cy="1564875"/>
                  </a:xfrm>
                  <a:custGeom>
                    <a:avLst/>
                    <a:gdLst/>
                    <a:ahLst/>
                    <a:cxnLst/>
                    <a:rect l="l" t="t" r="r" b="b"/>
                    <a:pathLst>
                      <a:path w="107437" h="62595" extrusionOk="0">
                        <a:moveTo>
                          <a:pt x="107437" y="0"/>
                        </a:moveTo>
                        <a:lnTo>
                          <a:pt x="1" y="62594"/>
                        </a:lnTo>
                        <a:lnTo>
                          <a:pt x="107437" y="62594"/>
                        </a:lnTo>
                        <a:lnTo>
                          <a:pt x="107437" y="0"/>
                        </a:lnTo>
                        <a:close/>
                      </a:path>
                    </a:pathLst>
                  </a:custGeom>
                  <a:solidFill>
                    <a:srgbClr val="99D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44;p27">
                    <a:extLst>
                      <a:ext uri="{FF2B5EF4-FFF2-40B4-BE49-F238E27FC236}">
                        <a16:creationId xmlns:a16="http://schemas.microsoft.com/office/drawing/2014/main" id="{B29D74E1-8101-42A4-BF61-ECD020605651}"/>
                      </a:ext>
                    </a:extLst>
                  </p:cNvPr>
                  <p:cNvSpPr/>
                  <p:nvPr/>
                </p:nvSpPr>
                <p:spPr>
                  <a:xfrm>
                    <a:off x="4017100" y="4728200"/>
                    <a:ext cx="527875" cy="610300"/>
                  </a:xfrm>
                  <a:custGeom>
                    <a:avLst/>
                    <a:gdLst/>
                    <a:ahLst/>
                    <a:cxnLst/>
                    <a:rect l="l" t="t" r="r" b="b"/>
                    <a:pathLst>
                      <a:path w="21115" h="24412" extrusionOk="0">
                        <a:moveTo>
                          <a:pt x="8047" y="1"/>
                        </a:moveTo>
                        <a:lnTo>
                          <a:pt x="0" y="24411"/>
                        </a:lnTo>
                        <a:lnTo>
                          <a:pt x="21115" y="24411"/>
                        </a:lnTo>
                        <a:lnTo>
                          <a:pt x="211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45;p27">
                    <a:extLst>
                      <a:ext uri="{FF2B5EF4-FFF2-40B4-BE49-F238E27FC236}">
                        <a16:creationId xmlns:a16="http://schemas.microsoft.com/office/drawing/2014/main" id="{3F55E4DE-2CCC-4580-994B-DD495DFCF210}"/>
                      </a:ext>
                    </a:extLst>
                  </p:cNvPr>
                  <p:cNvSpPr/>
                  <p:nvPr/>
                </p:nvSpPr>
                <p:spPr>
                  <a:xfrm>
                    <a:off x="3869000" y="5239550"/>
                    <a:ext cx="1193850" cy="102625"/>
                  </a:xfrm>
                  <a:custGeom>
                    <a:avLst/>
                    <a:gdLst/>
                    <a:ahLst/>
                    <a:cxnLst/>
                    <a:rect l="l" t="t" r="r" b="b"/>
                    <a:pathLst>
                      <a:path w="47754" h="4105" extrusionOk="0">
                        <a:moveTo>
                          <a:pt x="1825" y="0"/>
                        </a:moveTo>
                        <a:cubicBezTo>
                          <a:pt x="815" y="0"/>
                          <a:pt x="1" y="815"/>
                          <a:pt x="1" y="1824"/>
                        </a:cubicBezTo>
                        <a:lnTo>
                          <a:pt x="1" y="2281"/>
                        </a:lnTo>
                        <a:cubicBezTo>
                          <a:pt x="1" y="3290"/>
                          <a:pt x="815" y="4104"/>
                          <a:pt x="1825" y="4104"/>
                        </a:cubicBezTo>
                        <a:lnTo>
                          <a:pt x="45929" y="4104"/>
                        </a:lnTo>
                        <a:cubicBezTo>
                          <a:pt x="46939" y="4104"/>
                          <a:pt x="47753" y="3290"/>
                          <a:pt x="47753" y="2281"/>
                        </a:cubicBezTo>
                        <a:lnTo>
                          <a:pt x="47753" y="1824"/>
                        </a:lnTo>
                        <a:cubicBezTo>
                          <a:pt x="47753" y="815"/>
                          <a:pt x="46939" y="0"/>
                          <a:pt x="45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46;p27">
                    <a:extLst>
                      <a:ext uri="{FF2B5EF4-FFF2-40B4-BE49-F238E27FC236}">
                        <a16:creationId xmlns:a16="http://schemas.microsoft.com/office/drawing/2014/main" id="{D4A8D5D5-FDC2-4D10-8E62-DABE191C3430}"/>
                      </a:ext>
                    </a:extLst>
                  </p:cNvPr>
                  <p:cNvSpPr/>
                  <p:nvPr/>
                </p:nvSpPr>
                <p:spPr>
                  <a:xfrm>
                    <a:off x="4359000" y="4662200"/>
                    <a:ext cx="213850" cy="66050"/>
                  </a:xfrm>
                  <a:custGeom>
                    <a:avLst/>
                    <a:gdLst/>
                    <a:ahLst/>
                    <a:cxnLst/>
                    <a:rect l="l" t="t" r="r" b="b"/>
                    <a:pathLst>
                      <a:path w="8554" h="2642" extrusionOk="0">
                        <a:moveTo>
                          <a:pt x="1319" y="0"/>
                        </a:moveTo>
                        <a:cubicBezTo>
                          <a:pt x="592" y="0"/>
                          <a:pt x="1" y="591"/>
                          <a:pt x="1" y="1321"/>
                        </a:cubicBezTo>
                        <a:cubicBezTo>
                          <a:pt x="1" y="2051"/>
                          <a:pt x="592" y="2641"/>
                          <a:pt x="1319" y="2641"/>
                        </a:cubicBezTo>
                        <a:cubicBezTo>
                          <a:pt x="1324" y="2641"/>
                          <a:pt x="1330" y="2641"/>
                          <a:pt x="1336" y="2641"/>
                        </a:cubicBezTo>
                        <a:lnTo>
                          <a:pt x="7219" y="2641"/>
                        </a:lnTo>
                        <a:cubicBezTo>
                          <a:pt x="7224" y="2641"/>
                          <a:pt x="7230" y="2641"/>
                          <a:pt x="7235" y="2641"/>
                        </a:cubicBezTo>
                        <a:cubicBezTo>
                          <a:pt x="7963" y="2641"/>
                          <a:pt x="8553" y="2051"/>
                          <a:pt x="8553" y="1321"/>
                        </a:cubicBezTo>
                        <a:cubicBezTo>
                          <a:pt x="8553" y="591"/>
                          <a:pt x="7963" y="0"/>
                          <a:pt x="7235" y="0"/>
                        </a:cubicBezTo>
                        <a:cubicBezTo>
                          <a:pt x="7230" y="0"/>
                          <a:pt x="7224" y="0"/>
                          <a:pt x="7219" y="0"/>
                        </a:cubicBezTo>
                        <a:lnTo>
                          <a:pt x="1336" y="0"/>
                        </a:lnTo>
                        <a:cubicBezTo>
                          <a:pt x="1330" y="0"/>
                          <a:pt x="1324" y="0"/>
                          <a:pt x="1319" y="0"/>
                        </a:cubicBez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47;p27">
                    <a:extLst>
                      <a:ext uri="{FF2B5EF4-FFF2-40B4-BE49-F238E27FC236}">
                        <a16:creationId xmlns:a16="http://schemas.microsoft.com/office/drawing/2014/main" id="{4A41B217-E3AE-4761-BE8F-B6182C57C38A}"/>
                      </a:ext>
                    </a:extLst>
                  </p:cNvPr>
                  <p:cNvSpPr/>
                  <p:nvPr/>
                </p:nvSpPr>
                <p:spPr>
                  <a:xfrm>
                    <a:off x="4134800" y="4882500"/>
                    <a:ext cx="665950" cy="110125"/>
                  </a:xfrm>
                  <a:custGeom>
                    <a:avLst/>
                    <a:gdLst/>
                    <a:ahLst/>
                    <a:cxnLst/>
                    <a:rect l="l" t="t" r="r" b="b"/>
                    <a:pathLst>
                      <a:path w="26638" h="4405" extrusionOk="0">
                        <a:moveTo>
                          <a:pt x="1305" y="0"/>
                        </a:moveTo>
                        <a:lnTo>
                          <a:pt x="1" y="4404"/>
                        </a:lnTo>
                        <a:lnTo>
                          <a:pt x="26637" y="4404"/>
                        </a:lnTo>
                        <a:lnTo>
                          <a:pt x="25186" y="0"/>
                        </a:ln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48;p27">
                    <a:extLst>
                      <a:ext uri="{FF2B5EF4-FFF2-40B4-BE49-F238E27FC236}">
                        <a16:creationId xmlns:a16="http://schemas.microsoft.com/office/drawing/2014/main" id="{D6343529-AD72-4209-ABDA-9DFBD7DB8746}"/>
                      </a:ext>
                    </a:extLst>
                  </p:cNvPr>
                  <p:cNvSpPr/>
                  <p:nvPr/>
                </p:nvSpPr>
                <p:spPr>
                  <a:xfrm>
                    <a:off x="3309675" y="2994975"/>
                    <a:ext cx="569725"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1" name="Google Shape;249;p27">
                <a:extLst>
                  <a:ext uri="{FF2B5EF4-FFF2-40B4-BE49-F238E27FC236}">
                    <a16:creationId xmlns:a16="http://schemas.microsoft.com/office/drawing/2014/main" id="{8C1F9C6E-A7BB-4F92-8F38-FF2C3E2B405F}"/>
                  </a:ext>
                </a:extLst>
              </p:cNvPr>
              <p:cNvSpPr/>
              <p:nvPr/>
            </p:nvSpPr>
            <p:spPr>
              <a:xfrm>
                <a:off x="-1228226" y="2317477"/>
                <a:ext cx="2349888"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250;p27">
              <a:extLst>
                <a:ext uri="{FF2B5EF4-FFF2-40B4-BE49-F238E27FC236}">
                  <a16:creationId xmlns:a16="http://schemas.microsoft.com/office/drawing/2014/main" id="{4DADDEDA-9CDD-450D-B5A1-77BBE71EFE80}"/>
                </a:ext>
              </a:extLst>
            </p:cNvPr>
            <p:cNvGrpSpPr/>
            <p:nvPr/>
          </p:nvGrpSpPr>
          <p:grpSpPr>
            <a:xfrm>
              <a:off x="1439856" y="399026"/>
              <a:ext cx="6264288" cy="4962878"/>
              <a:chOff x="1439856" y="399026"/>
              <a:chExt cx="6264288" cy="4962878"/>
            </a:xfrm>
          </p:grpSpPr>
          <p:grpSp>
            <p:nvGrpSpPr>
              <p:cNvPr id="157" name="Google Shape;251;p27">
                <a:extLst>
                  <a:ext uri="{FF2B5EF4-FFF2-40B4-BE49-F238E27FC236}">
                    <a16:creationId xmlns:a16="http://schemas.microsoft.com/office/drawing/2014/main" id="{E84F3408-2CC4-4B17-B9D2-C8631ACF004A}"/>
                  </a:ext>
                </a:extLst>
              </p:cNvPr>
              <p:cNvGrpSpPr/>
              <p:nvPr/>
            </p:nvGrpSpPr>
            <p:grpSpPr>
              <a:xfrm>
                <a:off x="2460174" y="399026"/>
                <a:ext cx="1057284" cy="1195787"/>
                <a:chOff x="2906950" y="1925200"/>
                <a:chExt cx="756500" cy="855600"/>
              </a:xfrm>
            </p:grpSpPr>
            <p:sp>
              <p:nvSpPr>
                <p:cNvPr id="204" name="Google Shape;252;p27">
                  <a:extLst>
                    <a:ext uri="{FF2B5EF4-FFF2-40B4-BE49-F238E27FC236}">
                      <a16:creationId xmlns:a16="http://schemas.microsoft.com/office/drawing/2014/main" id="{8ACEA61C-82DE-4CF6-AC5A-500BEA3C0954}"/>
                    </a:ext>
                  </a:extLst>
                </p:cNvPr>
                <p:cNvSpPr/>
                <p:nvPr/>
              </p:nvSpPr>
              <p:spPr>
                <a:xfrm>
                  <a:off x="3055850" y="2160850"/>
                  <a:ext cx="325125" cy="44800"/>
                </a:xfrm>
                <a:custGeom>
                  <a:avLst/>
                  <a:gdLst/>
                  <a:ahLst/>
                  <a:cxnLst/>
                  <a:rect l="l" t="t" r="r" b="b"/>
                  <a:pathLst>
                    <a:path w="13005" h="1792" extrusionOk="0">
                      <a:moveTo>
                        <a:pt x="75" y="1"/>
                      </a:moveTo>
                      <a:cubicBezTo>
                        <a:pt x="36" y="1"/>
                        <a:pt x="1" y="48"/>
                        <a:pt x="33" y="88"/>
                      </a:cubicBezTo>
                      <a:cubicBezTo>
                        <a:pt x="604" y="721"/>
                        <a:pt x="1364" y="947"/>
                        <a:pt x="2135" y="947"/>
                      </a:cubicBezTo>
                      <a:cubicBezTo>
                        <a:pt x="3122" y="947"/>
                        <a:pt x="4127" y="577"/>
                        <a:pt x="4772" y="223"/>
                      </a:cubicBezTo>
                      <a:cubicBezTo>
                        <a:pt x="4917" y="143"/>
                        <a:pt x="5066" y="108"/>
                        <a:pt x="5220" y="108"/>
                      </a:cubicBezTo>
                      <a:cubicBezTo>
                        <a:pt x="5670" y="108"/>
                        <a:pt x="6165" y="409"/>
                        <a:pt x="6750" y="767"/>
                      </a:cubicBezTo>
                      <a:cubicBezTo>
                        <a:pt x="7437" y="1188"/>
                        <a:pt x="8215" y="1664"/>
                        <a:pt x="9148" y="1766"/>
                      </a:cubicBezTo>
                      <a:cubicBezTo>
                        <a:pt x="9309" y="1783"/>
                        <a:pt x="9470" y="1791"/>
                        <a:pt x="9632" y="1791"/>
                      </a:cubicBezTo>
                      <a:cubicBezTo>
                        <a:pt x="9644" y="1791"/>
                        <a:pt x="9656" y="1791"/>
                        <a:pt x="9669" y="1791"/>
                      </a:cubicBezTo>
                      <a:cubicBezTo>
                        <a:pt x="11434" y="1777"/>
                        <a:pt x="12957" y="771"/>
                        <a:pt x="12973" y="759"/>
                      </a:cubicBezTo>
                      <a:cubicBezTo>
                        <a:pt x="12998" y="743"/>
                        <a:pt x="13004" y="711"/>
                        <a:pt x="12989" y="686"/>
                      </a:cubicBezTo>
                      <a:cubicBezTo>
                        <a:pt x="12978" y="671"/>
                        <a:pt x="12961" y="663"/>
                        <a:pt x="12944" y="663"/>
                      </a:cubicBezTo>
                      <a:cubicBezTo>
                        <a:pt x="12934" y="663"/>
                        <a:pt x="12924" y="666"/>
                        <a:pt x="12915" y="671"/>
                      </a:cubicBezTo>
                      <a:cubicBezTo>
                        <a:pt x="12898" y="682"/>
                        <a:pt x="11380" y="1686"/>
                        <a:pt x="9634" y="1686"/>
                      </a:cubicBezTo>
                      <a:cubicBezTo>
                        <a:pt x="9478" y="1686"/>
                        <a:pt x="9319" y="1678"/>
                        <a:pt x="9160" y="1660"/>
                      </a:cubicBezTo>
                      <a:cubicBezTo>
                        <a:pt x="8250" y="1560"/>
                        <a:pt x="7482" y="1091"/>
                        <a:pt x="6805" y="677"/>
                      </a:cubicBezTo>
                      <a:cubicBezTo>
                        <a:pt x="6225" y="322"/>
                        <a:pt x="5703" y="3"/>
                        <a:pt x="5216" y="3"/>
                      </a:cubicBezTo>
                      <a:cubicBezTo>
                        <a:pt x="5047" y="3"/>
                        <a:pt x="4882" y="41"/>
                        <a:pt x="4721" y="130"/>
                      </a:cubicBezTo>
                      <a:cubicBezTo>
                        <a:pt x="4088" y="477"/>
                        <a:pt x="3101" y="842"/>
                        <a:pt x="2136" y="842"/>
                      </a:cubicBezTo>
                      <a:cubicBezTo>
                        <a:pt x="1391" y="842"/>
                        <a:pt x="659" y="625"/>
                        <a:pt x="112" y="17"/>
                      </a:cubicBezTo>
                      <a:cubicBezTo>
                        <a:pt x="101" y="6"/>
                        <a:pt x="88" y="1"/>
                        <a:pt x="75" y="1"/>
                      </a:cubicBezTo>
                      <a:close/>
                    </a:path>
                  </a:pathLst>
                </a:custGeom>
                <a:solidFill>
                  <a:srgbClr val="423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53;p27">
                  <a:extLst>
                    <a:ext uri="{FF2B5EF4-FFF2-40B4-BE49-F238E27FC236}">
                      <a16:creationId xmlns:a16="http://schemas.microsoft.com/office/drawing/2014/main" id="{1504134C-54E9-48E9-A8E3-2DCF3E8B5309}"/>
                    </a:ext>
                  </a:extLst>
                </p:cNvPr>
                <p:cNvSpPr/>
                <p:nvPr/>
              </p:nvSpPr>
              <p:spPr>
                <a:xfrm>
                  <a:off x="3151175" y="2268250"/>
                  <a:ext cx="405550" cy="416100"/>
                </a:xfrm>
                <a:custGeom>
                  <a:avLst/>
                  <a:gdLst/>
                  <a:ahLst/>
                  <a:cxnLst/>
                  <a:rect l="l" t="t" r="r" b="b"/>
                  <a:pathLst>
                    <a:path w="16222" h="16644" extrusionOk="0">
                      <a:moveTo>
                        <a:pt x="6688" y="0"/>
                      </a:moveTo>
                      <a:cubicBezTo>
                        <a:pt x="4853" y="0"/>
                        <a:pt x="3309" y="170"/>
                        <a:pt x="2890" y="477"/>
                      </a:cubicBezTo>
                      <a:cubicBezTo>
                        <a:pt x="1880" y="1217"/>
                        <a:pt x="0" y="16644"/>
                        <a:pt x="0" y="16644"/>
                      </a:cubicBezTo>
                      <a:lnTo>
                        <a:pt x="15490" y="14696"/>
                      </a:lnTo>
                      <a:cubicBezTo>
                        <a:pt x="15490" y="14696"/>
                        <a:pt x="16221" y="2401"/>
                        <a:pt x="13833" y="1098"/>
                      </a:cubicBezTo>
                      <a:cubicBezTo>
                        <a:pt x="12435" y="337"/>
                        <a:pt x="9274" y="0"/>
                        <a:pt x="6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54;p27">
                  <a:extLst>
                    <a:ext uri="{FF2B5EF4-FFF2-40B4-BE49-F238E27FC236}">
                      <a16:creationId xmlns:a16="http://schemas.microsoft.com/office/drawing/2014/main" id="{B21490D1-9E20-4CC3-8B04-A3984442267F}"/>
                    </a:ext>
                  </a:extLst>
                </p:cNvPr>
                <p:cNvSpPr/>
                <p:nvPr/>
              </p:nvSpPr>
              <p:spPr>
                <a:xfrm>
                  <a:off x="3153075" y="2457700"/>
                  <a:ext cx="361850" cy="200475"/>
                </a:xfrm>
                <a:custGeom>
                  <a:avLst/>
                  <a:gdLst/>
                  <a:ahLst/>
                  <a:cxnLst/>
                  <a:rect l="l" t="t" r="r" b="b"/>
                  <a:pathLst>
                    <a:path w="14474" h="8019" extrusionOk="0">
                      <a:moveTo>
                        <a:pt x="13269" y="1"/>
                      </a:moveTo>
                      <a:cubicBezTo>
                        <a:pt x="13269" y="1"/>
                        <a:pt x="12032" y="4605"/>
                        <a:pt x="7852" y="4605"/>
                      </a:cubicBezTo>
                      <a:cubicBezTo>
                        <a:pt x="7800" y="4605"/>
                        <a:pt x="7747" y="4604"/>
                        <a:pt x="7694" y="4603"/>
                      </a:cubicBezTo>
                      <a:cubicBezTo>
                        <a:pt x="3386" y="4484"/>
                        <a:pt x="1094" y="3811"/>
                        <a:pt x="1094" y="3811"/>
                      </a:cubicBezTo>
                      <a:lnTo>
                        <a:pt x="1094" y="3811"/>
                      </a:lnTo>
                      <a:cubicBezTo>
                        <a:pt x="1094" y="3811"/>
                        <a:pt x="0" y="7029"/>
                        <a:pt x="3425" y="7704"/>
                      </a:cubicBezTo>
                      <a:cubicBezTo>
                        <a:pt x="4445" y="7905"/>
                        <a:pt x="5830" y="8018"/>
                        <a:pt x="7274" y="8018"/>
                      </a:cubicBezTo>
                      <a:cubicBezTo>
                        <a:pt x="10677" y="8018"/>
                        <a:pt x="14406" y="7391"/>
                        <a:pt x="14433" y="5824"/>
                      </a:cubicBezTo>
                      <a:cubicBezTo>
                        <a:pt x="14474" y="3591"/>
                        <a:pt x="13269" y="1"/>
                        <a:pt x="13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55;p27">
                  <a:extLst>
                    <a:ext uri="{FF2B5EF4-FFF2-40B4-BE49-F238E27FC236}">
                      <a16:creationId xmlns:a16="http://schemas.microsoft.com/office/drawing/2014/main" id="{1199C630-84F6-47D0-B6E1-D8CF5E726BDB}"/>
                    </a:ext>
                  </a:extLst>
                </p:cNvPr>
                <p:cNvSpPr/>
                <p:nvPr/>
              </p:nvSpPr>
              <p:spPr>
                <a:xfrm>
                  <a:off x="2906950" y="1925200"/>
                  <a:ext cx="592350" cy="275550"/>
                </a:xfrm>
                <a:custGeom>
                  <a:avLst/>
                  <a:gdLst/>
                  <a:ahLst/>
                  <a:cxnLst/>
                  <a:rect l="l" t="t" r="r" b="b"/>
                  <a:pathLst>
                    <a:path w="23694" h="11022" extrusionOk="0">
                      <a:moveTo>
                        <a:pt x="17047" y="0"/>
                      </a:moveTo>
                      <a:cubicBezTo>
                        <a:pt x="13945" y="0"/>
                        <a:pt x="13003" y="2906"/>
                        <a:pt x="11240" y="2906"/>
                      </a:cubicBezTo>
                      <a:cubicBezTo>
                        <a:pt x="10958" y="2906"/>
                        <a:pt x="10654" y="2831"/>
                        <a:pt x="10317" y="2658"/>
                      </a:cubicBezTo>
                      <a:cubicBezTo>
                        <a:pt x="9063" y="2013"/>
                        <a:pt x="8240" y="1647"/>
                        <a:pt x="7559" y="1647"/>
                      </a:cubicBezTo>
                      <a:cubicBezTo>
                        <a:pt x="6828" y="1647"/>
                        <a:pt x="6261" y="2069"/>
                        <a:pt x="5498" y="3024"/>
                      </a:cubicBezTo>
                      <a:cubicBezTo>
                        <a:pt x="4824" y="3866"/>
                        <a:pt x="4397" y="4254"/>
                        <a:pt x="3196" y="4254"/>
                      </a:cubicBezTo>
                      <a:cubicBezTo>
                        <a:pt x="3018" y="4254"/>
                        <a:pt x="2822" y="4246"/>
                        <a:pt x="2605" y="4229"/>
                      </a:cubicBezTo>
                      <a:cubicBezTo>
                        <a:pt x="2545" y="4224"/>
                        <a:pt x="2485" y="4222"/>
                        <a:pt x="2427" y="4222"/>
                      </a:cubicBezTo>
                      <a:cubicBezTo>
                        <a:pt x="512" y="4222"/>
                        <a:pt x="1" y="6723"/>
                        <a:pt x="1020" y="6877"/>
                      </a:cubicBezTo>
                      <a:cubicBezTo>
                        <a:pt x="1110" y="6891"/>
                        <a:pt x="1190" y="6897"/>
                        <a:pt x="1265" y="6897"/>
                      </a:cubicBezTo>
                      <a:cubicBezTo>
                        <a:pt x="1647" y="6897"/>
                        <a:pt x="1846" y="6745"/>
                        <a:pt x="2088" y="6745"/>
                      </a:cubicBezTo>
                      <a:cubicBezTo>
                        <a:pt x="2370" y="6745"/>
                        <a:pt x="2710" y="6950"/>
                        <a:pt x="3467" y="7840"/>
                      </a:cubicBezTo>
                      <a:cubicBezTo>
                        <a:pt x="4243" y="8752"/>
                        <a:pt x="5217" y="10001"/>
                        <a:pt x="7263" y="10001"/>
                      </a:cubicBezTo>
                      <a:cubicBezTo>
                        <a:pt x="8112" y="10001"/>
                        <a:pt x="9145" y="9787"/>
                        <a:pt x="10425" y="9244"/>
                      </a:cubicBezTo>
                      <a:cubicBezTo>
                        <a:pt x="10593" y="9173"/>
                        <a:pt x="10748" y="9141"/>
                        <a:pt x="10898" y="9141"/>
                      </a:cubicBezTo>
                      <a:cubicBezTo>
                        <a:pt x="11954" y="9141"/>
                        <a:pt x="12804" y="10690"/>
                        <a:pt x="16539" y="11002"/>
                      </a:cubicBezTo>
                      <a:cubicBezTo>
                        <a:pt x="16697" y="11015"/>
                        <a:pt x="16859" y="11022"/>
                        <a:pt x="17021" y="11022"/>
                      </a:cubicBezTo>
                      <a:cubicBezTo>
                        <a:pt x="20080" y="11022"/>
                        <a:pt x="23693" y="8673"/>
                        <a:pt x="22183" y="3645"/>
                      </a:cubicBezTo>
                      <a:cubicBezTo>
                        <a:pt x="22183" y="3645"/>
                        <a:pt x="21626" y="588"/>
                        <a:pt x="17803" y="54"/>
                      </a:cubicBezTo>
                      <a:cubicBezTo>
                        <a:pt x="17537" y="17"/>
                        <a:pt x="17286" y="0"/>
                        <a:pt x="17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56;p27">
                  <a:extLst>
                    <a:ext uri="{FF2B5EF4-FFF2-40B4-BE49-F238E27FC236}">
                      <a16:creationId xmlns:a16="http://schemas.microsoft.com/office/drawing/2014/main" id="{3088A009-47C0-406D-99EA-8427CB4DF361}"/>
                    </a:ext>
                  </a:extLst>
                </p:cNvPr>
                <p:cNvSpPr/>
                <p:nvPr/>
              </p:nvSpPr>
              <p:spPr>
                <a:xfrm>
                  <a:off x="3089950" y="2307975"/>
                  <a:ext cx="490800" cy="472825"/>
                </a:xfrm>
                <a:custGeom>
                  <a:avLst/>
                  <a:gdLst/>
                  <a:ahLst/>
                  <a:cxnLst/>
                  <a:rect l="l" t="t" r="r" b="b"/>
                  <a:pathLst>
                    <a:path w="19632" h="18913" extrusionOk="0">
                      <a:moveTo>
                        <a:pt x="3573" y="0"/>
                      </a:moveTo>
                      <a:cubicBezTo>
                        <a:pt x="3517" y="0"/>
                        <a:pt x="3460" y="4"/>
                        <a:pt x="3400" y="13"/>
                      </a:cubicBezTo>
                      <a:cubicBezTo>
                        <a:pt x="125" y="454"/>
                        <a:pt x="0" y="12410"/>
                        <a:pt x="0" y="12410"/>
                      </a:cubicBezTo>
                      <a:cubicBezTo>
                        <a:pt x="391" y="16103"/>
                        <a:pt x="3789" y="16939"/>
                        <a:pt x="7266" y="16939"/>
                      </a:cubicBezTo>
                      <a:cubicBezTo>
                        <a:pt x="10142" y="16939"/>
                        <a:pt x="13073" y="16367"/>
                        <a:pt x="14401" y="16367"/>
                      </a:cubicBezTo>
                      <a:cubicBezTo>
                        <a:pt x="14441" y="16367"/>
                        <a:pt x="14480" y="16368"/>
                        <a:pt x="14517" y="16369"/>
                      </a:cubicBezTo>
                      <a:cubicBezTo>
                        <a:pt x="17196" y="16445"/>
                        <a:pt x="16674" y="18913"/>
                        <a:pt x="18024" y="18913"/>
                      </a:cubicBezTo>
                      <a:cubicBezTo>
                        <a:pt x="18060" y="18913"/>
                        <a:pt x="18099" y="18911"/>
                        <a:pt x="18138" y="18907"/>
                      </a:cubicBezTo>
                      <a:cubicBezTo>
                        <a:pt x="19632" y="18765"/>
                        <a:pt x="19094" y="17878"/>
                        <a:pt x="17273" y="15835"/>
                      </a:cubicBezTo>
                      <a:cubicBezTo>
                        <a:pt x="15078" y="13372"/>
                        <a:pt x="7565" y="14343"/>
                        <a:pt x="5272" y="12879"/>
                      </a:cubicBezTo>
                      <a:cubicBezTo>
                        <a:pt x="3021" y="11440"/>
                        <a:pt x="6542" y="0"/>
                        <a:pt x="3573" y="0"/>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57;p27">
                  <a:extLst>
                    <a:ext uri="{FF2B5EF4-FFF2-40B4-BE49-F238E27FC236}">
                      <a16:creationId xmlns:a16="http://schemas.microsoft.com/office/drawing/2014/main" id="{B977B93D-DDA7-4A2C-99ED-471DFCB42181}"/>
                    </a:ext>
                  </a:extLst>
                </p:cNvPr>
                <p:cNvSpPr/>
                <p:nvPr/>
              </p:nvSpPr>
              <p:spPr>
                <a:xfrm>
                  <a:off x="3274175" y="2266025"/>
                  <a:ext cx="133600" cy="73550"/>
                </a:xfrm>
                <a:custGeom>
                  <a:avLst/>
                  <a:gdLst/>
                  <a:ahLst/>
                  <a:cxnLst/>
                  <a:rect l="l" t="t" r="r" b="b"/>
                  <a:pathLst>
                    <a:path w="5344" h="2942" extrusionOk="0">
                      <a:moveTo>
                        <a:pt x="2346" y="1"/>
                      </a:moveTo>
                      <a:cubicBezTo>
                        <a:pt x="1032" y="1"/>
                        <a:pt x="1" y="129"/>
                        <a:pt x="1" y="129"/>
                      </a:cubicBezTo>
                      <a:cubicBezTo>
                        <a:pt x="1" y="129"/>
                        <a:pt x="174" y="2510"/>
                        <a:pt x="2538" y="2898"/>
                      </a:cubicBezTo>
                      <a:cubicBezTo>
                        <a:pt x="2718" y="2928"/>
                        <a:pt x="2887" y="2941"/>
                        <a:pt x="3044" y="2941"/>
                      </a:cubicBezTo>
                      <a:cubicBezTo>
                        <a:pt x="5230" y="2941"/>
                        <a:pt x="5344" y="295"/>
                        <a:pt x="5344" y="295"/>
                      </a:cubicBezTo>
                      <a:cubicBezTo>
                        <a:pt x="4384" y="67"/>
                        <a:pt x="3292" y="1"/>
                        <a:pt x="2346" y="1"/>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58;p27">
                  <a:extLst>
                    <a:ext uri="{FF2B5EF4-FFF2-40B4-BE49-F238E27FC236}">
                      <a16:creationId xmlns:a16="http://schemas.microsoft.com/office/drawing/2014/main" id="{BF2A835C-94FC-42F2-AAE2-7069922C0D3C}"/>
                    </a:ext>
                  </a:extLst>
                </p:cNvPr>
                <p:cNvSpPr/>
                <p:nvPr/>
              </p:nvSpPr>
              <p:spPr>
                <a:xfrm>
                  <a:off x="3302175" y="2058575"/>
                  <a:ext cx="109875" cy="259075"/>
                </a:xfrm>
                <a:custGeom>
                  <a:avLst/>
                  <a:gdLst/>
                  <a:ahLst/>
                  <a:cxnLst/>
                  <a:rect l="l" t="t" r="r" b="b"/>
                  <a:pathLst>
                    <a:path w="4395" h="10363" extrusionOk="0">
                      <a:moveTo>
                        <a:pt x="528" y="0"/>
                      </a:moveTo>
                      <a:lnTo>
                        <a:pt x="1" y="9328"/>
                      </a:lnTo>
                      <a:lnTo>
                        <a:pt x="3451" y="10362"/>
                      </a:lnTo>
                      <a:cubicBezTo>
                        <a:pt x="3451" y="10362"/>
                        <a:pt x="3360" y="5873"/>
                        <a:pt x="3969" y="3887"/>
                      </a:cubicBezTo>
                      <a:cubicBezTo>
                        <a:pt x="4394" y="2507"/>
                        <a:pt x="528" y="0"/>
                        <a:pt x="528" y="0"/>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59;p27">
                  <a:extLst>
                    <a:ext uri="{FF2B5EF4-FFF2-40B4-BE49-F238E27FC236}">
                      <a16:creationId xmlns:a16="http://schemas.microsoft.com/office/drawing/2014/main" id="{352AA4EC-EE37-413F-86D8-089C5436C663}"/>
                    </a:ext>
                  </a:extLst>
                </p:cNvPr>
                <p:cNvSpPr/>
                <p:nvPr/>
              </p:nvSpPr>
              <p:spPr>
                <a:xfrm>
                  <a:off x="3260875" y="1974350"/>
                  <a:ext cx="224450" cy="221875"/>
                </a:xfrm>
                <a:custGeom>
                  <a:avLst/>
                  <a:gdLst/>
                  <a:ahLst/>
                  <a:cxnLst/>
                  <a:rect l="l" t="t" r="r" b="b"/>
                  <a:pathLst>
                    <a:path w="8978" h="8875" extrusionOk="0">
                      <a:moveTo>
                        <a:pt x="5018" y="1"/>
                      </a:moveTo>
                      <a:cubicBezTo>
                        <a:pt x="3489" y="1"/>
                        <a:pt x="1125" y="1018"/>
                        <a:pt x="800" y="2129"/>
                      </a:cubicBezTo>
                      <a:cubicBezTo>
                        <a:pt x="1" y="4862"/>
                        <a:pt x="3015" y="8875"/>
                        <a:pt x="5109" y="8875"/>
                      </a:cubicBezTo>
                      <a:cubicBezTo>
                        <a:pt x="5343" y="8875"/>
                        <a:pt x="5565" y="8825"/>
                        <a:pt x="5770" y="8717"/>
                      </a:cubicBezTo>
                      <a:cubicBezTo>
                        <a:pt x="8978" y="7030"/>
                        <a:pt x="6314" y="696"/>
                        <a:pt x="6314" y="696"/>
                      </a:cubicBezTo>
                      <a:cubicBezTo>
                        <a:pt x="6221" y="205"/>
                        <a:pt x="5703" y="1"/>
                        <a:pt x="5018" y="1"/>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60;p27">
                  <a:extLst>
                    <a:ext uri="{FF2B5EF4-FFF2-40B4-BE49-F238E27FC236}">
                      <a16:creationId xmlns:a16="http://schemas.microsoft.com/office/drawing/2014/main" id="{89B1ED9F-98B3-4C19-9193-870B5B162FA8}"/>
                    </a:ext>
                  </a:extLst>
                </p:cNvPr>
                <p:cNvSpPr/>
                <p:nvPr/>
              </p:nvSpPr>
              <p:spPr>
                <a:xfrm>
                  <a:off x="3310050" y="2143950"/>
                  <a:ext cx="83875" cy="121225"/>
                </a:xfrm>
                <a:custGeom>
                  <a:avLst/>
                  <a:gdLst/>
                  <a:ahLst/>
                  <a:cxnLst/>
                  <a:rect l="l" t="t" r="r" b="b"/>
                  <a:pathLst>
                    <a:path w="3355" h="4849" extrusionOk="0">
                      <a:moveTo>
                        <a:pt x="167" y="1"/>
                      </a:moveTo>
                      <a:cubicBezTo>
                        <a:pt x="0" y="1"/>
                        <a:pt x="168" y="1949"/>
                        <a:pt x="1052" y="2989"/>
                      </a:cubicBezTo>
                      <a:cubicBezTo>
                        <a:pt x="2073" y="4191"/>
                        <a:pt x="3152" y="4848"/>
                        <a:pt x="3152" y="4848"/>
                      </a:cubicBezTo>
                      <a:cubicBezTo>
                        <a:pt x="3152" y="4848"/>
                        <a:pt x="3207" y="2874"/>
                        <a:pt x="3354" y="2076"/>
                      </a:cubicBezTo>
                      <a:cubicBezTo>
                        <a:pt x="3354" y="2076"/>
                        <a:pt x="1339" y="2076"/>
                        <a:pt x="226" y="61"/>
                      </a:cubicBezTo>
                      <a:cubicBezTo>
                        <a:pt x="203" y="20"/>
                        <a:pt x="183" y="1"/>
                        <a:pt x="167" y="1"/>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61;p27">
                  <a:extLst>
                    <a:ext uri="{FF2B5EF4-FFF2-40B4-BE49-F238E27FC236}">
                      <a16:creationId xmlns:a16="http://schemas.microsoft.com/office/drawing/2014/main" id="{79546BE3-DBE7-44B1-A3DF-AA930FF2C999}"/>
                    </a:ext>
                  </a:extLst>
                </p:cNvPr>
                <p:cNvSpPr/>
                <p:nvPr/>
              </p:nvSpPr>
              <p:spPr>
                <a:xfrm>
                  <a:off x="3069850" y="2272700"/>
                  <a:ext cx="178075" cy="223850"/>
                </a:xfrm>
                <a:custGeom>
                  <a:avLst/>
                  <a:gdLst/>
                  <a:ahLst/>
                  <a:cxnLst/>
                  <a:rect l="l" t="t" r="r" b="b"/>
                  <a:pathLst>
                    <a:path w="7123" h="8954" extrusionOk="0">
                      <a:moveTo>
                        <a:pt x="7122" y="1"/>
                      </a:moveTo>
                      <a:lnTo>
                        <a:pt x="7122" y="1"/>
                      </a:lnTo>
                      <a:cubicBezTo>
                        <a:pt x="7122" y="1"/>
                        <a:pt x="5289" y="297"/>
                        <a:pt x="4007" y="1018"/>
                      </a:cubicBezTo>
                      <a:cubicBezTo>
                        <a:pt x="2153" y="2059"/>
                        <a:pt x="0" y="8041"/>
                        <a:pt x="483" y="8544"/>
                      </a:cubicBezTo>
                      <a:cubicBezTo>
                        <a:pt x="826" y="8902"/>
                        <a:pt x="3450" y="8954"/>
                        <a:pt x="4938" y="8954"/>
                      </a:cubicBezTo>
                      <a:cubicBezTo>
                        <a:pt x="5543" y="8954"/>
                        <a:pt x="5959" y="8945"/>
                        <a:pt x="5959" y="8945"/>
                      </a:cubicBezTo>
                      <a:lnTo>
                        <a:pt x="7122" y="1"/>
                      </a:lnTo>
                      <a:close/>
                    </a:path>
                  </a:pathLst>
                </a:custGeom>
                <a:solidFill>
                  <a:srgbClr val="3B6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62;p27">
                  <a:extLst>
                    <a:ext uri="{FF2B5EF4-FFF2-40B4-BE49-F238E27FC236}">
                      <a16:creationId xmlns:a16="http://schemas.microsoft.com/office/drawing/2014/main" id="{69351EA8-EFC3-4C0C-B8D6-BB6E4393CF02}"/>
                    </a:ext>
                  </a:extLst>
                </p:cNvPr>
                <p:cNvSpPr/>
                <p:nvPr/>
              </p:nvSpPr>
              <p:spPr>
                <a:xfrm>
                  <a:off x="3162375" y="2659900"/>
                  <a:ext cx="335850" cy="71825"/>
                </a:xfrm>
                <a:custGeom>
                  <a:avLst/>
                  <a:gdLst/>
                  <a:ahLst/>
                  <a:cxnLst/>
                  <a:rect l="l" t="t" r="r" b="b"/>
                  <a:pathLst>
                    <a:path w="13434" h="2873" extrusionOk="0">
                      <a:moveTo>
                        <a:pt x="11613" y="0"/>
                      </a:moveTo>
                      <a:cubicBezTo>
                        <a:pt x="10342" y="0"/>
                        <a:pt x="8255" y="1141"/>
                        <a:pt x="4879" y="1353"/>
                      </a:cubicBezTo>
                      <a:cubicBezTo>
                        <a:pt x="995" y="1596"/>
                        <a:pt x="1" y="2170"/>
                        <a:pt x="1" y="2170"/>
                      </a:cubicBezTo>
                      <a:cubicBezTo>
                        <a:pt x="712" y="2700"/>
                        <a:pt x="2335" y="2873"/>
                        <a:pt x="4093" y="2873"/>
                      </a:cubicBezTo>
                      <a:cubicBezTo>
                        <a:pt x="5808" y="2873"/>
                        <a:pt x="7651" y="2708"/>
                        <a:pt x="8897" y="2550"/>
                      </a:cubicBezTo>
                      <a:cubicBezTo>
                        <a:pt x="13433" y="1977"/>
                        <a:pt x="12134" y="85"/>
                        <a:pt x="12134" y="85"/>
                      </a:cubicBezTo>
                      <a:cubicBezTo>
                        <a:pt x="11978" y="26"/>
                        <a:pt x="11805" y="0"/>
                        <a:pt x="11613"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63;p27">
                  <a:extLst>
                    <a:ext uri="{FF2B5EF4-FFF2-40B4-BE49-F238E27FC236}">
                      <a16:creationId xmlns:a16="http://schemas.microsoft.com/office/drawing/2014/main" id="{6B2267A2-143B-4510-8DC7-537C62940E31}"/>
                    </a:ext>
                  </a:extLst>
                </p:cNvPr>
                <p:cNvSpPr/>
                <p:nvPr/>
              </p:nvSpPr>
              <p:spPr>
                <a:xfrm>
                  <a:off x="3012300" y="2330650"/>
                  <a:ext cx="651150" cy="427975"/>
                </a:xfrm>
                <a:custGeom>
                  <a:avLst/>
                  <a:gdLst/>
                  <a:ahLst/>
                  <a:cxnLst/>
                  <a:rect l="l" t="t" r="r" b="b"/>
                  <a:pathLst>
                    <a:path w="26046" h="17119" extrusionOk="0">
                      <a:moveTo>
                        <a:pt x="19995" y="0"/>
                      </a:moveTo>
                      <a:cubicBezTo>
                        <a:pt x="19980" y="0"/>
                        <a:pt x="19965" y="3"/>
                        <a:pt x="19951" y="8"/>
                      </a:cubicBezTo>
                      <a:cubicBezTo>
                        <a:pt x="16377" y="1296"/>
                        <a:pt x="21617" y="10567"/>
                        <a:pt x="18246" y="10803"/>
                      </a:cubicBezTo>
                      <a:cubicBezTo>
                        <a:pt x="14873" y="11038"/>
                        <a:pt x="6865" y="13015"/>
                        <a:pt x="5188" y="13659"/>
                      </a:cubicBezTo>
                      <a:cubicBezTo>
                        <a:pt x="3655" y="14246"/>
                        <a:pt x="0" y="16758"/>
                        <a:pt x="2334" y="17085"/>
                      </a:cubicBezTo>
                      <a:cubicBezTo>
                        <a:pt x="2498" y="17108"/>
                        <a:pt x="2649" y="17118"/>
                        <a:pt x="2788" y="17118"/>
                      </a:cubicBezTo>
                      <a:cubicBezTo>
                        <a:pt x="4629" y="17118"/>
                        <a:pt x="4504" y="15251"/>
                        <a:pt x="7678" y="14946"/>
                      </a:cubicBezTo>
                      <a:cubicBezTo>
                        <a:pt x="7722" y="14942"/>
                        <a:pt x="7772" y="14940"/>
                        <a:pt x="7829" y="14940"/>
                      </a:cubicBezTo>
                      <a:cubicBezTo>
                        <a:pt x="8876" y="14940"/>
                        <a:pt x="12125" y="15616"/>
                        <a:pt x="15428" y="15616"/>
                      </a:cubicBezTo>
                      <a:cubicBezTo>
                        <a:pt x="20669" y="15616"/>
                        <a:pt x="26045" y="13915"/>
                        <a:pt x="22971" y="5117"/>
                      </a:cubicBezTo>
                      <a:cubicBezTo>
                        <a:pt x="22971" y="5117"/>
                        <a:pt x="20695" y="0"/>
                        <a:pt x="19995" y="0"/>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64;p27">
                  <a:extLst>
                    <a:ext uri="{FF2B5EF4-FFF2-40B4-BE49-F238E27FC236}">
                      <a16:creationId xmlns:a16="http://schemas.microsoft.com/office/drawing/2014/main" id="{86E7881F-91BE-4319-9258-51181B6CC873}"/>
                    </a:ext>
                  </a:extLst>
                </p:cNvPr>
                <p:cNvSpPr/>
                <p:nvPr/>
              </p:nvSpPr>
              <p:spPr>
                <a:xfrm>
                  <a:off x="3403300" y="2282375"/>
                  <a:ext cx="217150" cy="217125"/>
                </a:xfrm>
                <a:custGeom>
                  <a:avLst/>
                  <a:gdLst/>
                  <a:ahLst/>
                  <a:cxnLst/>
                  <a:rect l="l" t="t" r="r" b="b"/>
                  <a:pathLst>
                    <a:path w="8686" h="8685" extrusionOk="0">
                      <a:moveTo>
                        <a:pt x="1744" y="1"/>
                      </a:moveTo>
                      <a:cubicBezTo>
                        <a:pt x="1569" y="1"/>
                        <a:pt x="1392" y="11"/>
                        <a:pt x="1211" y="33"/>
                      </a:cubicBezTo>
                      <a:cubicBezTo>
                        <a:pt x="0" y="183"/>
                        <a:pt x="1957" y="2101"/>
                        <a:pt x="1957" y="2101"/>
                      </a:cubicBezTo>
                      <a:lnTo>
                        <a:pt x="3548" y="8684"/>
                      </a:lnTo>
                      <a:cubicBezTo>
                        <a:pt x="3548" y="8684"/>
                        <a:pt x="8128" y="8506"/>
                        <a:pt x="8411" y="8288"/>
                      </a:cubicBezTo>
                      <a:cubicBezTo>
                        <a:pt x="8686" y="8078"/>
                        <a:pt x="6525" y="1"/>
                        <a:pt x="1744" y="1"/>
                      </a:cubicBezTo>
                      <a:close/>
                    </a:path>
                  </a:pathLst>
                </a:custGeom>
                <a:solidFill>
                  <a:srgbClr val="3B6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65;p27">
                  <a:extLst>
                    <a:ext uri="{FF2B5EF4-FFF2-40B4-BE49-F238E27FC236}">
                      <a16:creationId xmlns:a16="http://schemas.microsoft.com/office/drawing/2014/main" id="{E1D24962-071E-483A-BDFE-7E622C51F06C}"/>
                    </a:ext>
                  </a:extLst>
                </p:cNvPr>
                <p:cNvSpPr/>
                <p:nvPr/>
              </p:nvSpPr>
              <p:spPr>
                <a:xfrm>
                  <a:off x="3270100" y="1959975"/>
                  <a:ext cx="180025" cy="103050"/>
                </a:xfrm>
                <a:custGeom>
                  <a:avLst/>
                  <a:gdLst/>
                  <a:ahLst/>
                  <a:cxnLst/>
                  <a:rect l="l" t="t" r="r" b="b"/>
                  <a:pathLst>
                    <a:path w="7201" h="4122" extrusionOk="0">
                      <a:moveTo>
                        <a:pt x="3159" y="0"/>
                      </a:moveTo>
                      <a:cubicBezTo>
                        <a:pt x="0" y="0"/>
                        <a:pt x="434" y="3473"/>
                        <a:pt x="1020" y="3943"/>
                      </a:cubicBezTo>
                      <a:cubicBezTo>
                        <a:pt x="1175" y="4067"/>
                        <a:pt x="1488" y="4121"/>
                        <a:pt x="1889" y="4121"/>
                      </a:cubicBezTo>
                      <a:cubicBezTo>
                        <a:pt x="3319" y="4121"/>
                        <a:pt x="5878" y="3433"/>
                        <a:pt x="6457" y="2766"/>
                      </a:cubicBezTo>
                      <a:cubicBezTo>
                        <a:pt x="7201" y="1911"/>
                        <a:pt x="5599" y="499"/>
                        <a:pt x="5599" y="499"/>
                      </a:cubicBezTo>
                      <a:cubicBezTo>
                        <a:pt x="4613" y="147"/>
                        <a:pt x="3810" y="0"/>
                        <a:pt x="3159" y="0"/>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66;p27">
                  <a:extLst>
                    <a:ext uri="{FF2B5EF4-FFF2-40B4-BE49-F238E27FC236}">
                      <a16:creationId xmlns:a16="http://schemas.microsoft.com/office/drawing/2014/main" id="{D303BEAF-FB58-4430-88DD-D0A62CE1FE9D}"/>
                    </a:ext>
                  </a:extLst>
                </p:cNvPr>
                <p:cNvSpPr/>
                <p:nvPr/>
              </p:nvSpPr>
              <p:spPr>
                <a:xfrm>
                  <a:off x="3265050" y="2010450"/>
                  <a:ext cx="46075" cy="96625"/>
                </a:xfrm>
                <a:custGeom>
                  <a:avLst/>
                  <a:gdLst/>
                  <a:ahLst/>
                  <a:cxnLst/>
                  <a:rect l="l" t="t" r="r" b="b"/>
                  <a:pathLst>
                    <a:path w="1843" h="3865" extrusionOk="0">
                      <a:moveTo>
                        <a:pt x="1086" y="1"/>
                      </a:moveTo>
                      <a:lnTo>
                        <a:pt x="1086" y="1"/>
                      </a:lnTo>
                      <a:cubicBezTo>
                        <a:pt x="557" y="48"/>
                        <a:pt x="0" y="1154"/>
                        <a:pt x="251" y="2115"/>
                      </a:cubicBezTo>
                      <a:cubicBezTo>
                        <a:pt x="488" y="3022"/>
                        <a:pt x="1205" y="3865"/>
                        <a:pt x="1516" y="3865"/>
                      </a:cubicBezTo>
                      <a:cubicBezTo>
                        <a:pt x="1535" y="3865"/>
                        <a:pt x="1553" y="3862"/>
                        <a:pt x="1568" y="3855"/>
                      </a:cubicBezTo>
                      <a:cubicBezTo>
                        <a:pt x="1842" y="3744"/>
                        <a:pt x="1440" y="3739"/>
                        <a:pt x="888" y="1612"/>
                      </a:cubicBezTo>
                      <a:cubicBezTo>
                        <a:pt x="644" y="671"/>
                        <a:pt x="1086" y="1"/>
                        <a:pt x="1086" y="1"/>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67;p27">
                  <a:extLst>
                    <a:ext uri="{FF2B5EF4-FFF2-40B4-BE49-F238E27FC236}">
                      <a16:creationId xmlns:a16="http://schemas.microsoft.com/office/drawing/2014/main" id="{7E9B2240-B71B-4AAD-8307-081AAFD736D1}"/>
                    </a:ext>
                  </a:extLst>
                </p:cNvPr>
                <p:cNvSpPr/>
                <p:nvPr/>
              </p:nvSpPr>
              <p:spPr>
                <a:xfrm>
                  <a:off x="3086800" y="1925225"/>
                  <a:ext cx="267025" cy="65875"/>
                </a:xfrm>
                <a:custGeom>
                  <a:avLst/>
                  <a:gdLst/>
                  <a:ahLst/>
                  <a:cxnLst/>
                  <a:rect l="l" t="t" r="r" b="b"/>
                  <a:pathLst>
                    <a:path w="10681" h="2635" extrusionOk="0">
                      <a:moveTo>
                        <a:pt x="10610" y="1"/>
                      </a:moveTo>
                      <a:cubicBezTo>
                        <a:pt x="10609" y="1"/>
                        <a:pt x="10609" y="1"/>
                        <a:pt x="10609" y="1"/>
                      </a:cubicBezTo>
                      <a:cubicBezTo>
                        <a:pt x="10581" y="1"/>
                        <a:pt x="7845" y="52"/>
                        <a:pt x="6319" y="886"/>
                      </a:cubicBezTo>
                      <a:cubicBezTo>
                        <a:pt x="5663" y="1244"/>
                        <a:pt x="5346" y="1636"/>
                        <a:pt x="5091" y="1950"/>
                      </a:cubicBezTo>
                      <a:cubicBezTo>
                        <a:pt x="4812" y="2296"/>
                        <a:pt x="4622" y="2530"/>
                        <a:pt x="4151" y="2530"/>
                      </a:cubicBezTo>
                      <a:cubicBezTo>
                        <a:pt x="4039" y="2530"/>
                        <a:pt x="3911" y="2516"/>
                        <a:pt x="3762" y="2488"/>
                      </a:cubicBezTo>
                      <a:cubicBezTo>
                        <a:pt x="3244" y="2390"/>
                        <a:pt x="2735" y="2179"/>
                        <a:pt x="2244" y="1974"/>
                      </a:cubicBezTo>
                      <a:cubicBezTo>
                        <a:pt x="1663" y="1734"/>
                        <a:pt x="1106" y="1502"/>
                        <a:pt x="611" y="1502"/>
                      </a:cubicBezTo>
                      <a:cubicBezTo>
                        <a:pt x="415" y="1502"/>
                        <a:pt x="228" y="1538"/>
                        <a:pt x="54" y="1625"/>
                      </a:cubicBezTo>
                      <a:cubicBezTo>
                        <a:pt x="1" y="1653"/>
                        <a:pt x="28" y="1725"/>
                        <a:pt x="77" y="1725"/>
                      </a:cubicBezTo>
                      <a:cubicBezTo>
                        <a:pt x="85" y="1725"/>
                        <a:pt x="93" y="1723"/>
                        <a:pt x="101" y="1720"/>
                      </a:cubicBezTo>
                      <a:cubicBezTo>
                        <a:pt x="258" y="1641"/>
                        <a:pt x="428" y="1608"/>
                        <a:pt x="609" y="1608"/>
                      </a:cubicBezTo>
                      <a:cubicBezTo>
                        <a:pt x="1084" y="1608"/>
                        <a:pt x="1633" y="1836"/>
                        <a:pt x="2204" y="2072"/>
                      </a:cubicBezTo>
                      <a:cubicBezTo>
                        <a:pt x="2700" y="2278"/>
                        <a:pt x="3212" y="2491"/>
                        <a:pt x="3742" y="2592"/>
                      </a:cubicBezTo>
                      <a:cubicBezTo>
                        <a:pt x="3879" y="2620"/>
                        <a:pt x="4019" y="2633"/>
                        <a:pt x="4159" y="2635"/>
                      </a:cubicBezTo>
                      <a:cubicBezTo>
                        <a:pt x="4677" y="2631"/>
                        <a:pt x="4893" y="2362"/>
                        <a:pt x="5173" y="2017"/>
                      </a:cubicBezTo>
                      <a:cubicBezTo>
                        <a:pt x="5422" y="1709"/>
                        <a:pt x="5732" y="1325"/>
                        <a:pt x="6370" y="978"/>
                      </a:cubicBezTo>
                      <a:cubicBezTo>
                        <a:pt x="7871" y="158"/>
                        <a:pt x="10582" y="107"/>
                        <a:pt x="10610" y="106"/>
                      </a:cubicBezTo>
                      <a:cubicBezTo>
                        <a:pt x="10680" y="106"/>
                        <a:pt x="10679" y="1"/>
                        <a:pt x="10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268;p27">
                <a:extLst>
                  <a:ext uri="{FF2B5EF4-FFF2-40B4-BE49-F238E27FC236}">
                    <a16:creationId xmlns:a16="http://schemas.microsoft.com/office/drawing/2014/main" id="{32645D61-866A-43CB-9A84-21B000521DE8}"/>
                  </a:ext>
                </a:extLst>
              </p:cNvPr>
              <p:cNvGrpSpPr/>
              <p:nvPr/>
            </p:nvGrpSpPr>
            <p:grpSpPr>
              <a:xfrm>
                <a:off x="1439856" y="2761984"/>
                <a:ext cx="1403854" cy="2599920"/>
                <a:chOff x="2176900" y="3615925"/>
                <a:chExt cx="1004475" cy="1860275"/>
              </a:xfrm>
            </p:grpSpPr>
            <p:sp>
              <p:nvSpPr>
                <p:cNvPr id="184" name="Google Shape;269;p27">
                  <a:extLst>
                    <a:ext uri="{FF2B5EF4-FFF2-40B4-BE49-F238E27FC236}">
                      <a16:creationId xmlns:a16="http://schemas.microsoft.com/office/drawing/2014/main" id="{198F1113-C1D0-4A8B-801F-1CB292352628}"/>
                    </a:ext>
                  </a:extLst>
                </p:cNvPr>
                <p:cNvSpPr/>
                <p:nvPr/>
              </p:nvSpPr>
              <p:spPr>
                <a:xfrm>
                  <a:off x="2487025" y="5434025"/>
                  <a:ext cx="631950" cy="42175"/>
                </a:xfrm>
                <a:custGeom>
                  <a:avLst/>
                  <a:gdLst/>
                  <a:ahLst/>
                  <a:cxnLst/>
                  <a:rect l="l" t="t" r="r" b="b"/>
                  <a:pathLst>
                    <a:path w="25278" h="1687" extrusionOk="0">
                      <a:moveTo>
                        <a:pt x="750" y="0"/>
                      </a:moveTo>
                      <a:cubicBezTo>
                        <a:pt x="335" y="0"/>
                        <a:pt x="0" y="335"/>
                        <a:pt x="0" y="749"/>
                      </a:cubicBezTo>
                      <a:lnTo>
                        <a:pt x="0" y="937"/>
                      </a:lnTo>
                      <a:cubicBezTo>
                        <a:pt x="0" y="1352"/>
                        <a:pt x="335" y="1686"/>
                        <a:pt x="750" y="1686"/>
                      </a:cubicBezTo>
                      <a:lnTo>
                        <a:pt x="24527" y="1686"/>
                      </a:lnTo>
                      <a:cubicBezTo>
                        <a:pt x="24943" y="1686"/>
                        <a:pt x="25277" y="1352"/>
                        <a:pt x="25277" y="937"/>
                      </a:cubicBezTo>
                      <a:lnTo>
                        <a:pt x="25277" y="749"/>
                      </a:lnTo>
                      <a:cubicBezTo>
                        <a:pt x="25277" y="335"/>
                        <a:pt x="24943" y="0"/>
                        <a:pt x="24527" y="0"/>
                      </a:cubicBez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70;p27">
                  <a:extLst>
                    <a:ext uri="{FF2B5EF4-FFF2-40B4-BE49-F238E27FC236}">
                      <a16:creationId xmlns:a16="http://schemas.microsoft.com/office/drawing/2014/main" id="{CBB42E6E-CDCF-450D-A26C-62633702C3ED}"/>
                    </a:ext>
                  </a:extLst>
                </p:cNvPr>
                <p:cNvSpPr/>
                <p:nvPr/>
              </p:nvSpPr>
              <p:spPr>
                <a:xfrm>
                  <a:off x="2523375" y="4855400"/>
                  <a:ext cx="145550" cy="186700"/>
                </a:xfrm>
                <a:custGeom>
                  <a:avLst/>
                  <a:gdLst/>
                  <a:ahLst/>
                  <a:cxnLst/>
                  <a:rect l="l" t="t" r="r" b="b"/>
                  <a:pathLst>
                    <a:path w="5822" h="7468" extrusionOk="0">
                      <a:moveTo>
                        <a:pt x="5231" y="0"/>
                      </a:moveTo>
                      <a:cubicBezTo>
                        <a:pt x="5166" y="0"/>
                        <a:pt x="5097" y="40"/>
                        <a:pt x="5074" y="108"/>
                      </a:cubicBezTo>
                      <a:cubicBezTo>
                        <a:pt x="4284" y="2498"/>
                        <a:pt x="4882" y="5309"/>
                        <a:pt x="5251" y="6623"/>
                      </a:cubicBezTo>
                      <a:cubicBezTo>
                        <a:pt x="3459" y="4878"/>
                        <a:pt x="324" y="4607"/>
                        <a:pt x="179" y="4597"/>
                      </a:cubicBezTo>
                      <a:cubicBezTo>
                        <a:pt x="174" y="4597"/>
                        <a:pt x="169" y="4596"/>
                        <a:pt x="164" y="4596"/>
                      </a:cubicBezTo>
                      <a:cubicBezTo>
                        <a:pt x="83" y="4596"/>
                        <a:pt x="13" y="4659"/>
                        <a:pt x="7" y="4742"/>
                      </a:cubicBezTo>
                      <a:cubicBezTo>
                        <a:pt x="0" y="4830"/>
                        <a:pt x="66" y="4906"/>
                        <a:pt x="154" y="4914"/>
                      </a:cubicBezTo>
                      <a:cubicBezTo>
                        <a:pt x="190" y="4917"/>
                        <a:pt x="3972" y="5243"/>
                        <a:pt x="5503" y="7400"/>
                      </a:cubicBezTo>
                      <a:cubicBezTo>
                        <a:pt x="5524" y="7429"/>
                        <a:pt x="5554" y="7450"/>
                        <a:pt x="5588" y="7460"/>
                      </a:cubicBezTo>
                      <a:lnTo>
                        <a:pt x="5588" y="7462"/>
                      </a:lnTo>
                      <a:cubicBezTo>
                        <a:pt x="5603" y="7466"/>
                        <a:pt x="5618" y="7468"/>
                        <a:pt x="5633" y="7468"/>
                      </a:cubicBezTo>
                      <a:cubicBezTo>
                        <a:pt x="5738" y="7468"/>
                        <a:pt x="5822" y="7362"/>
                        <a:pt x="5782" y="7255"/>
                      </a:cubicBezTo>
                      <a:cubicBezTo>
                        <a:pt x="5768" y="7214"/>
                        <a:pt x="4361" y="3274"/>
                        <a:pt x="5376" y="207"/>
                      </a:cubicBezTo>
                      <a:cubicBezTo>
                        <a:pt x="5403" y="123"/>
                        <a:pt x="5359" y="34"/>
                        <a:pt x="5275" y="7"/>
                      </a:cubicBezTo>
                      <a:cubicBezTo>
                        <a:pt x="5261" y="2"/>
                        <a:pt x="5246" y="0"/>
                        <a:pt x="5231"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71;p27">
                  <a:extLst>
                    <a:ext uri="{FF2B5EF4-FFF2-40B4-BE49-F238E27FC236}">
                      <a16:creationId xmlns:a16="http://schemas.microsoft.com/office/drawing/2014/main" id="{E9A0A8EA-107B-4479-8E0A-CC27E7556DCC}"/>
                    </a:ext>
                  </a:extLst>
                </p:cNvPr>
                <p:cNvSpPr/>
                <p:nvPr/>
              </p:nvSpPr>
              <p:spPr>
                <a:xfrm>
                  <a:off x="2551950" y="4165425"/>
                  <a:ext cx="240425" cy="303775"/>
                </a:xfrm>
                <a:custGeom>
                  <a:avLst/>
                  <a:gdLst/>
                  <a:ahLst/>
                  <a:cxnLst/>
                  <a:rect l="l" t="t" r="r" b="b"/>
                  <a:pathLst>
                    <a:path w="9617" h="12151" extrusionOk="0">
                      <a:moveTo>
                        <a:pt x="8098" y="1"/>
                      </a:moveTo>
                      <a:cubicBezTo>
                        <a:pt x="5505" y="1"/>
                        <a:pt x="1" y="1649"/>
                        <a:pt x="1" y="1649"/>
                      </a:cubicBezTo>
                      <a:cubicBezTo>
                        <a:pt x="1" y="1649"/>
                        <a:pt x="536" y="9077"/>
                        <a:pt x="1" y="12026"/>
                      </a:cubicBezTo>
                      <a:cubicBezTo>
                        <a:pt x="1" y="12026"/>
                        <a:pt x="3709" y="12151"/>
                        <a:pt x="6499" y="12151"/>
                      </a:cubicBezTo>
                      <a:cubicBezTo>
                        <a:pt x="7894" y="12151"/>
                        <a:pt x="9059" y="12120"/>
                        <a:pt x="9416" y="12026"/>
                      </a:cubicBezTo>
                      <a:cubicBezTo>
                        <a:pt x="9416" y="12026"/>
                        <a:pt x="9616" y="2132"/>
                        <a:pt x="9416" y="511"/>
                      </a:cubicBezTo>
                      <a:cubicBezTo>
                        <a:pt x="9370" y="143"/>
                        <a:pt x="8860" y="1"/>
                        <a:pt x="8098"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72;p27">
                  <a:extLst>
                    <a:ext uri="{FF2B5EF4-FFF2-40B4-BE49-F238E27FC236}">
                      <a16:creationId xmlns:a16="http://schemas.microsoft.com/office/drawing/2014/main" id="{B7538BED-B700-4773-A824-2F41C3FF3619}"/>
                    </a:ext>
                  </a:extLst>
                </p:cNvPr>
                <p:cNvSpPr/>
                <p:nvPr/>
              </p:nvSpPr>
              <p:spPr>
                <a:xfrm>
                  <a:off x="2722150" y="3811375"/>
                  <a:ext cx="459225" cy="390400"/>
                </a:xfrm>
                <a:custGeom>
                  <a:avLst/>
                  <a:gdLst/>
                  <a:ahLst/>
                  <a:cxnLst/>
                  <a:rect l="l" t="t" r="r" b="b"/>
                  <a:pathLst>
                    <a:path w="18369" h="15616" extrusionOk="0">
                      <a:moveTo>
                        <a:pt x="3114" y="1"/>
                      </a:moveTo>
                      <a:cubicBezTo>
                        <a:pt x="1054" y="1"/>
                        <a:pt x="0" y="1115"/>
                        <a:pt x="1153" y="1115"/>
                      </a:cubicBezTo>
                      <a:cubicBezTo>
                        <a:pt x="1244" y="1115"/>
                        <a:pt x="1348" y="1108"/>
                        <a:pt x="1467" y="1093"/>
                      </a:cubicBezTo>
                      <a:cubicBezTo>
                        <a:pt x="1612" y="1075"/>
                        <a:pt x="1761" y="1066"/>
                        <a:pt x="1915" y="1066"/>
                      </a:cubicBezTo>
                      <a:cubicBezTo>
                        <a:pt x="6223" y="1066"/>
                        <a:pt x="13692" y="7987"/>
                        <a:pt x="10855" y="10213"/>
                      </a:cubicBezTo>
                      <a:cubicBezTo>
                        <a:pt x="10368" y="10595"/>
                        <a:pt x="9821" y="10754"/>
                        <a:pt x="9246" y="10754"/>
                      </a:cubicBezTo>
                      <a:cubicBezTo>
                        <a:pt x="6373" y="10754"/>
                        <a:pt x="2773" y="6794"/>
                        <a:pt x="2185" y="6794"/>
                      </a:cubicBezTo>
                      <a:cubicBezTo>
                        <a:pt x="2180" y="6794"/>
                        <a:pt x="2175" y="6794"/>
                        <a:pt x="2170" y="6795"/>
                      </a:cubicBezTo>
                      <a:cubicBezTo>
                        <a:pt x="1524" y="6880"/>
                        <a:pt x="1682" y="10117"/>
                        <a:pt x="1682" y="10117"/>
                      </a:cubicBezTo>
                      <a:cubicBezTo>
                        <a:pt x="1682" y="10117"/>
                        <a:pt x="5181" y="15616"/>
                        <a:pt x="9352" y="15616"/>
                      </a:cubicBezTo>
                      <a:cubicBezTo>
                        <a:pt x="10490" y="15616"/>
                        <a:pt x="11679" y="15206"/>
                        <a:pt x="12859" y="14163"/>
                      </a:cubicBezTo>
                      <a:cubicBezTo>
                        <a:pt x="18369" y="9299"/>
                        <a:pt x="8524" y="659"/>
                        <a:pt x="3898" y="53"/>
                      </a:cubicBezTo>
                      <a:cubicBezTo>
                        <a:pt x="3624" y="17"/>
                        <a:pt x="3362" y="1"/>
                        <a:pt x="3114"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73;p27">
                  <a:extLst>
                    <a:ext uri="{FF2B5EF4-FFF2-40B4-BE49-F238E27FC236}">
                      <a16:creationId xmlns:a16="http://schemas.microsoft.com/office/drawing/2014/main" id="{3D835BF4-272D-4E15-8516-4DA6C74A37DB}"/>
                    </a:ext>
                  </a:extLst>
                </p:cNvPr>
                <p:cNvSpPr/>
                <p:nvPr/>
              </p:nvSpPr>
              <p:spPr>
                <a:xfrm>
                  <a:off x="2393050" y="3615925"/>
                  <a:ext cx="376550" cy="334375"/>
                </a:xfrm>
                <a:custGeom>
                  <a:avLst/>
                  <a:gdLst/>
                  <a:ahLst/>
                  <a:cxnLst/>
                  <a:rect l="l" t="t" r="r" b="b"/>
                  <a:pathLst>
                    <a:path w="15062" h="13375" extrusionOk="0">
                      <a:moveTo>
                        <a:pt x="9539" y="0"/>
                      </a:moveTo>
                      <a:cubicBezTo>
                        <a:pt x="5857" y="0"/>
                        <a:pt x="3510" y="1457"/>
                        <a:pt x="3033" y="3691"/>
                      </a:cubicBezTo>
                      <a:cubicBezTo>
                        <a:pt x="2507" y="6155"/>
                        <a:pt x="0" y="6180"/>
                        <a:pt x="12" y="7640"/>
                      </a:cubicBezTo>
                      <a:cubicBezTo>
                        <a:pt x="23" y="8932"/>
                        <a:pt x="1043" y="10253"/>
                        <a:pt x="2459" y="10253"/>
                      </a:cubicBezTo>
                      <a:cubicBezTo>
                        <a:pt x="2644" y="10253"/>
                        <a:pt x="2836" y="10231"/>
                        <a:pt x="3033" y="10183"/>
                      </a:cubicBezTo>
                      <a:cubicBezTo>
                        <a:pt x="3033" y="10183"/>
                        <a:pt x="3914" y="12266"/>
                        <a:pt x="5217" y="12464"/>
                      </a:cubicBezTo>
                      <a:cubicBezTo>
                        <a:pt x="5287" y="12474"/>
                        <a:pt x="5355" y="12479"/>
                        <a:pt x="5420" y="12479"/>
                      </a:cubicBezTo>
                      <a:cubicBezTo>
                        <a:pt x="6182" y="12479"/>
                        <a:pt x="6604" y="11805"/>
                        <a:pt x="7120" y="11805"/>
                      </a:cubicBezTo>
                      <a:cubicBezTo>
                        <a:pt x="7375" y="11805"/>
                        <a:pt x="7654" y="11970"/>
                        <a:pt x="8009" y="12464"/>
                      </a:cubicBezTo>
                      <a:cubicBezTo>
                        <a:pt x="8488" y="13130"/>
                        <a:pt x="9129" y="13375"/>
                        <a:pt x="9775" y="13375"/>
                      </a:cubicBezTo>
                      <a:cubicBezTo>
                        <a:pt x="10655" y="13375"/>
                        <a:pt x="11543" y="12920"/>
                        <a:pt x="12034" y="12464"/>
                      </a:cubicBezTo>
                      <a:cubicBezTo>
                        <a:pt x="12885" y="11672"/>
                        <a:pt x="15061" y="382"/>
                        <a:pt x="10708" y="46"/>
                      </a:cubicBezTo>
                      <a:cubicBezTo>
                        <a:pt x="10305" y="15"/>
                        <a:pt x="9915" y="0"/>
                        <a:pt x="9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74;p27">
                  <a:extLst>
                    <a:ext uri="{FF2B5EF4-FFF2-40B4-BE49-F238E27FC236}">
                      <a16:creationId xmlns:a16="http://schemas.microsoft.com/office/drawing/2014/main" id="{EE0C8F65-ACE6-4163-AB9A-80ECB2D4844F}"/>
                    </a:ext>
                  </a:extLst>
                </p:cNvPr>
                <p:cNvSpPr/>
                <p:nvPr/>
              </p:nvSpPr>
              <p:spPr>
                <a:xfrm>
                  <a:off x="2578025" y="3728975"/>
                  <a:ext cx="102150" cy="267850"/>
                </a:xfrm>
                <a:custGeom>
                  <a:avLst/>
                  <a:gdLst/>
                  <a:ahLst/>
                  <a:cxnLst/>
                  <a:rect l="l" t="t" r="r" b="b"/>
                  <a:pathLst>
                    <a:path w="4086" h="10714" extrusionOk="0">
                      <a:moveTo>
                        <a:pt x="0" y="0"/>
                      </a:moveTo>
                      <a:lnTo>
                        <a:pt x="0" y="10714"/>
                      </a:lnTo>
                      <a:lnTo>
                        <a:pt x="3887" y="10040"/>
                      </a:lnTo>
                      <a:cubicBezTo>
                        <a:pt x="3887" y="10040"/>
                        <a:pt x="3374" y="5578"/>
                        <a:pt x="3793" y="3544"/>
                      </a:cubicBezTo>
                      <a:cubicBezTo>
                        <a:pt x="4085" y="2131"/>
                        <a:pt x="0" y="0"/>
                        <a:pt x="0" y="0"/>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75;p27">
                  <a:extLst>
                    <a:ext uri="{FF2B5EF4-FFF2-40B4-BE49-F238E27FC236}">
                      <a16:creationId xmlns:a16="http://schemas.microsoft.com/office/drawing/2014/main" id="{90C5E8B2-27D9-47C5-A2EA-A189489114CD}"/>
                    </a:ext>
                  </a:extLst>
                </p:cNvPr>
                <p:cNvSpPr/>
                <p:nvPr/>
              </p:nvSpPr>
              <p:spPr>
                <a:xfrm>
                  <a:off x="2537325" y="3637975"/>
                  <a:ext cx="218575" cy="220150"/>
                </a:xfrm>
                <a:custGeom>
                  <a:avLst/>
                  <a:gdLst/>
                  <a:ahLst/>
                  <a:cxnLst/>
                  <a:rect l="l" t="t" r="r" b="b"/>
                  <a:pathLst>
                    <a:path w="8743" h="8806" extrusionOk="0">
                      <a:moveTo>
                        <a:pt x="4384" y="1"/>
                      </a:moveTo>
                      <a:cubicBezTo>
                        <a:pt x="2836" y="1"/>
                        <a:pt x="251" y="1311"/>
                        <a:pt x="139" y="2534"/>
                      </a:cubicBezTo>
                      <a:cubicBezTo>
                        <a:pt x="0" y="4038"/>
                        <a:pt x="3075" y="8805"/>
                        <a:pt x="5092" y="8805"/>
                      </a:cubicBezTo>
                      <a:cubicBezTo>
                        <a:pt x="5312" y="8805"/>
                        <a:pt x="5519" y="8749"/>
                        <a:pt x="5708" y="8625"/>
                      </a:cubicBezTo>
                      <a:cubicBezTo>
                        <a:pt x="8742" y="6642"/>
                        <a:pt x="5492" y="588"/>
                        <a:pt x="5492" y="588"/>
                      </a:cubicBezTo>
                      <a:cubicBezTo>
                        <a:pt x="5373" y="174"/>
                        <a:pt x="4947" y="1"/>
                        <a:pt x="4384"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76;p27">
                  <a:extLst>
                    <a:ext uri="{FF2B5EF4-FFF2-40B4-BE49-F238E27FC236}">
                      <a16:creationId xmlns:a16="http://schemas.microsoft.com/office/drawing/2014/main" id="{FE49DFE4-0555-4E2D-BF51-9BF325576F06}"/>
                    </a:ext>
                  </a:extLst>
                </p:cNvPr>
                <p:cNvSpPr/>
                <p:nvPr/>
              </p:nvSpPr>
              <p:spPr>
                <a:xfrm>
                  <a:off x="2534750" y="3749400"/>
                  <a:ext cx="57850" cy="50350"/>
                </a:xfrm>
                <a:custGeom>
                  <a:avLst/>
                  <a:gdLst/>
                  <a:ahLst/>
                  <a:cxnLst/>
                  <a:rect l="l" t="t" r="r" b="b"/>
                  <a:pathLst>
                    <a:path w="2314" h="2014" extrusionOk="0">
                      <a:moveTo>
                        <a:pt x="512" y="1"/>
                      </a:moveTo>
                      <a:cubicBezTo>
                        <a:pt x="358" y="1"/>
                        <a:pt x="234" y="85"/>
                        <a:pt x="179" y="311"/>
                      </a:cubicBezTo>
                      <a:cubicBezTo>
                        <a:pt x="0" y="1045"/>
                        <a:pt x="1057" y="2014"/>
                        <a:pt x="1639" y="2014"/>
                      </a:cubicBezTo>
                      <a:cubicBezTo>
                        <a:pt x="1746" y="2014"/>
                        <a:pt x="1837" y="1981"/>
                        <a:pt x="1901" y="1908"/>
                      </a:cubicBezTo>
                      <a:cubicBezTo>
                        <a:pt x="2313" y="1436"/>
                        <a:pt x="1620" y="676"/>
                        <a:pt x="1620" y="676"/>
                      </a:cubicBezTo>
                      <a:cubicBezTo>
                        <a:pt x="1620" y="676"/>
                        <a:pt x="948" y="1"/>
                        <a:pt x="512"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77;p27">
                  <a:extLst>
                    <a:ext uri="{FF2B5EF4-FFF2-40B4-BE49-F238E27FC236}">
                      <a16:creationId xmlns:a16="http://schemas.microsoft.com/office/drawing/2014/main" id="{2F7710C5-52A9-4F73-A4D9-E50D2A02011D}"/>
                    </a:ext>
                  </a:extLst>
                </p:cNvPr>
                <p:cNvSpPr/>
                <p:nvPr/>
              </p:nvSpPr>
              <p:spPr>
                <a:xfrm>
                  <a:off x="2485025" y="3635300"/>
                  <a:ext cx="188900" cy="124150"/>
                </a:xfrm>
                <a:custGeom>
                  <a:avLst/>
                  <a:gdLst/>
                  <a:ahLst/>
                  <a:cxnLst/>
                  <a:rect l="l" t="t" r="r" b="b"/>
                  <a:pathLst>
                    <a:path w="7556" h="4966" extrusionOk="0">
                      <a:moveTo>
                        <a:pt x="7396" y="168"/>
                      </a:moveTo>
                      <a:cubicBezTo>
                        <a:pt x="7449" y="177"/>
                        <a:pt x="7502" y="185"/>
                        <a:pt x="7555" y="194"/>
                      </a:cubicBezTo>
                      <a:cubicBezTo>
                        <a:pt x="7555" y="194"/>
                        <a:pt x="7497" y="180"/>
                        <a:pt x="7396" y="168"/>
                      </a:cubicBezTo>
                      <a:close/>
                      <a:moveTo>
                        <a:pt x="5449" y="1"/>
                      </a:moveTo>
                      <a:cubicBezTo>
                        <a:pt x="1" y="1"/>
                        <a:pt x="1170" y="4727"/>
                        <a:pt x="1170" y="4727"/>
                      </a:cubicBezTo>
                      <a:cubicBezTo>
                        <a:pt x="1170" y="4727"/>
                        <a:pt x="1717" y="4966"/>
                        <a:pt x="2386" y="4966"/>
                      </a:cubicBezTo>
                      <a:cubicBezTo>
                        <a:pt x="3258" y="4966"/>
                        <a:pt x="4336" y="4560"/>
                        <a:pt x="4678" y="2693"/>
                      </a:cubicBezTo>
                      <a:cubicBezTo>
                        <a:pt x="5090" y="455"/>
                        <a:pt x="6436" y="153"/>
                        <a:pt x="7131" y="153"/>
                      </a:cubicBezTo>
                      <a:cubicBezTo>
                        <a:pt x="7236" y="153"/>
                        <a:pt x="7326" y="160"/>
                        <a:pt x="7396" y="168"/>
                      </a:cubicBezTo>
                      <a:lnTo>
                        <a:pt x="7396" y="168"/>
                      </a:lnTo>
                      <a:cubicBezTo>
                        <a:pt x="6668" y="53"/>
                        <a:pt x="6022" y="1"/>
                        <a:pt x="54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78;p27">
                  <a:extLst>
                    <a:ext uri="{FF2B5EF4-FFF2-40B4-BE49-F238E27FC236}">
                      <a16:creationId xmlns:a16="http://schemas.microsoft.com/office/drawing/2014/main" id="{4C68DA97-9F9C-47F5-9FBF-E42A66077FC9}"/>
                    </a:ext>
                  </a:extLst>
                </p:cNvPr>
                <p:cNvSpPr/>
                <p:nvPr/>
              </p:nvSpPr>
              <p:spPr>
                <a:xfrm>
                  <a:off x="2580750" y="3814075"/>
                  <a:ext cx="90800" cy="112825"/>
                </a:xfrm>
                <a:custGeom>
                  <a:avLst/>
                  <a:gdLst/>
                  <a:ahLst/>
                  <a:cxnLst/>
                  <a:rect l="l" t="t" r="r" b="b"/>
                  <a:pathLst>
                    <a:path w="3632" h="4513" extrusionOk="0">
                      <a:moveTo>
                        <a:pt x="170" y="1"/>
                      </a:moveTo>
                      <a:cubicBezTo>
                        <a:pt x="0" y="1"/>
                        <a:pt x="350" y="1935"/>
                        <a:pt x="1331" y="2891"/>
                      </a:cubicBezTo>
                      <a:cubicBezTo>
                        <a:pt x="2461" y="3992"/>
                        <a:pt x="3632" y="4513"/>
                        <a:pt x="3632" y="4513"/>
                      </a:cubicBezTo>
                      <a:cubicBezTo>
                        <a:pt x="3632" y="4513"/>
                        <a:pt x="3418" y="2470"/>
                        <a:pt x="3537" y="1766"/>
                      </a:cubicBezTo>
                      <a:lnTo>
                        <a:pt x="3537" y="1766"/>
                      </a:lnTo>
                      <a:cubicBezTo>
                        <a:pt x="3537" y="1766"/>
                        <a:pt x="3481" y="1771"/>
                        <a:pt x="3383" y="1771"/>
                      </a:cubicBezTo>
                      <a:cubicBezTo>
                        <a:pt x="2888" y="1771"/>
                        <a:pt x="1315" y="1639"/>
                        <a:pt x="232" y="55"/>
                      </a:cubicBezTo>
                      <a:cubicBezTo>
                        <a:pt x="207" y="18"/>
                        <a:pt x="186" y="1"/>
                        <a:pt x="170" y="1"/>
                      </a:cubicBezTo>
                      <a:close/>
                    </a:path>
                  </a:pathLst>
                </a:custGeom>
                <a:solidFill>
                  <a:srgbClr val="AC5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79;p27">
                  <a:extLst>
                    <a:ext uri="{FF2B5EF4-FFF2-40B4-BE49-F238E27FC236}">
                      <a16:creationId xmlns:a16="http://schemas.microsoft.com/office/drawing/2014/main" id="{F19BB3D4-889B-403D-9BE5-8AE2D6E58F29}"/>
                    </a:ext>
                  </a:extLst>
                </p:cNvPr>
                <p:cNvSpPr/>
                <p:nvPr/>
              </p:nvSpPr>
              <p:spPr>
                <a:xfrm>
                  <a:off x="2537825" y="3638175"/>
                  <a:ext cx="133800" cy="121150"/>
                </a:xfrm>
                <a:custGeom>
                  <a:avLst/>
                  <a:gdLst/>
                  <a:ahLst/>
                  <a:cxnLst/>
                  <a:rect l="l" t="t" r="r" b="b"/>
                  <a:pathLst>
                    <a:path w="5352" h="4846" extrusionOk="0">
                      <a:moveTo>
                        <a:pt x="5274" y="1"/>
                      </a:moveTo>
                      <a:cubicBezTo>
                        <a:pt x="5168" y="1"/>
                        <a:pt x="4274" y="43"/>
                        <a:pt x="3493" y="1449"/>
                      </a:cubicBezTo>
                      <a:cubicBezTo>
                        <a:pt x="3302" y="1794"/>
                        <a:pt x="3160" y="2181"/>
                        <a:pt x="3021" y="2556"/>
                      </a:cubicBezTo>
                      <a:cubicBezTo>
                        <a:pt x="2609" y="3677"/>
                        <a:pt x="2218" y="4741"/>
                        <a:pt x="594" y="4741"/>
                      </a:cubicBezTo>
                      <a:cubicBezTo>
                        <a:pt x="430" y="4741"/>
                        <a:pt x="254" y="4730"/>
                        <a:pt x="64" y="4708"/>
                      </a:cubicBezTo>
                      <a:cubicBezTo>
                        <a:pt x="61" y="4707"/>
                        <a:pt x="58" y="4707"/>
                        <a:pt x="55" y="4707"/>
                      </a:cubicBezTo>
                      <a:cubicBezTo>
                        <a:pt x="28" y="4707"/>
                        <a:pt x="7" y="4727"/>
                        <a:pt x="5" y="4753"/>
                      </a:cubicBezTo>
                      <a:cubicBezTo>
                        <a:pt x="1" y="4782"/>
                        <a:pt x="22" y="4810"/>
                        <a:pt x="50" y="4812"/>
                      </a:cubicBezTo>
                      <a:cubicBezTo>
                        <a:pt x="229" y="4835"/>
                        <a:pt x="408" y="4845"/>
                        <a:pt x="588" y="4845"/>
                      </a:cubicBezTo>
                      <a:cubicBezTo>
                        <a:pt x="2291" y="4845"/>
                        <a:pt x="2712" y="3702"/>
                        <a:pt x="3121" y="2593"/>
                      </a:cubicBezTo>
                      <a:cubicBezTo>
                        <a:pt x="3259" y="2222"/>
                        <a:pt x="3399" y="1839"/>
                        <a:pt x="3586" y="1501"/>
                      </a:cubicBezTo>
                      <a:cubicBezTo>
                        <a:pt x="4348" y="127"/>
                        <a:pt x="5232" y="107"/>
                        <a:pt x="5278" y="107"/>
                      </a:cubicBezTo>
                      <a:lnTo>
                        <a:pt x="5282" y="107"/>
                      </a:lnTo>
                      <a:cubicBezTo>
                        <a:pt x="5349" y="104"/>
                        <a:pt x="5351" y="6"/>
                        <a:pt x="5283" y="1"/>
                      </a:cubicBezTo>
                      <a:cubicBezTo>
                        <a:pt x="5281" y="1"/>
                        <a:pt x="5278" y="1"/>
                        <a:pt x="5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80;p27">
                  <a:extLst>
                    <a:ext uri="{FF2B5EF4-FFF2-40B4-BE49-F238E27FC236}">
                      <a16:creationId xmlns:a16="http://schemas.microsoft.com/office/drawing/2014/main" id="{CF914736-B833-45C4-931B-D092F5CE6348}"/>
                    </a:ext>
                  </a:extLst>
                </p:cNvPr>
                <p:cNvSpPr/>
                <p:nvPr/>
              </p:nvSpPr>
              <p:spPr>
                <a:xfrm>
                  <a:off x="2457200" y="3973775"/>
                  <a:ext cx="372375" cy="329225"/>
                </a:xfrm>
                <a:custGeom>
                  <a:avLst/>
                  <a:gdLst/>
                  <a:ahLst/>
                  <a:cxnLst/>
                  <a:rect l="l" t="t" r="r" b="b"/>
                  <a:pathLst>
                    <a:path w="14895" h="13169" extrusionOk="0">
                      <a:moveTo>
                        <a:pt x="10466" y="1"/>
                      </a:moveTo>
                      <a:cubicBezTo>
                        <a:pt x="7186" y="1"/>
                        <a:pt x="2178" y="922"/>
                        <a:pt x="2178" y="922"/>
                      </a:cubicBezTo>
                      <a:cubicBezTo>
                        <a:pt x="0" y="2113"/>
                        <a:pt x="3261" y="13169"/>
                        <a:pt x="3261" y="13169"/>
                      </a:cubicBezTo>
                      <a:lnTo>
                        <a:pt x="13699" y="11488"/>
                      </a:lnTo>
                      <a:cubicBezTo>
                        <a:pt x="13699" y="11488"/>
                        <a:pt x="14895" y="1231"/>
                        <a:pt x="12768" y="299"/>
                      </a:cubicBezTo>
                      <a:cubicBezTo>
                        <a:pt x="12277" y="83"/>
                        <a:pt x="11449" y="1"/>
                        <a:pt x="10466"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81;p27">
                  <a:extLst>
                    <a:ext uri="{FF2B5EF4-FFF2-40B4-BE49-F238E27FC236}">
                      <a16:creationId xmlns:a16="http://schemas.microsoft.com/office/drawing/2014/main" id="{6259E5F6-0946-4283-8D57-D8C3CD340088}"/>
                    </a:ext>
                  </a:extLst>
                </p:cNvPr>
                <p:cNvSpPr/>
                <p:nvPr/>
              </p:nvSpPr>
              <p:spPr>
                <a:xfrm>
                  <a:off x="2505375" y="4059125"/>
                  <a:ext cx="359475" cy="295075"/>
                </a:xfrm>
                <a:custGeom>
                  <a:avLst/>
                  <a:gdLst/>
                  <a:ahLst/>
                  <a:cxnLst/>
                  <a:rect l="l" t="t" r="r" b="b"/>
                  <a:pathLst>
                    <a:path w="14379" h="11803" extrusionOk="0">
                      <a:moveTo>
                        <a:pt x="9175" y="0"/>
                      </a:moveTo>
                      <a:cubicBezTo>
                        <a:pt x="1997" y="0"/>
                        <a:pt x="1" y="4205"/>
                        <a:pt x="1" y="4205"/>
                      </a:cubicBezTo>
                      <a:cubicBezTo>
                        <a:pt x="100" y="5752"/>
                        <a:pt x="949" y="11803"/>
                        <a:pt x="949" y="11803"/>
                      </a:cubicBezTo>
                      <a:lnTo>
                        <a:pt x="13400" y="11484"/>
                      </a:lnTo>
                      <a:cubicBezTo>
                        <a:pt x="13400" y="11484"/>
                        <a:pt x="14378" y="413"/>
                        <a:pt x="11137" y="98"/>
                      </a:cubicBezTo>
                      <a:cubicBezTo>
                        <a:pt x="10444" y="31"/>
                        <a:pt x="9790" y="0"/>
                        <a:pt x="91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82;p27">
                  <a:extLst>
                    <a:ext uri="{FF2B5EF4-FFF2-40B4-BE49-F238E27FC236}">
                      <a16:creationId xmlns:a16="http://schemas.microsoft.com/office/drawing/2014/main" id="{BB80FAEA-FC69-4388-B198-6A6548370F38}"/>
                    </a:ext>
                  </a:extLst>
                </p:cNvPr>
                <p:cNvSpPr/>
                <p:nvPr/>
              </p:nvSpPr>
              <p:spPr>
                <a:xfrm>
                  <a:off x="2547500" y="4459000"/>
                  <a:ext cx="521950" cy="992125"/>
                </a:xfrm>
                <a:custGeom>
                  <a:avLst/>
                  <a:gdLst/>
                  <a:ahLst/>
                  <a:cxnLst/>
                  <a:rect l="l" t="t" r="r" b="b"/>
                  <a:pathLst>
                    <a:path w="20878" h="39685" extrusionOk="0">
                      <a:moveTo>
                        <a:pt x="180" y="283"/>
                      </a:moveTo>
                      <a:lnTo>
                        <a:pt x="180" y="283"/>
                      </a:lnTo>
                      <a:cubicBezTo>
                        <a:pt x="180" y="283"/>
                        <a:pt x="180" y="283"/>
                        <a:pt x="180" y="283"/>
                      </a:cubicBezTo>
                      <a:lnTo>
                        <a:pt x="180" y="283"/>
                      </a:lnTo>
                      <a:cubicBezTo>
                        <a:pt x="180" y="283"/>
                        <a:pt x="180" y="283"/>
                        <a:pt x="180" y="283"/>
                      </a:cubicBezTo>
                      <a:close/>
                      <a:moveTo>
                        <a:pt x="6083" y="1"/>
                      </a:moveTo>
                      <a:cubicBezTo>
                        <a:pt x="3298" y="1"/>
                        <a:pt x="189" y="283"/>
                        <a:pt x="180" y="283"/>
                      </a:cubicBezTo>
                      <a:cubicBezTo>
                        <a:pt x="180" y="283"/>
                        <a:pt x="180" y="283"/>
                        <a:pt x="180" y="283"/>
                      </a:cubicBezTo>
                      <a:lnTo>
                        <a:pt x="180" y="283"/>
                      </a:lnTo>
                      <a:cubicBezTo>
                        <a:pt x="0" y="4036"/>
                        <a:pt x="1171" y="37914"/>
                        <a:pt x="3399" y="38617"/>
                      </a:cubicBezTo>
                      <a:cubicBezTo>
                        <a:pt x="5628" y="39320"/>
                        <a:pt x="7979" y="39684"/>
                        <a:pt x="7979" y="39684"/>
                      </a:cubicBezTo>
                      <a:cubicBezTo>
                        <a:pt x="9849" y="39531"/>
                        <a:pt x="5208" y="38495"/>
                        <a:pt x="5208" y="38495"/>
                      </a:cubicBezTo>
                      <a:cubicBezTo>
                        <a:pt x="4309" y="31520"/>
                        <a:pt x="6557" y="6653"/>
                        <a:pt x="6557" y="6653"/>
                      </a:cubicBezTo>
                      <a:cubicBezTo>
                        <a:pt x="6557" y="6653"/>
                        <a:pt x="13192" y="15860"/>
                        <a:pt x="14815" y="19453"/>
                      </a:cubicBezTo>
                      <a:cubicBezTo>
                        <a:pt x="16438" y="23045"/>
                        <a:pt x="11909" y="39181"/>
                        <a:pt x="11909" y="39181"/>
                      </a:cubicBezTo>
                      <a:cubicBezTo>
                        <a:pt x="11909" y="39181"/>
                        <a:pt x="14157" y="39507"/>
                        <a:pt x="15528" y="39507"/>
                      </a:cubicBezTo>
                      <a:cubicBezTo>
                        <a:pt x="16006" y="39507"/>
                        <a:pt x="16378" y="39468"/>
                        <a:pt x="16510" y="39361"/>
                      </a:cubicBezTo>
                      <a:cubicBezTo>
                        <a:pt x="17020" y="38945"/>
                        <a:pt x="15161" y="39252"/>
                        <a:pt x="14314" y="38600"/>
                      </a:cubicBezTo>
                      <a:cubicBezTo>
                        <a:pt x="13466" y="37947"/>
                        <a:pt x="20877" y="23486"/>
                        <a:pt x="18971" y="17129"/>
                      </a:cubicBezTo>
                      <a:cubicBezTo>
                        <a:pt x="17063" y="10773"/>
                        <a:pt x="9594" y="284"/>
                        <a:pt x="9594" y="284"/>
                      </a:cubicBezTo>
                      <a:cubicBezTo>
                        <a:pt x="8792" y="71"/>
                        <a:pt x="7479" y="1"/>
                        <a:pt x="6083"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83;p27">
                  <a:extLst>
                    <a:ext uri="{FF2B5EF4-FFF2-40B4-BE49-F238E27FC236}">
                      <a16:creationId xmlns:a16="http://schemas.microsoft.com/office/drawing/2014/main" id="{054DD281-6D58-4B76-A010-C997553330E7}"/>
                    </a:ext>
                  </a:extLst>
                </p:cNvPr>
                <p:cNvSpPr/>
                <p:nvPr/>
              </p:nvSpPr>
              <p:spPr>
                <a:xfrm>
                  <a:off x="2436925" y="4466075"/>
                  <a:ext cx="615300" cy="817625"/>
                </a:xfrm>
                <a:custGeom>
                  <a:avLst/>
                  <a:gdLst/>
                  <a:ahLst/>
                  <a:cxnLst/>
                  <a:rect l="l" t="t" r="r" b="b"/>
                  <a:pathLst>
                    <a:path w="24612" h="32705" extrusionOk="0">
                      <a:moveTo>
                        <a:pt x="14017" y="1"/>
                      </a:moveTo>
                      <a:cubicBezTo>
                        <a:pt x="13504" y="194"/>
                        <a:pt x="12287" y="258"/>
                        <a:pt x="10892" y="258"/>
                      </a:cubicBezTo>
                      <a:cubicBezTo>
                        <a:pt x="8103" y="258"/>
                        <a:pt x="4602" y="1"/>
                        <a:pt x="4602" y="1"/>
                      </a:cubicBezTo>
                      <a:lnTo>
                        <a:pt x="4602" y="1"/>
                      </a:lnTo>
                      <a:cubicBezTo>
                        <a:pt x="1" y="4616"/>
                        <a:pt x="5645" y="31200"/>
                        <a:pt x="5645" y="31200"/>
                      </a:cubicBezTo>
                      <a:lnTo>
                        <a:pt x="10557" y="30919"/>
                      </a:lnTo>
                      <a:cubicBezTo>
                        <a:pt x="10220" y="28517"/>
                        <a:pt x="11278" y="7161"/>
                        <a:pt x="11278" y="7161"/>
                      </a:cubicBezTo>
                      <a:cubicBezTo>
                        <a:pt x="11278" y="7161"/>
                        <a:pt x="16785" y="15462"/>
                        <a:pt x="17778" y="17782"/>
                      </a:cubicBezTo>
                      <a:cubicBezTo>
                        <a:pt x="19160" y="21006"/>
                        <a:pt x="17143" y="31872"/>
                        <a:pt x="17143" y="31872"/>
                      </a:cubicBezTo>
                      <a:lnTo>
                        <a:pt x="21339" y="32704"/>
                      </a:lnTo>
                      <a:cubicBezTo>
                        <a:pt x="21339" y="32704"/>
                        <a:pt x="24612" y="22160"/>
                        <a:pt x="24241" y="17782"/>
                      </a:cubicBezTo>
                      <a:cubicBezTo>
                        <a:pt x="23869" y="13405"/>
                        <a:pt x="14017" y="1"/>
                        <a:pt x="140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84;p27">
                  <a:extLst>
                    <a:ext uri="{FF2B5EF4-FFF2-40B4-BE49-F238E27FC236}">
                      <a16:creationId xmlns:a16="http://schemas.microsoft.com/office/drawing/2014/main" id="{419759AA-4BF1-4B72-BAD3-954F4897429F}"/>
                    </a:ext>
                  </a:extLst>
                </p:cNvPr>
                <p:cNvSpPr/>
                <p:nvPr/>
              </p:nvSpPr>
              <p:spPr>
                <a:xfrm>
                  <a:off x="2844375" y="5367750"/>
                  <a:ext cx="179025" cy="83950"/>
                </a:xfrm>
                <a:custGeom>
                  <a:avLst/>
                  <a:gdLst/>
                  <a:ahLst/>
                  <a:cxnLst/>
                  <a:rect l="l" t="t" r="r" b="b"/>
                  <a:pathLst>
                    <a:path w="7161" h="3358" extrusionOk="0">
                      <a:moveTo>
                        <a:pt x="870" y="0"/>
                      </a:moveTo>
                      <a:cubicBezTo>
                        <a:pt x="754" y="0"/>
                        <a:pt x="681" y="13"/>
                        <a:pt x="674" y="44"/>
                      </a:cubicBezTo>
                      <a:cubicBezTo>
                        <a:pt x="442" y="1121"/>
                        <a:pt x="0" y="2925"/>
                        <a:pt x="257" y="3181"/>
                      </a:cubicBezTo>
                      <a:cubicBezTo>
                        <a:pt x="379" y="3301"/>
                        <a:pt x="1419" y="3357"/>
                        <a:pt x="2603" y="3357"/>
                      </a:cubicBezTo>
                      <a:cubicBezTo>
                        <a:pt x="3925" y="3357"/>
                        <a:pt x="5425" y="3287"/>
                        <a:pt x="6025" y="3159"/>
                      </a:cubicBezTo>
                      <a:cubicBezTo>
                        <a:pt x="7160" y="2915"/>
                        <a:pt x="2426" y="2284"/>
                        <a:pt x="2633" y="1404"/>
                      </a:cubicBezTo>
                      <a:cubicBezTo>
                        <a:pt x="2698" y="1121"/>
                        <a:pt x="3089" y="311"/>
                        <a:pt x="3089" y="311"/>
                      </a:cubicBezTo>
                      <a:cubicBezTo>
                        <a:pt x="3089" y="311"/>
                        <a:pt x="1447" y="0"/>
                        <a:pt x="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85;p27">
                  <a:extLst>
                    <a:ext uri="{FF2B5EF4-FFF2-40B4-BE49-F238E27FC236}">
                      <a16:creationId xmlns:a16="http://schemas.microsoft.com/office/drawing/2014/main" id="{2415DE4F-8700-4016-98AF-56CA8F1C225A}"/>
                    </a:ext>
                  </a:extLst>
                </p:cNvPr>
                <p:cNvSpPr/>
                <p:nvPr/>
              </p:nvSpPr>
              <p:spPr>
                <a:xfrm>
                  <a:off x="2604550" y="5367725"/>
                  <a:ext cx="194250" cy="83400"/>
                </a:xfrm>
                <a:custGeom>
                  <a:avLst/>
                  <a:gdLst/>
                  <a:ahLst/>
                  <a:cxnLst/>
                  <a:rect l="l" t="t" r="r" b="b"/>
                  <a:pathLst>
                    <a:path w="7770" h="3336" extrusionOk="0">
                      <a:moveTo>
                        <a:pt x="2753" y="1"/>
                      </a:moveTo>
                      <a:cubicBezTo>
                        <a:pt x="2068" y="1"/>
                        <a:pt x="1" y="14"/>
                        <a:pt x="21" y="168"/>
                      </a:cubicBezTo>
                      <a:cubicBezTo>
                        <a:pt x="190" y="1572"/>
                        <a:pt x="72" y="2882"/>
                        <a:pt x="327" y="3136"/>
                      </a:cubicBezTo>
                      <a:cubicBezTo>
                        <a:pt x="461" y="3268"/>
                        <a:pt x="1845" y="3335"/>
                        <a:pt x="3305" y="3335"/>
                      </a:cubicBezTo>
                      <a:cubicBezTo>
                        <a:pt x="4662" y="3335"/>
                        <a:pt x="6085" y="3277"/>
                        <a:pt x="6633" y="3160"/>
                      </a:cubicBezTo>
                      <a:cubicBezTo>
                        <a:pt x="7769" y="2916"/>
                        <a:pt x="3219" y="2220"/>
                        <a:pt x="2918" y="1366"/>
                      </a:cubicBezTo>
                      <a:cubicBezTo>
                        <a:pt x="2778" y="972"/>
                        <a:pt x="2971" y="1"/>
                        <a:pt x="2971" y="1"/>
                      </a:cubicBezTo>
                      <a:cubicBezTo>
                        <a:pt x="2971" y="1"/>
                        <a:pt x="2889" y="1"/>
                        <a:pt x="2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86;p27">
                  <a:extLst>
                    <a:ext uri="{FF2B5EF4-FFF2-40B4-BE49-F238E27FC236}">
                      <a16:creationId xmlns:a16="http://schemas.microsoft.com/office/drawing/2014/main" id="{467C4B2E-EA22-4A43-A8FC-0F6C85CB43DC}"/>
                    </a:ext>
                  </a:extLst>
                </p:cNvPr>
                <p:cNvSpPr/>
                <p:nvPr/>
              </p:nvSpPr>
              <p:spPr>
                <a:xfrm>
                  <a:off x="2526300" y="3989200"/>
                  <a:ext cx="54200" cy="127575"/>
                </a:xfrm>
                <a:custGeom>
                  <a:avLst/>
                  <a:gdLst/>
                  <a:ahLst/>
                  <a:cxnLst/>
                  <a:rect l="l" t="t" r="r" b="b"/>
                  <a:pathLst>
                    <a:path w="2168" h="5103" extrusionOk="0">
                      <a:moveTo>
                        <a:pt x="559" y="0"/>
                      </a:moveTo>
                      <a:cubicBezTo>
                        <a:pt x="252" y="45"/>
                        <a:pt x="0" y="202"/>
                        <a:pt x="0" y="202"/>
                      </a:cubicBezTo>
                      <a:lnTo>
                        <a:pt x="1760" y="5102"/>
                      </a:lnTo>
                      <a:lnTo>
                        <a:pt x="2167" y="4840"/>
                      </a:lnTo>
                      <a:cubicBezTo>
                        <a:pt x="2013" y="4398"/>
                        <a:pt x="559"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87;p27">
                  <a:extLst>
                    <a:ext uri="{FF2B5EF4-FFF2-40B4-BE49-F238E27FC236}">
                      <a16:creationId xmlns:a16="http://schemas.microsoft.com/office/drawing/2014/main" id="{0D028D58-6A88-4964-B0AF-7009B4B80CAA}"/>
                    </a:ext>
                  </a:extLst>
                </p:cNvPr>
                <p:cNvSpPr/>
                <p:nvPr/>
              </p:nvSpPr>
              <p:spPr>
                <a:xfrm>
                  <a:off x="2733900" y="3972625"/>
                  <a:ext cx="53450" cy="130275"/>
                </a:xfrm>
                <a:custGeom>
                  <a:avLst/>
                  <a:gdLst/>
                  <a:ahLst/>
                  <a:cxnLst/>
                  <a:rect l="l" t="t" r="r" b="b"/>
                  <a:pathLst>
                    <a:path w="2138" h="5211" extrusionOk="0">
                      <a:moveTo>
                        <a:pt x="265" y="0"/>
                      </a:moveTo>
                      <a:cubicBezTo>
                        <a:pt x="114" y="0"/>
                        <a:pt x="1" y="46"/>
                        <a:pt x="1" y="46"/>
                      </a:cubicBezTo>
                      <a:lnTo>
                        <a:pt x="1730" y="5210"/>
                      </a:lnTo>
                      <a:lnTo>
                        <a:pt x="2138" y="4948"/>
                      </a:lnTo>
                      <a:cubicBezTo>
                        <a:pt x="1982" y="4506"/>
                        <a:pt x="508" y="46"/>
                        <a:pt x="508" y="46"/>
                      </a:cubicBezTo>
                      <a:cubicBezTo>
                        <a:pt x="424" y="12"/>
                        <a:pt x="340" y="0"/>
                        <a:pt x="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88;p27">
                  <a:extLst>
                    <a:ext uri="{FF2B5EF4-FFF2-40B4-BE49-F238E27FC236}">
                      <a16:creationId xmlns:a16="http://schemas.microsoft.com/office/drawing/2014/main" id="{073D07AC-F413-4F78-BCBF-FC93B22BB0D9}"/>
                    </a:ext>
                  </a:extLst>
                </p:cNvPr>
                <p:cNvSpPr/>
                <p:nvPr/>
              </p:nvSpPr>
              <p:spPr>
                <a:xfrm>
                  <a:off x="2176900" y="3996800"/>
                  <a:ext cx="445275" cy="547500"/>
                </a:xfrm>
                <a:custGeom>
                  <a:avLst/>
                  <a:gdLst/>
                  <a:ahLst/>
                  <a:cxnLst/>
                  <a:rect l="l" t="t" r="r" b="b"/>
                  <a:pathLst>
                    <a:path w="17811" h="21900" extrusionOk="0">
                      <a:moveTo>
                        <a:pt x="13390" y="1"/>
                      </a:moveTo>
                      <a:cubicBezTo>
                        <a:pt x="13390" y="1"/>
                        <a:pt x="1" y="4798"/>
                        <a:pt x="1377" y="11764"/>
                      </a:cubicBezTo>
                      <a:cubicBezTo>
                        <a:pt x="2568" y="17784"/>
                        <a:pt x="11138" y="21900"/>
                        <a:pt x="13364" y="21900"/>
                      </a:cubicBezTo>
                      <a:cubicBezTo>
                        <a:pt x="13465" y="21900"/>
                        <a:pt x="13554" y="21891"/>
                        <a:pt x="13627" y="21874"/>
                      </a:cubicBezTo>
                      <a:cubicBezTo>
                        <a:pt x="15323" y="21479"/>
                        <a:pt x="16925" y="20288"/>
                        <a:pt x="17479" y="19892"/>
                      </a:cubicBezTo>
                      <a:cubicBezTo>
                        <a:pt x="17811" y="19655"/>
                        <a:pt x="17408" y="19260"/>
                        <a:pt x="16462" y="19260"/>
                      </a:cubicBezTo>
                      <a:cubicBezTo>
                        <a:pt x="15824" y="19260"/>
                        <a:pt x="14938" y="19440"/>
                        <a:pt x="13863" y="19970"/>
                      </a:cubicBezTo>
                      <a:cubicBezTo>
                        <a:pt x="13735" y="20034"/>
                        <a:pt x="13584" y="20063"/>
                        <a:pt x="13414" y="20063"/>
                      </a:cubicBezTo>
                      <a:cubicBezTo>
                        <a:pt x="10943" y="20063"/>
                        <a:pt x="4458" y="13736"/>
                        <a:pt x="5122" y="11695"/>
                      </a:cubicBezTo>
                      <a:cubicBezTo>
                        <a:pt x="6150" y="8531"/>
                        <a:pt x="13715" y="5970"/>
                        <a:pt x="13976" y="5180"/>
                      </a:cubicBezTo>
                      <a:cubicBezTo>
                        <a:pt x="14237" y="4389"/>
                        <a:pt x="13390" y="1"/>
                        <a:pt x="13390"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289;p27">
                <a:extLst>
                  <a:ext uri="{FF2B5EF4-FFF2-40B4-BE49-F238E27FC236}">
                    <a16:creationId xmlns:a16="http://schemas.microsoft.com/office/drawing/2014/main" id="{3CCEC58E-A230-47EE-9260-42176F13DE79}"/>
                  </a:ext>
                </a:extLst>
              </p:cNvPr>
              <p:cNvGrpSpPr/>
              <p:nvPr/>
            </p:nvGrpSpPr>
            <p:grpSpPr>
              <a:xfrm>
                <a:off x="6250605" y="2420760"/>
                <a:ext cx="1453539" cy="2941144"/>
                <a:chOff x="5619050" y="3371775"/>
                <a:chExt cx="1040025" cy="2104425"/>
              </a:xfrm>
            </p:grpSpPr>
            <p:sp>
              <p:nvSpPr>
                <p:cNvPr id="160" name="Google Shape;290;p27">
                  <a:extLst>
                    <a:ext uri="{FF2B5EF4-FFF2-40B4-BE49-F238E27FC236}">
                      <a16:creationId xmlns:a16="http://schemas.microsoft.com/office/drawing/2014/main" id="{F82AB7DA-5A14-4783-8068-14E2703A0FE6}"/>
                    </a:ext>
                  </a:extLst>
                </p:cNvPr>
                <p:cNvSpPr/>
                <p:nvPr/>
              </p:nvSpPr>
              <p:spPr>
                <a:xfrm>
                  <a:off x="5966275" y="5434025"/>
                  <a:ext cx="631950" cy="42175"/>
                </a:xfrm>
                <a:custGeom>
                  <a:avLst/>
                  <a:gdLst/>
                  <a:ahLst/>
                  <a:cxnLst/>
                  <a:rect l="l" t="t" r="r" b="b"/>
                  <a:pathLst>
                    <a:path w="25278" h="1687" extrusionOk="0">
                      <a:moveTo>
                        <a:pt x="751" y="0"/>
                      </a:moveTo>
                      <a:cubicBezTo>
                        <a:pt x="335" y="0"/>
                        <a:pt x="1" y="335"/>
                        <a:pt x="1" y="749"/>
                      </a:cubicBezTo>
                      <a:lnTo>
                        <a:pt x="1" y="937"/>
                      </a:lnTo>
                      <a:cubicBezTo>
                        <a:pt x="1" y="1352"/>
                        <a:pt x="335" y="1686"/>
                        <a:pt x="751" y="1686"/>
                      </a:cubicBezTo>
                      <a:lnTo>
                        <a:pt x="24528" y="1686"/>
                      </a:lnTo>
                      <a:cubicBezTo>
                        <a:pt x="24943" y="1686"/>
                        <a:pt x="25278" y="1352"/>
                        <a:pt x="25278" y="937"/>
                      </a:cubicBezTo>
                      <a:lnTo>
                        <a:pt x="25278" y="749"/>
                      </a:lnTo>
                      <a:cubicBezTo>
                        <a:pt x="25278" y="335"/>
                        <a:pt x="24943" y="0"/>
                        <a:pt x="24528" y="0"/>
                      </a:cubicBez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1;p27">
                  <a:extLst>
                    <a:ext uri="{FF2B5EF4-FFF2-40B4-BE49-F238E27FC236}">
                      <a16:creationId xmlns:a16="http://schemas.microsoft.com/office/drawing/2014/main" id="{8385053C-E1C7-45E1-A0E0-6F6D3030D9D5}"/>
                    </a:ext>
                  </a:extLst>
                </p:cNvPr>
                <p:cNvSpPr/>
                <p:nvPr/>
              </p:nvSpPr>
              <p:spPr>
                <a:xfrm>
                  <a:off x="5847550" y="3860000"/>
                  <a:ext cx="87525" cy="63475"/>
                </a:xfrm>
                <a:custGeom>
                  <a:avLst/>
                  <a:gdLst/>
                  <a:ahLst/>
                  <a:cxnLst/>
                  <a:rect l="l" t="t" r="r" b="b"/>
                  <a:pathLst>
                    <a:path w="3501" h="2539" extrusionOk="0">
                      <a:moveTo>
                        <a:pt x="2121" y="0"/>
                      </a:moveTo>
                      <a:cubicBezTo>
                        <a:pt x="1952" y="0"/>
                        <a:pt x="458" y="21"/>
                        <a:pt x="144" y="718"/>
                      </a:cubicBezTo>
                      <a:cubicBezTo>
                        <a:pt x="1" y="1033"/>
                        <a:pt x="114" y="1403"/>
                        <a:pt x="478" y="1819"/>
                      </a:cubicBezTo>
                      <a:cubicBezTo>
                        <a:pt x="782" y="2163"/>
                        <a:pt x="1429" y="2229"/>
                        <a:pt x="2053" y="2292"/>
                      </a:cubicBezTo>
                      <a:cubicBezTo>
                        <a:pt x="2404" y="2327"/>
                        <a:pt x="3060" y="2393"/>
                        <a:pt x="3081" y="2538"/>
                      </a:cubicBezTo>
                      <a:lnTo>
                        <a:pt x="3500" y="2477"/>
                      </a:lnTo>
                      <a:cubicBezTo>
                        <a:pt x="3431" y="2005"/>
                        <a:pt x="2782" y="1939"/>
                        <a:pt x="2096" y="1870"/>
                      </a:cubicBezTo>
                      <a:cubicBezTo>
                        <a:pt x="1603" y="1820"/>
                        <a:pt x="991" y="1758"/>
                        <a:pt x="797" y="1538"/>
                      </a:cubicBezTo>
                      <a:cubicBezTo>
                        <a:pt x="627" y="1347"/>
                        <a:pt x="445" y="1079"/>
                        <a:pt x="529" y="893"/>
                      </a:cubicBezTo>
                      <a:cubicBezTo>
                        <a:pt x="675" y="570"/>
                        <a:pt x="1547" y="425"/>
                        <a:pt x="2121" y="425"/>
                      </a:cubicBezTo>
                      <a:lnTo>
                        <a:pt x="21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2;p27">
                  <a:extLst>
                    <a:ext uri="{FF2B5EF4-FFF2-40B4-BE49-F238E27FC236}">
                      <a16:creationId xmlns:a16="http://schemas.microsoft.com/office/drawing/2014/main" id="{BC625A5E-0B75-44A0-895C-FE221483A160}"/>
                    </a:ext>
                  </a:extLst>
                </p:cNvPr>
                <p:cNvSpPr/>
                <p:nvPr/>
              </p:nvSpPr>
              <p:spPr>
                <a:xfrm>
                  <a:off x="5890975" y="3846975"/>
                  <a:ext cx="159150" cy="99800"/>
                </a:xfrm>
                <a:custGeom>
                  <a:avLst/>
                  <a:gdLst/>
                  <a:ahLst/>
                  <a:cxnLst/>
                  <a:rect l="l" t="t" r="r" b="b"/>
                  <a:pathLst>
                    <a:path w="6366" h="3992" extrusionOk="0">
                      <a:moveTo>
                        <a:pt x="1" y="0"/>
                      </a:moveTo>
                      <a:cubicBezTo>
                        <a:pt x="1" y="0"/>
                        <a:pt x="380" y="3977"/>
                        <a:pt x="3267" y="3992"/>
                      </a:cubicBezTo>
                      <a:cubicBezTo>
                        <a:pt x="3272" y="3992"/>
                        <a:pt x="3277" y="3992"/>
                        <a:pt x="3282" y="3992"/>
                      </a:cubicBezTo>
                      <a:cubicBezTo>
                        <a:pt x="6070" y="3992"/>
                        <a:pt x="6365" y="0"/>
                        <a:pt x="6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3;p27">
                  <a:extLst>
                    <a:ext uri="{FF2B5EF4-FFF2-40B4-BE49-F238E27FC236}">
                      <a16:creationId xmlns:a16="http://schemas.microsoft.com/office/drawing/2014/main" id="{616B6E68-EDFB-4946-9A31-E1A19BDF97FF}"/>
                    </a:ext>
                  </a:extLst>
                </p:cNvPr>
                <p:cNvSpPr/>
                <p:nvPr/>
              </p:nvSpPr>
              <p:spPr>
                <a:xfrm>
                  <a:off x="5902425" y="3852525"/>
                  <a:ext cx="132225" cy="15275"/>
                </a:xfrm>
                <a:custGeom>
                  <a:avLst/>
                  <a:gdLst/>
                  <a:ahLst/>
                  <a:cxnLst/>
                  <a:rect l="l" t="t" r="r" b="b"/>
                  <a:pathLst>
                    <a:path w="5289" h="611" extrusionOk="0">
                      <a:moveTo>
                        <a:pt x="1" y="0"/>
                      </a:moveTo>
                      <a:cubicBezTo>
                        <a:pt x="1" y="0"/>
                        <a:pt x="829" y="581"/>
                        <a:pt x="2789" y="610"/>
                      </a:cubicBezTo>
                      <a:cubicBezTo>
                        <a:pt x="2831" y="610"/>
                        <a:pt x="2872" y="611"/>
                        <a:pt x="2912" y="611"/>
                      </a:cubicBezTo>
                      <a:cubicBezTo>
                        <a:pt x="4771" y="611"/>
                        <a:pt x="5288" y="0"/>
                        <a:pt x="5288" y="0"/>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4;p27">
                  <a:extLst>
                    <a:ext uri="{FF2B5EF4-FFF2-40B4-BE49-F238E27FC236}">
                      <a16:creationId xmlns:a16="http://schemas.microsoft.com/office/drawing/2014/main" id="{28136415-0F24-494C-BF8B-6788F8CB8A02}"/>
                    </a:ext>
                  </a:extLst>
                </p:cNvPr>
                <p:cNvSpPr/>
                <p:nvPr/>
              </p:nvSpPr>
              <p:spPr>
                <a:xfrm>
                  <a:off x="5619050" y="3876200"/>
                  <a:ext cx="530800" cy="427225"/>
                </a:xfrm>
                <a:custGeom>
                  <a:avLst/>
                  <a:gdLst/>
                  <a:ahLst/>
                  <a:cxnLst/>
                  <a:rect l="l" t="t" r="r" b="b"/>
                  <a:pathLst>
                    <a:path w="21232" h="17089" extrusionOk="0">
                      <a:moveTo>
                        <a:pt x="9821" y="0"/>
                      </a:moveTo>
                      <a:cubicBezTo>
                        <a:pt x="8833" y="0"/>
                        <a:pt x="7286" y="618"/>
                        <a:pt x="5567" y="2442"/>
                      </a:cubicBezTo>
                      <a:cubicBezTo>
                        <a:pt x="3279" y="4871"/>
                        <a:pt x="1" y="13475"/>
                        <a:pt x="5822" y="16381"/>
                      </a:cubicBezTo>
                      <a:cubicBezTo>
                        <a:pt x="6813" y="16875"/>
                        <a:pt x="7815" y="17089"/>
                        <a:pt x="8808" y="17089"/>
                      </a:cubicBezTo>
                      <a:cubicBezTo>
                        <a:pt x="15212" y="17089"/>
                        <a:pt x="21232" y="8189"/>
                        <a:pt x="21232" y="8189"/>
                      </a:cubicBezTo>
                      <a:cubicBezTo>
                        <a:pt x="21232" y="8189"/>
                        <a:pt x="20368" y="3297"/>
                        <a:pt x="18501" y="2575"/>
                      </a:cubicBezTo>
                      <a:cubicBezTo>
                        <a:pt x="18501" y="2575"/>
                        <a:pt x="13193" y="10611"/>
                        <a:pt x="8409" y="12580"/>
                      </a:cubicBezTo>
                      <a:cubicBezTo>
                        <a:pt x="7976" y="12758"/>
                        <a:pt x="7604" y="12840"/>
                        <a:pt x="7285" y="12840"/>
                      </a:cubicBezTo>
                      <a:cubicBezTo>
                        <a:pt x="4085" y="12840"/>
                        <a:pt x="6327" y="4595"/>
                        <a:pt x="7288" y="3157"/>
                      </a:cubicBezTo>
                      <a:cubicBezTo>
                        <a:pt x="8800" y="895"/>
                        <a:pt x="10833" y="1522"/>
                        <a:pt x="10932" y="806"/>
                      </a:cubicBezTo>
                      <a:cubicBezTo>
                        <a:pt x="10994" y="354"/>
                        <a:pt x="10568" y="0"/>
                        <a:pt x="9821"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5;p27">
                  <a:extLst>
                    <a:ext uri="{FF2B5EF4-FFF2-40B4-BE49-F238E27FC236}">
                      <a16:creationId xmlns:a16="http://schemas.microsoft.com/office/drawing/2014/main" id="{C80A99B8-3ED6-4C52-AF0D-087A2A9C4A6E}"/>
                    </a:ext>
                  </a:extLst>
                </p:cNvPr>
                <p:cNvSpPr/>
                <p:nvPr/>
              </p:nvSpPr>
              <p:spPr>
                <a:xfrm>
                  <a:off x="5926725" y="4463800"/>
                  <a:ext cx="518100" cy="984050"/>
                </a:xfrm>
                <a:custGeom>
                  <a:avLst/>
                  <a:gdLst/>
                  <a:ahLst/>
                  <a:cxnLst/>
                  <a:rect l="l" t="t" r="r" b="b"/>
                  <a:pathLst>
                    <a:path w="20724" h="39362" extrusionOk="0">
                      <a:moveTo>
                        <a:pt x="5245" y="0"/>
                      </a:moveTo>
                      <a:cubicBezTo>
                        <a:pt x="4970" y="0"/>
                        <a:pt x="4733" y="17"/>
                        <a:pt x="4539" y="54"/>
                      </a:cubicBezTo>
                      <a:cubicBezTo>
                        <a:pt x="4539" y="54"/>
                        <a:pt x="0" y="14939"/>
                        <a:pt x="1533" y="22475"/>
                      </a:cubicBezTo>
                      <a:cubicBezTo>
                        <a:pt x="2460" y="27041"/>
                        <a:pt x="8958" y="38069"/>
                        <a:pt x="8958" y="38069"/>
                      </a:cubicBezTo>
                      <a:lnTo>
                        <a:pt x="5449" y="39131"/>
                      </a:lnTo>
                      <a:cubicBezTo>
                        <a:pt x="5842" y="39315"/>
                        <a:pt x="7350" y="39361"/>
                        <a:pt x="8751" y="39361"/>
                      </a:cubicBezTo>
                      <a:cubicBezTo>
                        <a:pt x="10132" y="39361"/>
                        <a:pt x="11408" y="39317"/>
                        <a:pt x="11408" y="39317"/>
                      </a:cubicBezTo>
                      <a:cubicBezTo>
                        <a:pt x="11408" y="39317"/>
                        <a:pt x="7489" y="28457"/>
                        <a:pt x="7230" y="21959"/>
                      </a:cubicBezTo>
                      <a:cubicBezTo>
                        <a:pt x="7088" y="18432"/>
                        <a:pt x="10325" y="7732"/>
                        <a:pt x="10325" y="7732"/>
                      </a:cubicBezTo>
                      <a:cubicBezTo>
                        <a:pt x="10325" y="7732"/>
                        <a:pt x="10715" y="15062"/>
                        <a:pt x="11450" y="19757"/>
                      </a:cubicBezTo>
                      <a:cubicBezTo>
                        <a:pt x="12647" y="27378"/>
                        <a:pt x="16815" y="33882"/>
                        <a:pt x="17831" y="36491"/>
                      </a:cubicBezTo>
                      <a:cubicBezTo>
                        <a:pt x="18096" y="37172"/>
                        <a:pt x="19574" y="38479"/>
                        <a:pt x="19574" y="38479"/>
                      </a:cubicBezTo>
                      <a:cubicBezTo>
                        <a:pt x="20724" y="38227"/>
                        <a:pt x="20502" y="37026"/>
                        <a:pt x="20246" y="36224"/>
                      </a:cubicBezTo>
                      <a:cubicBezTo>
                        <a:pt x="19544" y="34019"/>
                        <a:pt x="17633" y="25671"/>
                        <a:pt x="17244" y="21337"/>
                      </a:cubicBezTo>
                      <a:cubicBezTo>
                        <a:pt x="16925" y="17797"/>
                        <a:pt x="18771" y="2936"/>
                        <a:pt x="18771" y="2936"/>
                      </a:cubicBezTo>
                      <a:cubicBezTo>
                        <a:pt x="18771" y="2936"/>
                        <a:pt x="8843" y="0"/>
                        <a:pt x="5245"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6;p27">
                  <a:extLst>
                    <a:ext uri="{FF2B5EF4-FFF2-40B4-BE49-F238E27FC236}">
                      <a16:creationId xmlns:a16="http://schemas.microsoft.com/office/drawing/2014/main" id="{62B30D22-51F6-4677-8363-AF2FE0CCE4B0}"/>
                    </a:ext>
                  </a:extLst>
                </p:cNvPr>
                <p:cNvSpPr/>
                <p:nvPr/>
              </p:nvSpPr>
              <p:spPr>
                <a:xfrm>
                  <a:off x="5918350" y="4567075"/>
                  <a:ext cx="485075" cy="320725"/>
                </a:xfrm>
                <a:custGeom>
                  <a:avLst/>
                  <a:gdLst/>
                  <a:ahLst/>
                  <a:cxnLst/>
                  <a:rect l="l" t="t" r="r" b="b"/>
                  <a:pathLst>
                    <a:path w="19403" h="12829" extrusionOk="0">
                      <a:moveTo>
                        <a:pt x="12490" y="1"/>
                      </a:moveTo>
                      <a:cubicBezTo>
                        <a:pt x="8468" y="1"/>
                        <a:pt x="3869" y="340"/>
                        <a:pt x="2518" y="1049"/>
                      </a:cubicBezTo>
                      <a:cubicBezTo>
                        <a:pt x="2518" y="1049"/>
                        <a:pt x="431" y="8167"/>
                        <a:pt x="1" y="11133"/>
                      </a:cubicBezTo>
                      <a:cubicBezTo>
                        <a:pt x="1" y="11133"/>
                        <a:pt x="7718" y="12263"/>
                        <a:pt x="8729" y="12263"/>
                      </a:cubicBezTo>
                      <a:lnTo>
                        <a:pt x="10614" y="5442"/>
                      </a:lnTo>
                      <a:cubicBezTo>
                        <a:pt x="10614" y="5442"/>
                        <a:pt x="10835" y="11839"/>
                        <a:pt x="10852" y="12829"/>
                      </a:cubicBezTo>
                      <a:cubicBezTo>
                        <a:pt x="10852" y="12829"/>
                        <a:pt x="17204" y="12404"/>
                        <a:pt x="18697" y="12263"/>
                      </a:cubicBezTo>
                      <a:cubicBezTo>
                        <a:pt x="18697" y="12263"/>
                        <a:pt x="19403" y="1805"/>
                        <a:pt x="19161" y="748"/>
                      </a:cubicBezTo>
                      <a:cubicBezTo>
                        <a:pt x="19049" y="257"/>
                        <a:pt x="15988" y="1"/>
                        <a:pt x="12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7;p27">
                  <a:extLst>
                    <a:ext uri="{FF2B5EF4-FFF2-40B4-BE49-F238E27FC236}">
                      <a16:creationId xmlns:a16="http://schemas.microsoft.com/office/drawing/2014/main" id="{74060CA3-A2B3-4ED0-A9D1-F7D2FC705EB8}"/>
                    </a:ext>
                  </a:extLst>
                </p:cNvPr>
                <p:cNvSpPr/>
                <p:nvPr/>
              </p:nvSpPr>
              <p:spPr>
                <a:xfrm>
                  <a:off x="6025900" y="5368300"/>
                  <a:ext cx="192475" cy="83375"/>
                </a:xfrm>
                <a:custGeom>
                  <a:avLst/>
                  <a:gdLst/>
                  <a:ahLst/>
                  <a:cxnLst/>
                  <a:rect l="l" t="t" r="r" b="b"/>
                  <a:pathLst>
                    <a:path w="7699" h="3335" extrusionOk="0">
                      <a:moveTo>
                        <a:pt x="6290" y="0"/>
                      </a:moveTo>
                      <a:cubicBezTo>
                        <a:pt x="5714" y="0"/>
                        <a:pt x="4072" y="311"/>
                        <a:pt x="4072" y="311"/>
                      </a:cubicBezTo>
                      <a:cubicBezTo>
                        <a:pt x="4072" y="311"/>
                        <a:pt x="4462" y="1123"/>
                        <a:pt x="4529" y="1405"/>
                      </a:cubicBezTo>
                      <a:cubicBezTo>
                        <a:pt x="4735" y="2285"/>
                        <a:pt x="1" y="2915"/>
                        <a:pt x="1136" y="3159"/>
                      </a:cubicBezTo>
                      <a:cubicBezTo>
                        <a:pt x="1684" y="3277"/>
                        <a:pt x="3110" y="3335"/>
                        <a:pt x="4469" y="3335"/>
                      </a:cubicBezTo>
                      <a:cubicBezTo>
                        <a:pt x="5928" y="3335"/>
                        <a:pt x="7308" y="3268"/>
                        <a:pt x="7441" y="3135"/>
                      </a:cubicBezTo>
                      <a:cubicBezTo>
                        <a:pt x="7698" y="2881"/>
                        <a:pt x="6719" y="1122"/>
                        <a:pt x="6487" y="44"/>
                      </a:cubicBezTo>
                      <a:cubicBezTo>
                        <a:pt x="6480" y="13"/>
                        <a:pt x="6407" y="0"/>
                        <a:pt x="62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8;p27">
                  <a:extLst>
                    <a:ext uri="{FF2B5EF4-FFF2-40B4-BE49-F238E27FC236}">
                      <a16:creationId xmlns:a16="http://schemas.microsoft.com/office/drawing/2014/main" id="{9D624791-B2D5-4C39-8CCC-D001F4A8DAF9}"/>
                    </a:ext>
                  </a:extLst>
                </p:cNvPr>
                <p:cNvSpPr/>
                <p:nvPr/>
              </p:nvSpPr>
              <p:spPr>
                <a:xfrm>
                  <a:off x="6270725" y="5368300"/>
                  <a:ext cx="192450" cy="83375"/>
                </a:xfrm>
                <a:custGeom>
                  <a:avLst/>
                  <a:gdLst/>
                  <a:ahLst/>
                  <a:cxnLst/>
                  <a:rect l="l" t="t" r="r" b="b"/>
                  <a:pathLst>
                    <a:path w="7698" h="3335" extrusionOk="0">
                      <a:moveTo>
                        <a:pt x="6290" y="0"/>
                      </a:moveTo>
                      <a:cubicBezTo>
                        <a:pt x="5714" y="0"/>
                        <a:pt x="4071" y="311"/>
                        <a:pt x="4071" y="311"/>
                      </a:cubicBezTo>
                      <a:cubicBezTo>
                        <a:pt x="4071" y="311"/>
                        <a:pt x="4462" y="1123"/>
                        <a:pt x="4529" y="1405"/>
                      </a:cubicBezTo>
                      <a:cubicBezTo>
                        <a:pt x="4735" y="2285"/>
                        <a:pt x="0" y="2915"/>
                        <a:pt x="1136" y="3159"/>
                      </a:cubicBezTo>
                      <a:cubicBezTo>
                        <a:pt x="1684" y="3277"/>
                        <a:pt x="3110" y="3335"/>
                        <a:pt x="4469" y="3335"/>
                      </a:cubicBezTo>
                      <a:cubicBezTo>
                        <a:pt x="5927" y="3335"/>
                        <a:pt x="7308" y="3268"/>
                        <a:pt x="7441" y="3135"/>
                      </a:cubicBezTo>
                      <a:cubicBezTo>
                        <a:pt x="7698" y="2881"/>
                        <a:pt x="6719" y="1122"/>
                        <a:pt x="6486" y="44"/>
                      </a:cubicBezTo>
                      <a:cubicBezTo>
                        <a:pt x="6480" y="13"/>
                        <a:pt x="6407" y="0"/>
                        <a:pt x="62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9;p27">
                  <a:extLst>
                    <a:ext uri="{FF2B5EF4-FFF2-40B4-BE49-F238E27FC236}">
                      <a16:creationId xmlns:a16="http://schemas.microsoft.com/office/drawing/2014/main" id="{501C93BF-094C-4352-A0CB-1C6CA4ADBC31}"/>
                    </a:ext>
                  </a:extLst>
                </p:cNvPr>
                <p:cNvSpPr/>
                <p:nvPr/>
              </p:nvSpPr>
              <p:spPr>
                <a:xfrm>
                  <a:off x="5954275" y="3896450"/>
                  <a:ext cx="538050" cy="696875"/>
                </a:xfrm>
                <a:custGeom>
                  <a:avLst/>
                  <a:gdLst/>
                  <a:ahLst/>
                  <a:cxnLst/>
                  <a:rect l="l" t="t" r="r" b="b"/>
                  <a:pathLst>
                    <a:path w="21522" h="27875" extrusionOk="0">
                      <a:moveTo>
                        <a:pt x="12788" y="1"/>
                      </a:moveTo>
                      <a:cubicBezTo>
                        <a:pt x="9601" y="1"/>
                        <a:pt x="6446" y="662"/>
                        <a:pt x="5517" y="2013"/>
                      </a:cubicBezTo>
                      <a:cubicBezTo>
                        <a:pt x="4242" y="3865"/>
                        <a:pt x="1" y="27370"/>
                        <a:pt x="1" y="27370"/>
                      </a:cubicBezTo>
                      <a:cubicBezTo>
                        <a:pt x="1" y="27370"/>
                        <a:pt x="2349" y="27874"/>
                        <a:pt x="8510" y="27874"/>
                      </a:cubicBezTo>
                      <a:cubicBezTo>
                        <a:pt x="11181" y="27874"/>
                        <a:pt x="14570" y="27779"/>
                        <a:pt x="18794" y="27507"/>
                      </a:cubicBezTo>
                      <a:cubicBezTo>
                        <a:pt x="18794" y="27507"/>
                        <a:pt x="21522" y="2370"/>
                        <a:pt x="19215" y="1169"/>
                      </a:cubicBezTo>
                      <a:cubicBezTo>
                        <a:pt x="17728" y="395"/>
                        <a:pt x="15248" y="1"/>
                        <a:pt x="12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00;p27">
                  <a:extLst>
                    <a:ext uri="{FF2B5EF4-FFF2-40B4-BE49-F238E27FC236}">
                      <a16:creationId xmlns:a16="http://schemas.microsoft.com/office/drawing/2014/main" id="{57275C5B-D67D-45DF-B79B-697353B8A206}"/>
                    </a:ext>
                  </a:extLst>
                </p:cNvPr>
                <p:cNvSpPr/>
                <p:nvPr/>
              </p:nvSpPr>
              <p:spPr>
                <a:xfrm>
                  <a:off x="6298350" y="3604750"/>
                  <a:ext cx="108425" cy="159550"/>
                </a:xfrm>
                <a:custGeom>
                  <a:avLst/>
                  <a:gdLst/>
                  <a:ahLst/>
                  <a:cxnLst/>
                  <a:rect l="l" t="t" r="r" b="b"/>
                  <a:pathLst>
                    <a:path w="4337" h="6382" extrusionOk="0">
                      <a:moveTo>
                        <a:pt x="2458" y="0"/>
                      </a:moveTo>
                      <a:cubicBezTo>
                        <a:pt x="1287" y="223"/>
                        <a:pt x="1" y="5934"/>
                        <a:pt x="710" y="6311"/>
                      </a:cubicBezTo>
                      <a:cubicBezTo>
                        <a:pt x="800" y="6359"/>
                        <a:pt x="921" y="6382"/>
                        <a:pt x="1064" y="6382"/>
                      </a:cubicBezTo>
                      <a:cubicBezTo>
                        <a:pt x="2042" y="6382"/>
                        <a:pt x="4034" y="5294"/>
                        <a:pt x="4175" y="3671"/>
                      </a:cubicBezTo>
                      <a:cubicBezTo>
                        <a:pt x="4336" y="1812"/>
                        <a:pt x="2458" y="0"/>
                        <a:pt x="2458" y="0"/>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01;p27">
                  <a:extLst>
                    <a:ext uri="{FF2B5EF4-FFF2-40B4-BE49-F238E27FC236}">
                      <a16:creationId xmlns:a16="http://schemas.microsoft.com/office/drawing/2014/main" id="{026142BB-3DE2-499E-9CC1-DD47AEC29495}"/>
                    </a:ext>
                  </a:extLst>
                </p:cNvPr>
                <p:cNvSpPr/>
                <p:nvPr/>
              </p:nvSpPr>
              <p:spPr>
                <a:xfrm>
                  <a:off x="6220300" y="3679325"/>
                  <a:ext cx="100575" cy="253725"/>
                </a:xfrm>
                <a:custGeom>
                  <a:avLst/>
                  <a:gdLst/>
                  <a:ahLst/>
                  <a:cxnLst/>
                  <a:rect l="l" t="t" r="r" b="b"/>
                  <a:pathLst>
                    <a:path w="4023" h="10149" extrusionOk="0">
                      <a:moveTo>
                        <a:pt x="4022" y="0"/>
                      </a:moveTo>
                      <a:cubicBezTo>
                        <a:pt x="4022" y="0"/>
                        <a:pt x="1" y="2249"/>
                        <a:pt x="334" y="3653"/>
                      </a:cubicBezTo>
                      <a:cubicBezTo>
                        <a:pt x="814" y="5675"/>
                        <a:pt x="430" y="10148"/>
                        <a:pt x="430" y="10148"/>
                      </a:cubicBezTo>
                      <a:lnTo>
                        <a:pt x="3941" y="9342"/>
                      </a:lnTo>
                      <a:lnTo>
                        <a:pt x="4022" y="0"/>
                      </a:ln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02;p27">
                  <a:extLst>
                    <a:ext uri="{FF2B5EF4-FFF2-40B4-BE49-F238E27FC236}">
                      <a16:creationId xmlns:a16="http://schemas.microsoft.com/office/drawing/2014/main" id="{AEE661AF-A0E1-476E-8FF5-7D00E481E941}"/>
                    </a:ext>
                  </a:extLst>
                </p:cNvPr>
                <p:cNvSpPr/>
                <p:nvPr/>
              </p:nvSpPr>
              <p:spPr>
                <a:xfrm>
                  <a:off x="6145275" y="3590450"/>
                  <a:ext cx="227200" cy="221525"/>
                </a:xfrm>
                <a:custGeom>
                  <a:avLst/>
                  <a:gdLst/>
                  <a:ahLst/>
                  <a:cxnLst/>
                  <a:rect l="l" t="t" r="r" b="b"/>
                  <a:pathLst>
                    <a:path w="9088" h="8861" extrusionOk="0">
                      <a:moveTo>
                        <a:pt x="4206" y="1"/>
                      </a:moveTo>
                      <a:cubicBezTo>
                        <a:pt x="3622" y="1"/>
                        <a:pt x="3183" y="182"/>
                        <a:pt x="3071" y="617"/>
                      </a:cubicBezTo>
                      <a:cubicBezTo>
                        <a:pt x="3071" y="617"/>
                        <a:pt x="1" y="6763"/>
                        <a:pt x="3091" y="8657"/>
                      </a:cubicBezTo>
                      <a:cubicBezTo>
                        <a:pt x="3319" y="8796"/>
                        <a:pt x="3576" y="8861"/>
                        <a:pt x="3851" y="8861"/>
                      </a:cubicBezTo>
                      <a:cubicBezTo>
                        <a:pt x="5943" y="8861"/>
                        <a:pt x="9088" y="5137"/>
                        <a:pt x="8480" y="2405"/>
                      </a:cubicBezTo>
                      <a:cubicBezTo>
                        <a:pt x="8216" y="1225"/>
                        <a:pt x="5723" y="1"/>
                        <a:pt x="4206" y="1"/>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03;p27">
                  <a:extLst>
                    <a:ext uri="{FF2B5EF4-FFF2-40B4-BE49-F238E27FC236}">
                      <a16:creationId xmlns:a16="http://schemas.microsoft.com/office/drawing/2014/main" id="{6127D39F-368A-4650-95BB-8C3D20FA7D81}"/>
                    </a:ext>
                  </a:extLst>
                </p:cNvPr>
                <p:cNvSpPr/>
                <p:nvPr/>
              </p:nvSpPr>
              <p:spPr>
                <a:xfrm>
                  <a:off x="6233475" y="3764575"/>
                  <a:ext cx="87150" cy="116125"/>
                </a:xfrm>
                <a:custGeom>
                  <a:avLst/>
                  <a:gdLst/>
                  <a:ahLst/>
                  <a:cxnLst/>
                  <a:rect l="l" t="t" r="r" b="b"/>
                  <a:pathLst>
                    <a:path w="3486" h="4645" extrusionOk="0">
                      <a:moveTo>
                        <a:pt x="3316" y="0"/>
                      </a:moveTo>
                      <a:cubicBezTo>
                        <a:pt x="3300" y="0"/>
                        <a:pt x="3280" y="18"/>
                        <a:pt x="3255" y="57"/>
                      </a:cubicBezTo>
                      <a:cubicBezTo>
                        <a:pt x="2161" y="1765"/>
                        <a:pt x="469" y="1867"/>
                        <a:pt x="82" y="1867"/>
                      </a:cubicBezTo>
                      <a:cubicBezTo>
                        <a:pt x="29" y="1867"/>
                        <a:pt x="1" y="1865"/>
                        <a:pt x="1" y="1865"/>
                      </a:cubicBezTo>
                      <a:lnTo>
                        <a:pt x="1" y="1865"/>
                      </a:lnTo>
                      <a:cubicBezTo>
                        <a:pt x="97" y="2668"/>
                        <a:pt x="22" y="4644"/>
                        <a:pt x="22" y="4644"/>
                      </a:cubicBezTo>
                      <a:cubicBezTo>
                        <a:pt x="22" y="4644"/>
                        <a:pt x="1142" y="4058"/>
                        <a:pt x="2239" y="2925"/>
                      </a:cubicBezTo>
                      <a:cubicBezTo>
                        <a:pt x="3191" y="1942"/>
                        <a:pt x="3485" y="0"/>
                        <a:pt x="3316" y="0"/>
                      </a:cubicBezTo>
                      <a:close/>
                    </a:path>
                  </a:pathLst>
                </a:custGeom>
                <a:solidFill>
                  <a:srgbClr val="DB7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04;p27">
                  <a:extLst>
                    <a:ext uri="{FF2B5EF4-FFF2-40B4-BE49-F238E27FC236}">
                      <a16:creationId xmlns:a16="http://schemas.microsoft.com/office/drawing/2014/main" id="{C8F9CC6B-6127-44CA-AC0D-95AAA23F33AA}"/>
                    </a:ext>
                  </a:extLst>
                </p:cNvPr>
                <p:cNvSpPr/>
                <p:nvPr/>
              </p:nvSpPr>
              <p:spPr>
                <a:xfrm>
                  <a:off x="6325325" y="3701750"/>
                  <a:ext cx="57575" cy="51175"/>
                </a:xfrm>
                <a:custGeom>
                  <a:avLst/>
                  <a:gdLst/>
                  <a:ahLst/>
                  <a:cxnLst/>
                  <a:rect l="l" t="t" r="r" b="b"/>
                  <a:pathLst>
                    <a:path w="2303" h="2047" extrusionOk="0">
                      <a:moveTo>
                        <a:pt x="1771" y="1"/>
                      </a:moveTo>
                      <a:cubicBezTo>
                        <a:pt x="1336" y="1"/>
                        <a:pt x="671" y="707"/>
                        <a:pt x="671" y="707"/>
                      </a:cubicBezTo>
                      <a:cubicBezTo>
                        <a:pt x="671" y="707"/>
                        <a:pt x="1" y="1488"/>
                        <a:pt x="427" y="1947"/>
                      </a:cubicBezTo>
                      <a:cubicBezTo>
                        <a:pt x="490" y="2015"/>
                        <a:pt x="577" y="2046"/>
                        <a:pt x="678" y="2046"/>
                      </a:cubicBezTo>
                      <a:cubicBezTo>
                        <a:pt x="1256" y="2046"/>
                        <a:pt x="2302" y="1035"/>
                        <a:pt x="2101" y="301"/>
                      </a:cubicBezTo>
                      <a:cubicBezTo>
                        <a:pt x="2041" y="82"/>
                        <a:pt x="1919" y="1"/>
                        <a:pt x="1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05;p27">
                  <a:extLst>
                    <a:ext uri="{FF2B5EF4-FFF2-40B4-BE49-F238E27FC236}">
                      <a16:creationId xmlns:a16="http://schemas.microsoft.com/office/drawing/2014/main" id="{1C1B8C5F-6E41-42CD-B62C-CEAFC000C809}"/>
                    </a:ext>
                  </a:extLst>
                </p:cNvPr>
                <p:cNvSpPr/>
                <p:nvPr/>
              </p:nvSpPr>
              <p:spPr>
                <a:xfrm>
                  <a:off x="6186150" y="3527800"/>
                  <a:ext cx="215050" cy="211550"/>
                </a:xfrm>
                <a:custGeom>
                  <a:avLst/>
                  <a:gdLst/>
                  <a:ahLst/>
                  <a:cxnLst/>
                  <a:rect l="l" t="t" r="r" b="b"/>
                  <a:pathLst>
                    <a:path w="8602" h="8462" extrusionOk="0">
                      <a:moveTo>
                        <a:pt x="1168" y="0"/>
                      </a:moveTo>
                      <a:cubicBezTo>
                        <a:pt x="888" y="0"/>
                        <a:pt x="758" y="467"/>
                        <a:pt x="623" y="992"/>
                      </a:cubicBezTo>
                      <a:cubicBezTo>
                        <a:pt x="404" y="1842"/>
                        <a:pt x="1" y="3979"/>
                        <a:pt x="2121" y="4521"/>
                      </a:cubicBezTo>
                      <a:cubicBezTo>
                        <a:pt x="2533" y="4626"/>
                        <a:pt x="2912" y="4664"/>
                        <a:pt x="3258" y="4664"/>
                      </a:cubicBezTo>
                      <a:cubicBezTo>
                        <a:pt x="4228" y="4664"/>
                        <a:pt x="4936" y="4359"/>
                        <a:pt x="5385" y="4359"/>
                      </a:cubicBezTo>
                      <a:cubicBezTo>
                        <a:pt x="5599" y="4359"/>
                        <a:pt x="5755" y="4429"/>
                        <a:pt x="5852" y="4633"/>
                      </a:cubicBezTo>
                      <a:cubicBezTo>
                        <a:pt x="6226" y="5421"/>
                        <a:pt x="4989" y="6023"/>
                        <a:pt x="5607" y="6959"/>
                      </a:cubicBezTo>
                      <a:cubicBezTo>
                        <a:pt x="6225" y="7894"/>
                        <a:pt x="5451" y="7796"/>
                        <a:pt x="5581" y="8365"/>
                      </a:cubicBezTo>
                      <a:cubicBezTo>
                        <a:pt x="5596" y="8431"/>
                        <a:pt x="5629" y="8462"/>
                        <a:pt x="5674" y="8462"/>
                      </a:cubicBezTo>
                      <a:cubicBezTo>
                        <a:pt x="6019" y="8462"/>
                        <a:pt x="7099" y="6739"/>
                        <a:pt x="7007" y="5902"/>
                      </a:cubicBezTo>
                      <a:cubicBezTo>
                        <a:pt x="6904" y="4953"/>
                        <a:pt x="7810" y="4134"/>
                        <a:pt x="7810" y="4134"/>
                      </a:cubicBezTo>
                      <a:cubicBezTo>
                        <a:pt x="7810" y="4134"/>
                        <a:pt x="8602" y="2280"/>
                        <a:pt x="6834" y="1713"/>
                      </a:cubicBezTo>
                      <a:cubicBezTo>
                        <a:pt x="5067" y="1146"/>
                        <a:pt x="2740" y="1816"/>
                        <a:pt x="1894" y="632"/>
                      </a:cubicBezTo>
                      <a:cubicBezTo>
                        <a:pt x="1571" y="179"/>
                        <a:pt x="1341" y="0"/>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06;p27">
                  <a:extLst>
                    <a:ext uri="{FF2B5EF4-FFF2-40B4-BE49-F238E27FC236}">
                      <a16:creationId xmlns:a16="http://schemas.microsoft.com/office/drawing/2014/main" id="{0044E575-CE10-4A54-84BC-4E4F9D9C3BA0}"/>
                    </a:ext>
                  </a:extLst>
                </p:cNvPr>
                <p:cNvSpPr/>
                <p:nvPr/>
              </p:nvSpPr>
              <p:spPr>
                <a:xfrm>
                  <a:off x="6195450" y="3896775"/>
                  <a:ext cx="152550" cy="74050"/>
                </a:xfrm>
                <a:custGeom>
                  <a:avLst/>
                  <a:gdLst/>
                  <a:ahLst/>
                  <a:cxnLst/>
                  <a:rect l="l" t="t" r="r" b="b"/>
                  <a:pathLst>
                    <a:path w="6102" h="2962" extrusionOk="0">
                      <a:moveTo>
                        <a:pt x="2150" y="0"/>
                      </a:moveTo>
                      <a:cubicBezTo>
                        <a:pt x="1633" y="0"/>
                        <a:pt x="1121" y="21"/>
                        <a:pt x="653" y="74"/>
                      </a:cubicBezTo>
                      <a:cubicBezTo>
                        <a:pt x="653" y="74"/>
                        <a:pt x="1" y="2003"/>
                        <a:pt x="1570" y="2831"/>
                      </a:cubicBezTo>
                      <a:cubicBezTo>
                        <a:pt x="1742" y="2921"/>
                        <a:pt x="1931" y="2962"/>
                        <a:pt x="2130" y="2962"/>
                      </a:cubicBezTo>
                      <a:cubicBezTo>
                        <a:pt x="3753" y="2962"/>
                        <a:pt x="6102" y="294"/>
                        <a:pt x="6102" y="294"/>
                      </a:cubicBezTo>
                      <a:cubicBezTo>
                        <a:pt x="6102" y="294"/>
                        <a:pt x="4093" y="0"/>
                        <a:pt x="2150"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07;p27">
                  <a:extLst>
                    <a:ext uri="{FF2B5EF4-FFF2-40B4-BE49-F238E27FC236}">
                      <a16:creationId xmlns:a16="http://schemas.microsoft.com/office/drawing/2014/main" id="{8547D531-0A9F-4DD8-89F1-989808586D51}"/>
                    </a:ext>
                  </a:extLst>
                </p:cNvPr>
                <p:cNvSpPr/>
                <p:nvPr/>
              </p:nvSpPr>
              <p:spPr>
                <a:xfrm>
                  <a:off x="6292450" y="3907325"/>
                  <a:ext cx="209550" cy="708975"/>
                </a:xfrm>
                <a:custGeom>
                  <a:avLst/>
                  <a:gdLst/>
                  <a:ahLst/>
                  <a:cxnLst/>
                  <a:rect l="l" t="t" r="r" b="b"/>
                  <a:pathLst>
                    <a:path w="8382" h="28359" extrusionOk="0">
                      <a:moveTo>
                        <a:pt x="3441" y="0"/>
                      </a:moveTo>
                      <a:cubicBezTo>
                        <a:pt x="3441" y="0"/>
                        <a:pt x="1" y="26642"/>
                        <a:pt x="743" y="27439"/>
                      </a:cubicBezTo>
                      <a:cubicBezTo>
                        <a:pt x="1311" y="28050"/>
                        <a:pt x="3618" y="28359"/>
                        <a:pt x="4764" y="28359"/>
                      </a:cubicBezTo>
                      <a:cubicBezTo>
                        <a:pt x="5114" y="28359"/>
                        <a:pt x="5355" y="28330"/>
                        <a:pt x="5405" y="28272"/>
                      </a:cubicBezTo>
                      <a:cubicBezTo>
                        <a:pt x="5616" y="28024"/>
                        <a:pt x="8381" y="4609"/>
                        <a:pt x="7629" y="2919"/>
                      </a:cubicBezTo>
                      <a:cubicBezTo>
                        <a:pt x="6876" y="1227"/>
                        <a:pt x="3441" y="0"/>
                        <a:pt x="3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08;p27">
                  <a:extLst>
                    <a:ext uri="{FF2B5EF4-FFF2-40B4-BE49-F238E27FC236}">
                      <a16:creationId xmlns:a16="http://schemas.microsoft.com/office/drawing/2014/main" id="{05B8914F-2BBA-46A2-ADF3-6A6BE2431016}"/>
                    </a:ext>
                  </a:extLst>
                </p:cNvPr>
                <p:cNvSpPr/>
                <p:nvPr/>
              </p:nvSpPr>
              <p:spPr>
                <a:xfrm>
                  <a:off x="5942250" y="3904100"/>
                  <a:ext cx="217975" cy="697300"/>
                </a:xfrm>
                <a:custGeom>
                  <a:avLst/>
                  <a:gdLst/>
                  <a:ahLst/>
                  <a:cxnLst/>
                  <a:rect l="l" t="t" r="r" b="b"/>
                  <a:pathLst>
                    <a:path w="8719" h="27892" extrusionOk="0">
                      <a:moveTo>
                        <a:pt x="8437" y="1"/>
                      </a:moveTo>
                      <a:cubicBezTo>
                        <a:pt x="5744" y="1"/>
                        <a:pt x="5551" y="1080"/>
                        <a:pt x="4600" y="2668"/>
                      </a:cubicBezTo>
                      <a:cubicBezTo>
                        <a:pt x="3618" y="4309"/>
                        <a:pt x="1" y="27064"/>
                        <a:pt x="1" y="27568"/>
                      </a:cubicBezTo>
                      <a:cubicBezTo>
                        <a:pt x="1" y="27792"/>
                        <a:pt x="756" y="27891"/>
                        <a:pt x="1679" y="27891"/>
                      </a:cubicBezTo>
                      <a:cubicBezTo>
                        <a:pt x="2838" y="27891"/>
                        <a:pt x="4260" y="27736"/>
                        <a:pt x="4786" y="27477"/>
                      </a:cubicBezTo>
                      <a:cubicBezTo>
                        <a:pt x="5731" y="27011"/>
                        <a:pt x="8718" y="5"/>
                        <a:pt x="8718" y="5"/>
                      </a:cubicBezTo>
                      <a:cubicBezTo>
                        <a:pt x="8621" y="2"/>
                        <a:pt x="8528" y="1"/>
                        <a:pt x="8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09;p27">
                  <a:extLst>
                    <a:ext uri="{FF2B5EF4-FFF2-40B4-BE49-F238E27FC236}">
                      <a16:creationId xmlns:a16="http://schemas.microsoft.com/office/drawing/2014/main" id="{D277BF36-6FB0-4412-BB2F-713921BE917E}"/>
                    </a:ext>
                  </a:extLst>
                </p:cNvPr>
                <p:cNvSpPr/>
                <p:nvPr/>
              </p:nvSpPr>
              <p:spPr>
                <a:xfrm>
                  <a:off x="5918350" y="3925475"/>
                  <a:ext cx="231050" cy="299025"/>
                </a:xfrm>
                <a:custGeom>
                  <a:avLst/>
                  <a:gdLst/>
                  <a:ahLst/>
                  <a:cxnLst/>
                  <a:rect l="l" t="t" r="r" b="b"/>
                  <a:pathLst>
                    <a:path w="9242" h="11961" extrusionOk="0">
                      <a:moveTo>
                        <a:pt x="6808" y="1"/>
                      </a:moveTo>
                      <a:cubicBezTo>
                        <a:pt x="6792" y="1"/>
                        <a:pt x="6778" y="3"/>
                        <a:pt x="6765" y="8"/>
                      </a:cubicBezTo>
                      <a:cubicBezTo>
                        <a:pt x="6330" y="189"/>
                        <a:pt x="1984" y="4713"/>
                        <a:pt x="1" y="7743"/>
                      </a:cubicBezTo>
                      <a:cubicBezTo>
                        <a:pt x="1" y="7743"/>
                        <a:pt x="2255" y="11960"/>
                        <a:pt x="3432" y="11960"/>
                      </a:cubicBezTo>
                      <a:cubicBezTo>
                        <a:pt x="3474" y="11960"/>
                        <a:pt x="3515" y="11955"/>
                        <a:pt x="3554" y="11944"/>
                      </a:cubicBezTo>
                      <a:cubicBezTo>
                        <a:pt x="4691" y="11620"/>
                        <a:pt x="7744" y="6921"/>
                        <a:pt x="8503" y="4841"/>
                      </a:cubicBezTo>
                      <a:cubicBezTo>
                        <a:pt x="9241" y="2822"/>
                        <a:pt x="7321" y="1"/>
                        <a:pt x="6808" y="1"/>
                      </a:cubicBezTo>
                      <a:close/>
                    </a:path>
                  </a:pathLst>
                </a:custGeom>
                <a:solidFill>
                  <a:srgbClr val="7ACF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10;p27">
                  <a:extLst>
                    <a:ext uri="{FF2B5EF4-FFF2-40B4-BE49-F238E27FC236}">
                      <a16:creationId xmlns:a16="http://schemas.microsoft.com/office/drawing/2014/main" id="{13E91B6E-5518-4025-8EB7-4D04B49E3376}"/>
                    </a:ext>
                  </a:extLst>
                </p:cNvPr>
                <p:cNvSpPr/>
                <p:nvPr/>
              </p:nvSpPr>
              <p:spPr>
                <a:xfrm>
                  <a:off x="5890900" y="3925675"/>
                  <a:ext cx="768175" cy="421400"/>
                </a:xfrm>
                <a:custGeom>
                  <a:avLst/>
                  <a:gdLst/>
                  <a:ahLst/>
                  <a:cxnLst/>
                  <a:rect l="l" t="t" r="r" b="b"/>
                  <a:pathLst>
                    <a:path w="30727" h="16856" extrusionOk="0">
                      <a:moveTo>
                        <a:pt x="21750" y="0"/>
                      </a:moveTo>
                      <a:lnTo>
                        <a:pt x="20294" y="5362"/>
                      </a:lnTo>
                      <a:cubicBezTo>
                        <a:pt x="20294" y="5362"/>
                        <a:pt x="23634" y="8743"/>
                        <a:pt x="19289" y="11401"/>
                      </a:cubicBezTo>
                      <a:cubicBezTo>
                        <a:pt x="18745" y="11733"/>
                        <a:pt x="18190" y="11881"/>
                        <a:pt x="17628" y="11881"/>
                      </a:cubicBezTo>
                      <a:cubicBezTo>
                        <a:pt x="13540" y="11881"/>
                        <a:pt x="9090" y="4090"/>
                        <a:pt x="5724" y="3243"/>
                      </a:cubicBezTo>
                      <a:cubicBezTo>
                        <a:pt x="4770" y="3003"/>
                        <a:pt x="3889" y="2907"/>
                        <a:pt x="3162" y="2907"/>
                      </a:cubicBezTo>
                      <a:cubicBezTo>
                        <a:pt x="684" y="2907"/>
                        <a:pt x="1" y="4028"/>
                        <a:pt x="4341" y="4408"/>
                      </a:cubicBezTo>
                      <a:cubicBezTo>
                        <a:pt x="7873" y="4718"/>
                        <a:pt x="11168" y="16855"/>
                        <a:pt x="18170" y="16855"/>
                      </a:cubicBezTo>
                      <a:cubicBezTo>
                        <a:pt x="19524" y="16855"/>
                        <a:pt x="21017" y="16401"/>
                        <a:pt x="22677" y="15320"/>
                      </a:cubicBezTo>
                      <a:cubicBezTo>
                        <a:pt x="30726" y="10076"/>
                        <a:pt x="21750" y="0"/>
                        <a:pt x="21750"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11;p27">
                  <a:extLst>
                    <a:ext uri="{FF2B5EF4-FFF2-40B4-BE49-F238E27FC236}">
                      <a16:creationId xmlns:a16="http://schemas.microsoft.com/office/drawing/2014/main" id="{E61E797D-1473-4FDF-8174-6CBF66378E19}"/>
                    </a:ext>
                  </a:extLst>
                </p:cNvPr>
                <p:cNvSpPr/>
                <p:nvPr/>
              </p:nvSpPr>
              <p:spPr>
                <a:xfrm>
                  <a:off x="6378000" y="3907325"/>
                  <a:ext cx="218200" cy="317525"/>
                </a:xfrm>
                <a:custGeom>
                  <a:avLst/>
                  <a:gdLst/>
                  <a:ahLst/>
                  <a:cxnLst/>
                  <a:rect l="l" t="t" r="r" b="b"/>
                  <a:pathLst>
                    <a:path w="8728" h="12701" extrusionOk="0">
                      <a:moveTo>
                        <a:pt x="19" y="0"/>
                      </a:moveTo>
                      <a:lnTo>
                        <a:pt x="19" y="0"/>
                      </a:lnTo>
                      <a:cubicBezTo>
                        <a:pt x="19" y="1"/>
                        <a:pt x="1" y="9536"/>
                        <a:pt x="777" y="10876"/>
                      </a:cubicBezTo>
                      <a:cubicBezTo>
                        <a:pt x="777" y="10876"/>
                        <a:pt x="4538" y="12701"/>
                        <a:pt x="5905" y="12701"/>
                      </a:cubicBezTo>
                      <a:cubicBezTo>
                        <a:pt x="5976" y="12701"/>
                        <a:pt x="6041" y="12696"/>
                        <a:pt x="6099" y="12685"/>
                      </a:cubicBezTo>
                      <a:cubicBezTo>
                        <a:pt x="7258" y="12473"/>
                        <a:pt x="8727" y="1578"/>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12;p27">
                  <a:extLst>
                    <a:ext uri="{FF2B5EF4-FFF2-40B4-BE49-F238E27FC236}">
                      <a16:creationId xmlns:a16="http://schemas.microsoft.com/office/drawing/2014/main" id="{8D5B501B-EE9F-452F-9CDB-043249707E9D}"/>
                    </a:ext>
                  </a:extLst>
                </p:cNvPr>
                <p:cNvSpPr/>
                <p:nvPr/>
              </p:nvSpPr>
              <p:spPr>
                <a:xfrm>
                  <a:off x="6180550" y="3704050"/>
                  <a:ext cx="162200" cy="117650"/>
                </a:xfrm>
                <a:custGeom>
                  <a:avLst/>
                  <a:gdLst/>
                  <a:ahLst/>
                  <a:cxnLst/>
                  <a:rect l="l" t="t" r="r" b="b"/>
                  <a:pathLst>
                    <a:path w="6488" h="4706" extrusionOk="0">
                      <a:moveTo>
                        <a:pt x="6134" y="1"/>
                      </a:moveTo>
                      <a:cubicBezTo>
                        <a:pt x="6107" y="1"/>
                        <a:pt x="6086" y="35"/>
                        <a:pt x="6075" y="116"/>
                      </a:cubicBezTo>
                      <a:cubicBezTo>
                        <a:pt x="6017" y="557"/>
                        <a:pt x="5590" y="1665"/>
                        <a:pt x="4159" y="2410"/>
                      </a:cubicBezTo>
                      <a:cubicBezTo>
                        <a:pt x="3906" y="2542"/>
                        <a:pt x="3720" y="2598"/>
                        <a:pt x="3582" y="2598"/>
                      </a:cubicBezTo>
                      <a:cubicBezTo>
                        <a:pt x="2937" y="2598"/>
                        <a:pt x="3306" y="1386"/>
                        <a:pt x="2570" y="965"/>
                      </a:cubicBezTo>
                      <a:cubicBezTo>
                        <a:pt x="2384" y="858"/>
                        <a:pt x="2213" y="815"/>
                        <a:pt x="2057" y="815"/>
                      </a:cubicBezTo>
                      <a:cubicBezTo>
                        <a:pt x="1460" y="815"/>
                        <a:pt x="1066" y="1442"/>
                        <a:pt x="817" y="1603"/>
                      </a:cubicBezTo>
                      <a:cubicBezTo>
                        <a:pt x="796" y="1617"/>
                        <a:pt x="776" y="1623"/>
                        <a:pt x="755" y="1623"/>
                      </a:cubicBezTo>
                      <a:cubicBezTo>
                        <a:pt x="548" y="1623"/>
                        <a:pt x="377" y="983"/>
                        <a:pt x="277" y="983"/>
                      </a:cubicBezTo>
                      <a:cubicBezTo>
                        <a:pt x="239" y="983"/>
                        <a:pt x="211" y="1072"/>
                        <a:pt x="194" y="1315"/>
                      </a:cubicBezTo>
                      <a:cubicBezTo>
                        <a:pt x="0" y="4176"/>
                        <a:pt x="1420" y="4513"/>
                        <a:pt x="1420" y="4513"/>
                      </a:cubicBezTo>
                      <a:cubicBezTo>
                        <a:pt x="1810" y="4646"/>
                        <a:pt x="2177" y="4705"/>
                        <a:pt x="2520" y="4705"/>
                      </a:cubicBezTo>
                      <a:cubicBezTo>
                        <a:pt x="5194" y="4705"/>
                        <a:pt x="6451" y="1095"/>
                        <a:pt x="6471" y="870"/>
                      </a:cubicBezTo>
                      <a:cubicBezTo>
                        <a:pt x="6488" y="664"/>
                        <a:pt x="6252" y="1"/>
                        <a:pt x="6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13;p27">
                  <a:extLst>
                    <a:ext uri="{FF2B5EF4-FFF2-40B4-BE49-F238E27FC236}">
                      <a16:creationId xmlns:a16="http://schemas.microsoft.com/office/drawing/2014/main" id="{9F6BADA4-085E-45EE-81C0-1E683922FD1F}"/>
                    </a:ext>
                  </a:extLst>
                </p:cNvPr>
                <p:cNvSpPr/>
                <p:nvPr/>
              </p:nvSpPr>
              <p:spPr>
                <a:xfrm>
                  <a:off x="5870200" y="3371775"/>
                  <a:ext cx="585900" cy="434425"/>
                </a:xfrm>
                <a:custGeom>
                  <a:avLst/>
                  <a:gdLst/>
                  <a:ahLst/>
                  <a:cxnLst/>
                  <a:rect l="l" t="t" r="r" b="b"/>
                  <a:pathLst>
                    <a:path w="23436" h="17377" extrusionOk="0">
                      <a:moveTo>
                        <a:pt x="14548" y="0"/>
                      </a:moveTo>
                      <a:cubicBezTo>
                        <a:pt x="8835" y="0"/>
                        <a:pt x="10999" y="4075"/>
                        <a:pt x="9101" y="7054"/>
                      </a:cubicBezTo>
                      <a:cubicBezTo>
                        <a:pt x="8636" y="7784"/>
                        <a:pt x="8307" y="8046"/>
                        <a:pt x="8022" y="8046"/>
                      </a:cubicBezTo>
                      <a:cubicBezTo>
                        <a:pt x="7298" y="8046"/>
                        <a:pt x="6853" y="6360"/>
                        <a:pt x="5163" y="6360"/>
                      </a:cubicBezTo>
                      <a:cubicBezTo>
                        <a:pt x="4777" y="6360"/>
                        <a:pt x="4326" y="6448"/>
                        <a:pt x="3792" y="6664"/>
                      </a:cubicBezTo>
                      <a:cubicBezTo>
                        <a:pt x="1" y="8198"/>
                        <a:pt x="2453" y="17376"/>
                        <a:pt x="2453" y="17376"/>
                      </a:cubicBezTo>
                      <a:cubicBezTo>
                        <a:pt x="2741" y="15088"/>
                        <a:pt x="3461" y="15938"/>
                        <a:pt x="4015" y="14374"/>
                      </a:cubicBezTo>
                      <a:cubicBezTo>
                        <a:pt x="4335" y="13464"/>
                        <a:pt x="3933" y="13091"/>
                        <a:pt x="3933" y="10903"/>
                      </a:cubicBezTo>
                      <a:cubicBezTo>
                        <a:pt x="3933" y="9251"/>
                        <a:pt x="4506" y="8750"/>
                        <a:pt x="5329" y="8750"/>
                      </a:cubicBezTo>
                      <a:cubicBezTo>
                        <a:pt x="6595" y="8750"/>
                        <a:pt x="8451" y="9935"/>
                        <a:pt x="9716" y="9935"/>
                      </a:cubicBezTo>
                      <a:cubicBezTo>
                        <a:pt x="9731" y="9935"/>
                        <a:pt x="9747" y="9935"/>
                        <a:pt x="9762" y="9934"/>
                      </a:cubicBezTo>
                      <a:cubicBezTo>
                        <a:pt x="11841" y="9886"/>
                        <a:pt x="10302" y="4743"/>
                        <a:pt x="14580" y="4161"/>
                      </a:cubicBezTo>
                      <a:cubicBezTo>
                        <a:pt x="15426" y="4046"/>
                        <a:pt x="16352" y="4008"/>
                        <a:pt x="17269" y="4008"/>
                      </a:cubicBezTo>
                      <a:cubicBezTo>
                        <a:pt x="19105" y="4008"/>
                        <a:pt x="20905" y="4162"/>
                        <a:pt x="21951" y="4162"/>
                      </a:cubicBezTo>
                      <a:cubicBezTo>
                        <a:pt x="21985" y="4162"/>
                        <a:pt x="22018" y="4162"/>
                        <a:pt x="22050" y="4161"/>
                      </a:cubicBezTo>
                      <a:cubicBezTo>
                        <a:pt x="23435" y="4147"/>
                        <a:pt x="20630" y="2876"/>
                        <a:pt x="18959" y="2876"/>
                      </a:cubicBezTo>
                      <a:cubicBezTo>
                        <a:pt x="18789" y="2876"/>
                        <a:pt x="18631" y="2889"/>
                        <a:pt x="18490" y="2918"/>
                      </a:cubicBezTo>
                      <a:cubicBezTo>
                        <a:pt x="18419" y="2933"/>
                        <a:pt x="18354" y="2940"/>
                        <a:pt x="18294" y="2940"/>
                      </a:cubicBezTo>
                      <a:cubicBezTo>
                        <a:pt x="17087" y="2940"/>
                        <a:pt x="18224" y="46"/>
                        <a:pt x="14708" y="1"/>
                      </a:cubicBezTo>
                      <a:cubicBezTo>
                        <a:pt x="14654" y="0"/>
                        <a:pt x="14601" y="0"/>
                        <a:pt x="14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08" name="Google Shape;319;p27">
            <a:extLst>
              <a:ext uri="{FF2B5EF4-FFF2-40B4-BE49-F238E27FC236}">
                <a16:creationId xmlns:a16="http://schemas.microsoft.com/office/drawing/2014/main" id="{30786FEB-629A-41B1-99D5-72EF058024A3}"/>
              </a:ext>
            </a:extLst>
          </p:cNvPr>
          <p:cNvSpPr txBox="1">
            <a:spLocks noGrp="1"/>
          </p:cNvSpPr>
          <p:nvPr>
            <p:ph type="ctrTitle"/>
          </p:nvPr>
        </p:nvSpPr>
        <p:spPr>
          <a:xfrm>
            <a:off x="4463101" y="2998327"/>
            <a:ext cx="3567600" cy="8069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chemeClr val="tx2">
                    <a:lumMod val="25000"/>
                  </a:schemeClr>
                </a:solidFill>
              </a:rPr>
              <a:t>Ic</a:t>
            </a:r>
            <a:r>
              <a:rPr lang="en-US" cap="none" dirty="0" err="1">
                <a:solidFill>
                  <a:schemeClr val="tx2">
                    <a:lumMod val="25000"/>
                  </a:schemeClr>
                </a:solidFill>
              </a:rPr>
              <a:t>oder</a:t>
            </a:r>
            <a:endParaRPr dirty="0">
              <a:solidFill>
                <a:schemeClr val="tx2">
                  <a:lumMod val="25000"/>
                </a:schemeClr>
              </a:solidFill>
            </a:endParaRPr>
          </a:p>
        </p:txBody>
      </p:sp>
      <p:sp>
        <p:nvSpPr>
          <p:cNvPr id="309" name="Google Shape;320;p27">
            <a:extLst>
              <a:ext uri="{FF2B5EF4-FFF2-40B4-BE49-F238E27FC236}">
                <a16:creationId xmlns:a16="http://schemas.microsoft.com/office/drawing/2014/main" id="{C2BCA670-BB37-419A-93CE-5E2A35E7E5C8}"/>
              </a:ext>
            </a:extLst>
          </p:cNvPr>
          <p:cNvSpPr txBox="1">
            <a:spLocks noGrp="1"/>
          </p:cNvSpPr>
          <p:nvPr>
            <p:ph type="subTitle" idx="1"/>
          </p:nvPr>
        </p:nvSpPr>
        <p:spPr>
          <a:xfrm>
            <a:off x="3818479" y="3748334"/>
            <a:ext cx="5043761" cy="7105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tx2">
                    <a:lumMod val="25000"/>
                  </a:schemeClr>
                </a:solidFill>
              </a:rPr>
              <a:t>A directory of wonderful things…</a:t>
            </a:r>
          </a:p>
        </p:txBody>
      </p:sp>
      <p:grpSp>
        <p:nvGrpSpPr>
          <p:cNvPr id="150" name="Google Shape;1106;p40">
            <a:extLst>
              <a:ext uri="{FF2B5EF4-FFF2-40B4-BE49-F238E27FC236}">
                <a16:creationId xmlns:a16="http://schemas.microsoft.com/office/drawing/2014/main" id="{459EC908-F61A-43B9-BD3F-4329ACC85EBF}"/>
              </a:ext>
            </a:extLst>
          </p:cNvPr>
          <p:cNvGrpSpPr/>
          <p:nvPr/>
        </p:nvGrpSpPr>
        <p:grpSpPr>
          <a:xfrm>
            <a:off x="301996" y="1008019"/>
            <a:ext cx="204031" cy="172597"/>
            <a:chOff x="-2166423" y="1208600"/>
            <a:chExt cx="217525" cy="218499"/>
          </a:xfrm>
        </p:grpSpPr>
        <p:sp>
          <p:nvSpPr>
            <p:cNvPr id="151" name="Google Shape;1107;p40">
              <a:extLst>
                <a:ext uri="{FF2B5EF4-FFF2-40B4-BE49-F238E27FC236}">
                  <a16:creationId xmlns:a16="http://schemas.microsoft.com/office/drawing/2014/main" id="{E7E1A736-0DF4-4EEE-8EEB-D4376B239127}"/>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108;p40">
              <a:extLst>
                <a:ext uri="{FF2B5EF4-FFF2-40B4-BE49-F238E27FC236}">
                  <a16:creationId xmlns:a16="http://schemas.microsoft.com/office/drawing/2014/main" id="{ECCA9E50-CC86-42A6-AD21-E72E38D6D069}"/>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109;p40">
              <a:extLst>
                <a:ext uri="{FF2B5EF4-FFF2-40B4-BE49-F238E27FC236}">
                  <a16:creationId xmlns:a16="http://schemas.microsoft.com/office/drawing/2014/main" id="{9B33CC68-647A-4D24-812F-647C5E50CBEF}"/>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110;p40">
              <a:extLst>
                <a:ext uri="{FF2B5EF4-FFF2-40B4-BE49-F238E27FC236}">
                  <a16:creationId xmlns:a16="http://schemas.microsoft.com/office/drawing/2014/main" id="{D7E08B54-C8A5-4210-9E51-606358B59F52}"/>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1106;p40">
            <a:extLst>
              <a:ext uri="{FF2B5EF4-FFF2-40B4-BE49-F238E27FC236}">
                <a16:creationId xmlns:a16="http://schemas.microsoft.com/office/drawing/2014/main" id="{878713AD-BE41-4DA0-9A80-661EBD3F3B9C}"/>
              </a:ext>
            </a:extLst>
          </p:cNvPr>
          <p:cNvGrpSpPr/>
          <p:nvPr/>
        </p:nvGrpSpPr>
        <p:grpSpPr>
          <a:xfrm>
            <a:off x="7362269" y="492591"/>
            <a:ext cx="354952" cy="410940"/>
            <a:chOff x="-2166423" y="1208600"/>
            <a:chExt cx="217525" cy="218499"/>
          </a:xfrm>
        </p:grpSpPr>
        <p:sp>
          <p:nvSpPr>
            <p:cNvPr id="302" name="Google Shape;1107;p40">
              <a:extLst>
                <a:ext uri="{FF2B5EF4-FFF2-40B4-BE49-F238E27FC236}">
                  <a16:creationId xmlns:a16="http://schemas.microsoft.com/office/drawing/2014/main" id="{A2B16F4F-BA0B-495F-8AE1-881C202931C9}"/>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108;p40">
              <a:extLst>
                <a:ext uri="{FF2B5EF4-FFF2-40B4-BE49-F238E27FC236}">
                  <a16:creationId xmlns:a16="http://schemas.microsoft.com/office/drawing/2014/main" id="{C72F6392-E4C9-438A-8597-F77B66953CF9}"/>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109;p40">
              <a:extLst>
                <a:ext uri="{FF2B5EF4-FFF2-40B4-BE49-F238E27FC236}">
                  <a16:creationId xmlns:a16="http://schemas.microsoft.com/office/drawing/2014/main" id="{F5D00CFE-A59A-4257-A358-2C25A58CD178}"/>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110;p40">
              <a:extLst>
                <a:ext uri="{FF2B5EF4-FFF2-40B4-BE49-F238E27FC236}">
                  <a16:creationId xmlns:a16="http://schemas.microsoft.com/office/drawing/2014/main" id="{A0E3849F-5B63-468F-8BAE-9EA9BF216E4C}"/>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1106;p40">
            <a:extLst>
              <a:ext uri="{FF2B5EF4-FFF2-40B4-BE49-F238E27FC236}">
                <a16:creationId xmlns:a16="http://schemas.microsoft.com/office/drawing/2014/main" id="{52D6A17E-DEAA-4B11-9849-AFAC5081D900}"/>
              </a:ext>
            </a:extLst>
          </p:cNvPr>
          <p:cNvGrpSpPr/>
          <p:nvPr/>
        </p:nvGrpSpPr>
        <p:grpSpPr>
          <a:xfrm>
            <a:off x="1631885" y="402149"/>
            <a:ext cx="354952" cy="410940"/>
            <a:chOff x="-2166423" y="1208600"/>
            <a:chExt cx="217525" cy="218499"/>
          </a:xfrm>
        </p:grpSpPr>
        <p:sp>
          <p:nvSpPr>
            <p:cNvPr id="307" name="Google Shape;1107;p40">
              <a:extLst>
                <a:ext uri="{FF2B5EF4-FFF2-40B4-BE49-F238E27FC236}">
                  <a16:creationId xmlns:a16="http://schemas.microsoft.com/office/drawing/2014/main" id="{C46F71A1-F3B8-4DBB-BA7E-68F73EA3ACF8}"/>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108;p40">
              <a:extLst>
                <a:ext uri="{FF2B5EF4-FFF2-40B4-BE49-F238E27FC236}">
                  <a16:creationId xmlns:a16="http://schemas.microsoft.com/office/drawing/2014/main" id="{CAD30995-6784-4780-85D5-29D4A1BEEAEF}"/>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109;p40">
              <a:extLst>
                <a:ext uri="{FF2B5EF4-FFF2-40B4-BE49-F238E27FC236}">
                  <a16:creationId xmlns:a16="http://schemas.microsoft.com/office/drawing/2014/main" id="{3761C8E2-64E7-4A20-90F4-8A1E4167E238}"/>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110;p40">
              <a:extLst>
                <a:ext uri="{FF2B5EF4-FFF2-40B4-BE49-F238E27FC236}">
                  <a16:creationId xmlns:a16="http://schemas.microsoft.com/office/drawing/2014/main" id="{1C5B3122-192A-40BB-912D-41E0FD8C1D4E}"/>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1106;p40">
            <a:extLst>
              <a:ext uri="{FF2B5EF4-FFF2-40B4-BE49-F238E27FC236}">
                <a16:creationId xmlns:a16="http://schemas.microsoft.com/office/drawing/2014/main" id="{8E09B46C-D648-4A85-92CA-B7B34FBAEB9F}"/>
              </a:ext>
            </a:extLst>
          </p:cNvPr>
          <p:cNvGrpSpPr/>
          <p:nvPr/>
        </p:nvGrpSpPr>
        <p:grpSpPr>
          <a:xfrm>
            <a:off x="1115079" y="5024313"/>
            <a:ext cx="354952" cy="410940"/>
            <a:chOff x="-2166423" y="1208600"/>
            <a:chExt cx="217525" cy="218499"/>
          </a:xfrm>
        </p:grpSpPr>
        <p:sp>
          <p:nvSpPr>
            <p:cNvPr id="314" name="Google Shape;1107;p40">
              <a:extLst>
                <a:ext uri="{FF2B5EF4-FFF2-40B4-BE49-F238E27FC236}">
                  <a16:creationId xmlns:a16="http://schemas.microsoft.com/office/drawing/2014/main" id="{F7BD9258-598C-40EA-8BB2-3DC68DECEE48}"/>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108;p40">
              <a:extLst>
                <a:ext uri="{FF2B5EF4-FFF2-40B4-BE49-F238E27FC236}">
                  <a16:creationId xmlns:a16="http://schemas.microsoft.com/office/drawing/2014/main" id="{D225ABEB-1DB6-4FE5-99DE-585D7A6633D2}"/>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109;p40">
              <a:extLst>
                <a:ext uri="{FF2B5EF4-FFF2-40B4-BE49-F238E27FC236}">
                  <a16:creationId xmlns:a16="http://schemas.microsoft.com/office/drawing/2014/main" id="{EAADF183-2F8A-4216-A183-61DF9BC890D1}"/>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110;p40">
              <a:extLst>
                <a:ext uri="{FF2B5EF4-FFF2-40B4-BE49-F238E27FC236}">
                  <a16:creationId xmlns:a16="http://schemas.microsoft.com/office/drawing/2014/main" id="{989FD7BB-7B47-438E-B7FC-A50972233C9D}"/>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1106;p40">
            <a:extLst>
              <a:ext uri="{FF2B5EF4-FFF2-40B4-BE49-F238E27FC236}">
                <a16:creationId xmlns:a16="http://schemas.microsoft.com/office/drawing/2014/main" id="{10FA3847-0ACE-4F1A-87BA-D2CE34323E44}"/>
              </a:ext>
            </a:extLst>
          </p:cNvPr>
          <p:cNvGrpSpPr/>
          <p:nvPr/>
        </p:nvGrpSpPr>
        <p:grpSpPr>
          <a:xfrm>
            <a:off x="11375976" y="1819445"/>
            <a:ext cx="354952" cy="410940"/>
            <a:chOff x="-2166423" y="1208600"/>
            <a:chExt cx="217525" cy="218499"/>
          </a:xfrm>
        </p:grpSpPr>
        <p:sp>
          <p:nvSpPr>
            <p:cNvPr id="319" name="Google Shape;1107;p40">
              <a:extLst>
                <a:ext uri="{FF2B5EF4-FFF2-40B4-BE49-F238E27FC236}">
                  <a16:creationId xmlns:a16="http://schemas.microsoft.com/office/drawing/2014/main" id="{184E970E-A6FF-4AE9-B502-AD4533013F65}"/>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108;p40">
              <a:extLst>
                <a:ext uri="{FF2B5EF4-FFF2-40B4-BE49-F238E27FC236}">
                  <a16:creationId xmlns:a16="http://schemas.microsoft.com/office/drawing/2014/main" id="{71C6B87B-AEB3-4851-896F-F9C7FF5DEC20}"/>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109;p40">
              <a:extLst>
                <a:ext uri="{FF2B5EF4-FFF2-40B4-BE49-F238E27FC236}">
                  <a16:creationId xmlns:a16="http://schemas.microsoft.com/office/drawing/2014/main" id="{FF018053-8370-4D81-9913-982FD88942F6}"/>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110;p40">
              <a:extLst>
                <a:ext uri="{FF2B5EF4-FFF2-40B4-BE49-F238E27FC236}">
                  <a16:creationId xmlns:a16="http://schemas.microsoft.com/office/drawing/2014/main" id="{0B6B9117-5A53-456F-A70D-79A7EAF8643C}"/>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1106;p40">
            <a:extLst>
              <a:ext uri="{FF2B5EF4-FFF2-40B4-BE49-F238E27FC236}">
                <a16:creationId xmlns:a16="http://schemas.microsoft.com/office/drawing/2014/main" id="{0D445A5F-4C29-4A74-8D74-CFAF81E16FD6}"/>
              </a:ext>
            </a:extLst>
          </p:cNvPr>
          <p:cNvGrpSpPr/>
          <p:nvPr/>
        </p:nvGrpSpPr>
        <p:grpSpPr>
          <a:xfrm>
            <a:off x="9351755" y="287121"/>
            <a:ext cx="354952" cy="410940"/>
            <a:chOff x="-2166423" y="1208600"/>
            <a:chExt cx="217525" cy="218499"/>
          </a:xfrm>
        </p:grpSpPr>
        <p:sp>
          <p:nvSpPr>
            <p:cNvPr id="324" name="Google Shape;1107;p40">
              <a:extLst>
                <a:ext uri="{FF2B5EF4-FFF2-40B4-BE49-F238E27FC236}">
                  <a16:creationId xmlns:a16="http://schemas.microsoft.com/office/drawing/2014/main" id="{D22C2391-4F18-4CB7-AAC5-524A27299C7D}"/>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108;p40">
              <a:extLst>
                <a:ext uri="{FF2B5EF4-FFF2-40B4-BE49-F238E27FC236}">
                  <a16:creationId xmlns:a16="http://schemas.microsoft.com/office/drawing/2014/main" id="{C6951FB7-F2C7-425B-BC35-F7818F596B44}"/>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109;p40">
              <a:extLst>
                <a:ext uri="{FF2B5EF4-FFF2-40B4-BE49-F238E27FC236}">
                  <a16:creationId xmlns:a16="http://schemas.microsoft.com/office/drawing/2014/main" id="{F748E2D6-C824-40F0-8062-CD4BD22F87F5}"/>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110;p40">
              <a:extLst>
                <a:ext uri="{FF2B5EF4-FFF2-40B4-BE49-F238E27FC236}">
                  <a16:creationId xmlns:a16="http://schemas.microsoft.com/office/drawing/2014/main" id="{8FC70A22-0CE2-4EE9-A531-804C10DBCEA6}"/>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1106;p40">
            <a:extLst>
              <a:ext uri="{FF2B5EF4-FFF2-40B4-BE49-F238E27FC236}">
                <a16:creationId xmlns:a16="http://schemas.microsoft.com/office/drawing/2014/main" id="{6C7758A9-1676-477E-BD71-81AD78E6F1EA}"/>
              </a:ext>
            </a:extLst>
          </p:cNvPr>
          <p:cNvGrpSpPr/>
          <p:nvPr/>
        </p:nvGrpSpPr>
        <p:grpSpPr>
          <a:xfrm>
            <a:off x="11427524" y="5832981"/>
            <a:ext cx="204031" cy="172597"/>
            <a:chOff x="-2166423" y="1208600"/>
            <a:chExt cx="217525" cy="218499"/>
          </a:xfrm>
        </p:grpSpPr>
        <p:sp>
          <p:nvSpPr>
            <p:cNvPr id="329" name="Google Shape;1107;p40">
              <a:extLst>
                <a:ext uri="{FF2B5EF4-FFF2-40B4-BE49-F238E27FC236}">
                  <a16:creationId xmlns:a16="http://schemas.microsoft.com/office/drawing/2014/main" id="{980CD334-C8A2-416A-A3B0-28C6D59423BD}"/>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108;p40">
              <a:extLst>
                <a:ext uri="{FF2B5EF4-FFF2-40B4-BE49-F238E27FC236}">
                  <a16:creationId xmlns:a16="http://schemas.microsoft.com/office/drawing/2014/main" id="{8CE9E957-AFC8-4744-B5E2-C38308C9FEBE}"/>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109;p40">
              <a:extLst>
                <a:ext uri="{FF2B5EF4-FFF2-40B4-BE49-F238E27FC236}">
                  <a16:creationId xmlns:a16="http://schemas.microsoft.com/office/drawing/2014/main" id="{EAB04E02-887A-4E61-A74E-9C8EEC32E3C6}"/>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110;p40">
              <a:extLst>
                <a:ext uri="{FF2B5EF4-FFF2-40B4-BE49-F238E27FC236}">
                  <a16:creationId xmlns:a16="http://schemas.microsoft.com/office/drawing/2014/main" id="{12C710F5-8ACC-4B43-8341-908CA6BF86D8}"/>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1106;p40">
            <a:extLst>
              <a:ext uri="{FF2B5EF4-FFF2-40B4-BE49-F238E27FC236}">
                <a16:creationId xmlns:a16="http://schemas.microsoft.com/office/drawing/2014/main" id="{B55B793A-6B0B-4952-ABA4-8F2BB44D618C}"/>
              </a:ext>
            </a:extLst>
          </p:cNvPr>
          <p:cNvGrpSpPr/>
          <p:nvPr/>
        </p:nvGrpSpPr>
        <p:grpSpPr>
          <a:xfrm>
            <a:off x="11140382" y="3462601"/>
            <a:ext cx="204031" cy="172597"/>
            <a:chOff x="-2166423" y="1208600"/>
            <a:chExt cx="217525" cy="218499"/>
          </a:xfrm>
        </p:grpSpPr>
        <p:sp>
          <p:nvSpPr>
            <p:cNvPr id="334" name="Google Shape;1107;p40">
              <a:extLst>
                <a:ext uri="{FF2B5EF4-FFF2-40B4-BE49-F238E27FC236}">
                  <a16:creationId xmlns:a16="http://schemas.microsoft.com/office/drawing/2014/main" id="{E90B97F3-2A36-4B5F-A69F-74190557EF4C}"/>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108;p40">
              <a:extLst>
                <a:ext uri="{FF2B5EF4-FFF2-40B4-BE49-F238E27FC236}">
                  <a16:creationId xmlns:a16="http://schemas.microsoft.com/office/drawing/2014/main" id="{69B89F4D-F619-42F2-8A96-1AE1646FB842}"/>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109;p40">
              <a:extLst>
                <a:ext uri="{FF2B5EF4-FFF2-40B4-BE49-F238E27FC236}">
                  <a16:creationId xmlns:a16="http://schemas.microsoft.com/office/drawing/2014/main" id="{5D07A921-182A-4457-8E55-A68EE630B496}"/>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110;p40">
              <a:extLst>
                <a:ext uri="{FF2B5EF4-FFF2-40B4-BE49-F238E27FC236}">
                  <a16:creationId xmlns:a16="http://schemas.microsoft.com/office/drawing/2014/main" id="{61ECB3DD-1877-4063-B886-F3A65ED54732}"/>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1106;p40">
            <a:extLst>
              <a:ext uri="{FF2B5EF4-FFF2-40B4-BE49-F238E27FC236}">
                <a16:creationId xmlns:a16="http://schemas.microsoft.com/office/drawing/2014/main" id="{74C5454B-CCC3-4121-90AC-F81D21BC1849}"/>
              </a:ext>
            </a:extLst>
          </p:cNvPr>
          <p:cNvGrpSpPr/>
          <p:nvPr/>
        </p:nvGrpSpPr>
        <p:grpSpPr>
          <a:xfrm>
            <a:off x="2921888" y="647306"/>
            <a:ext cx="204031" cy="172597"/>
            <a:chOff x="-2166423" y="1208600"/>
            <a:chExt cx="217525" cy="218499"/>
          </a:xfrm>
        </p:grpSpPr>
        <p:sp>
          <p:nvSpPr>
            <p:cNvPr id="339" name="Google Shape;1107;p40">
              <a:extLst>
                <a:ext uri="{FF2B5EF4-FFF2-40B4-BE49-F238E27FC236}">
                  <a16:creationId xmlns:a16="http://schemas.microsoft.com/office/drawing/2014/main" id="{396A0C90-FE78-4431-BA8A-A2DEBDB63FCF}"/>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108;p40">
              <a:extLst>
                <a:ext uri="{FF2B5EF4-FFF2-40B4-BE49-F238E27FC236}">
                  <a16:creationId xmlns:a16="http://schemas.microsoft.com/office/drawing/2014/main" id="{0448B019-549B-4DBA-8AF4-B023285DEB20}"/>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109;p40">
              <a:extLst>
                <a:ext uri="{FF2B5EF4-FFF2-40B4-BE49-F238E27FC236}">
                  <a16:creationId xmlns:a16="http://schemas.microsoft.com/office/drawing/2014/main" id="{1DAC7EF5-5561-4665-99F6-ED2AC20A4171}"/>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110;p40">
              <a:extLst>
                <a:ext uri="{FF2B5EF4-FFF2-40B4-BE49-F238E27FC236}">
                  <a16:creationId xmlns:a16="http://schemas.microsoft.com/office/drawing/2014/main" id="{025DC472-DBC2-40EB-8F82-919DE728F019}"/>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1106;p40">
            <a:extLst>
              <a:ext uri="{FF2B5EF4-FFF2-40B4-BE49-F238E27FC236}">
                <a16:creationId xmlns:a16="http://schemas.microsoft.com/office/drawing/2014/main" id="{06C1A407-AA07-45A2-82FD-229D1F305996}"/>
              </a:ext>
            </a:extLst>
          </p:cNvPr>
          <p:cNvGrpSpPr/>
          <p:nvPr/>
        </p:nvGrpSpPr>
        <p:grpSpPr>
          <a:xfrm>
            <a:off x="2561713" y="2071748"/>
            <a:ext cx="204031" cy="172597"/>
            <a:chOff x="-2166423" y="1208600"/>
            <a:chExt cx="217525" cy="218499"/>
          </a:xfrm>
        </p:grpSpPr>
        <p:sp>
          <p:nvSpPr>
            <p:cNvPr id="344" name="Google Shape;1107;p40">
              <a:extLst>
                <a:ext uri="{FF2B5EF4-FFF2-40B4-BE49-F238E27FC236}">
                  <a16:creationId xmlns:a16="http://schemas.microsoft.com/office/drawing/2014/main" id="{9778EAC0-6C9F-494D-B9F0-D1CD75DF3EF0}"/>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108;p40">
              <a:extLst>
                <a:ext uri="{FF2B5EF4-FFF2-40B4-BE49-F238E27FC236}">
                  <a16:creationId xmlns:a16="http://schemas.microsoft.com/office/drawing/2014/main" id="{0C16A98E-3B4B-4213-AD06-76E3869D811D}"/>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109;p40">
              <a:extLst>
                <a:ext uri="{FF2B5EF4-FFF2-40B4-BE49-F238E27FC236}">
                  <a16:creationId xmlns:a16="http://schemas.microsoft.com/office/drawing/2014/main" id="{C27E73A8-50EB-4CE1-8DA9-E045668ECE57}"/>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110;p40">
              <a:extLst>
                <a:ext uri="{FF2B5EF4-FFF2-40B4-BE49-F238E27FC236}">
                  <a16:creationId xmlns:a16="http://schemas.microsoft.com/office/drawing/2014/main" id="{4D2A2544-876D-4EB2-AE29-387DC00952F0}"/>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1106;p40">
            <a:extLst>
              <a:ext uri="{FF2B5EF4-FFF2-40B4-BE49-F238E27FC236}">
                <a16:creationId xmlns:a16="http://schemas.microsoft.com/office/drawing/2014/main" id="{0AB3A3AC-7584-4723-8532-DB4D6E37788C}"/>
              </a:ext>
            </a:extLst>
          </p:cNvPr>
          <p:cNvGrpSpPr/>
          <p:nvPr/>
        </p:nvGrpSpPr>
        <p:grpSpPr>
          <a:xfrm>
            <a:off x="10199660" y="1522202"/>
            <a:ext cx="204031" cy="172597"/>
            <a:chOff x="-2166423" y="1208600"/>
            <a:chExt cx="217525" cy="218499"/>
          </a:xfrm>
        </p:grpSpPr>
        <p:sp>
          <p:nvSpPr>
            <p:cNvPr id="349" name="Google Shape;1107;p40">
              <a:extLst>
                <a:ext uri="{FF2B5EF4-FFF2-40B4-BE49-F238E27FC236}">
                  <a16:creationId xmlns:a16="http://schemas.microsoft.com/office/drawing/2014/main" id="{EF491EDE-BF87-499A-BDA7-A88CE4A2BBF0}"/>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108;p40">
              <a:extLst>
                <a:ext uri="{FF2B5EF4-FFF2-40B4-BE49-F238E27FC236}">
                  <a16:creationId xmlns:a16="http://schemas.microsoft.com/office/drawing/2014/main" id="{1BC0D66E-7438-4A2D-AD51-6FC69102E290}"/>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109;p40">
              <a:extLst>
                <a:ext uri="{FF2B5EF4-FFF2-40B4-BE49-F238E27FC236}">
                  <a16:creationId xmlns:a16="http://schemas.microsoft.com/office/drawing/2014/main" id="{3EAC0CDE-3645-4A21-9DB2-8EBD0F373165}"/>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110;p40">
              <a:extLst>
                <a:ext uri="{FF2B5EF4-FFF2-40B4-BE49-F238E27FC236}">
                  <a16:creationId xmlns:a16="http://schemas.microsoft.com/office/drawing/2014/main" id="{96730772-C58A-492D-A82B-D73FBA8296ED}"/>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1106;p40">
            <a:extLst>
              <a:ext uri="{FF2B5EF4-FFF2-40B4-BE49-F238E27FC236}">
                <a16:creationId xmlns:a16="http://schemas.microsoft.com/office/drawing/2014/main" id="{56A8DAA6-EB55-4364-96BD-68B954D5EABA}"/>
              </a:ext>
            </a:extLst>
          </p:cNvPr>
          <p:cNvGrpSpPr/>
          <p:nvPr/>
        </p:nvGrpSpPr>
        <p:grpSpPr>
          <a:xfrm>
            <a:off x="398963" y="2672966"/>
            <a:ext cx="354952" cy="410940"/>
            <a:chOff x="-2166423" y="1208600"/>
            <a:chExt cx="217525" cy="218499"/>
          </a:xfrm>
        </p:grpSpPr>
        <p:sp>
          <p:nvSpPr>
            <p:cNvPr id="354" name="Google Shape;1107;p40">
              <a:extLst>
                <a:ext uri="{FF2B5EF4-FFF2-40B4-BE49-F238E27FC236}">
                  <a16:creationId xmlns:a16="http://schemas.microsoft.com/office/drawing/2014/main" id="{7EC46B28-70EF-4A96-B8CF-3387F39F1177}"/>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108;p40">
              <a:extLst>
                <a:ext uri="{FF2B5EF4-FFF2-40B4-BE49-F238E27FC236}">
                  <a16:creationId xmlns:a16="http://schemas.microsoft.com/office/drawing/2014/main" id="{F6320FB0-F748-4B8E-8188-45B930BEAC34}"/>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109;p40">
              <a:extLst>
                <a:ext uri="{FF2B5EF4-FFF2-40B4-BE49-F238E27FC236}">
                  <a16:creationId xmlns:a16="http://schemas.microsoft.com/office/drawing/2014/main" id="{B33CE527-4687-43CC-A1F2-3767417C0A5F}"/>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110;p40">
              <a:extLst>
                <a:ext uri="{FF2B5EF4-FFF2-40B4-BE49-F238E27FC236}">
                  <a16:creationId xmlns:a16="http://schemas.microsoft.com/office/drawing/2014/main" id="{4D6CDE0E-99FE-4E83-BAA3-FF68A94DAF7D}"/>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1106;p40">
            <a:extLst>
              <a:ext uri="{FF2B5EF4-FFF2-40B4-BE49-F238E27FC236}">
                <a16:creationId xmlns:a16="http://schemas.microsoft.com/office/drawing/2014/main" id="{ED91AF11-DA42-484C-9E55-DEF656FA9966}"/>
              </a:ext>
            </a:extLst>
          </p:cNvPr>
          <p:cNvGrpSpPr/>
          <p:nvPr/>
        </p:nvGrpSpPr>
        <p:grpSpPr>
          <a:xfrm>
            <a:off x="10734850" y="4410075"/>
            <a:ext cx="354952" cy="410940"/>
            <a:chOff x="-2166423" y="1208600"/>
            <a:chExt cx="217525" cy="218499"/>
          </a:xfrm>
        </p:grpSpPr>
        <p:sp>
          <p:nvSpPr>
            <p:cNvPr id="359" name="Google Shape;1107;p40">
              <a:extLst>
                <a:ext uri="{FF2B5EF4-FFF2-40B4-BE49-F238E27FC236}">
                  <a16:creationId xmlns:a16="http://schemas.microsoft.com/office/drawing/2014/main" id="{8747DEB9-E4C5-4976-8AA7-E38D18993DE7}"/>
                </a:ext>
              </a:extLst>
            </p:cNvPr>
            <p:cNvSpPr/>
            <p:nvPr/>
          </p:nvSpPr>
          <p:spPr>
            <a:xfrm>
              <a:off x="-2063043" y="120860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108;p40">
              <a:extLst>
                <a:ext uri="{FF2B5EF4-FFF2-40B4-BE49-F238E27FC236}">
                  <a16:creationId xmlns:a16="http://schemas.microsoft.com/office/drawing/2014/main" id="{63A26D24-022B-4BA8-8D0F-045B308B16FC}"/>
                </a:ext>
              </a:extLst>
            </p:cNvPr>
            <p:cNvSpPr/>
            <p:nvPr/>
          </p:nvSpPr>
          <p:spPr>
            <a:xfrm>
              <a:off x="-2063043" y="135584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109;p40">
              <a:extLst>
                <a:ext uri="{FF2B5EF4-FFF2-40B4-BE49-F238E27FC236}">
                  <a16:creationId xmlns:a16="http://schemas.microsoft.com/office/drawing/2014/main" id="{24D6D41E-8D87-4C18-96FA-79E7BE0104A1}"/>
                </a:ext>
              </a:extLst>
            </p:cNvPr>
            <p:cNvSpPr/>
            <p:nvPr/>
          </p:nvSpPr>
          <p:spPr>
            <a:xfrm>
              <a:off x="-2019127" y="131099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110;p40">
              <a:extLst>
                <a:ext uri="{FF2B5EF4-FFF2-40B4-BE49-F238E27FC236}">
                  <a16:creationId xmlns:a16="http://schemas.microsoft.com/office/drawing/2014/main" id="{CC56F6F5-1158-46B4-BB2F-A06210E25CB9}"/>
                </a:ext>
              </a:extLst>
            </p:cNvPr>
            <p:cNvSpPr/>
            <p:nvPr/>
          </p:nvSpPr>
          <p:spPr>
            <a:xfrm>
              <a:off x="-2166423" y="131099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1096;p40">
            <a:extLst>
              <a:ext uri="{FF2B5EF4-FFF2-40B4-BE49-F238E27FC236}">
                <a16:creationId xmlns:a16="http://schemas.microsoft.com/office/drawing/2014/main" id="{973D0635-28C4-42F0-B655-F27160A85816}"/>
              </a:ext>
            </a:extLst>
          </p:cNvPr>
          <p:cNvGrpSpPr/>
          <p:nvPr/>
        </p:nvGrpSpPr>
        <p:grpSpPr>
          <a:xfrm>
            <a:off x="4854466" y="528663"/>
            <a:ext cx="243082" cy="242093"/>
            <a:chOff x="6547165" y="297900"/>
            <a:chExt cx="243082" cy="242093"/>
          </a:xfrm>
        </p:grpSpPr>
        <p:sp>
          <p:nvSpPr>
            <p:cNvPr id="364" name="Google Shape;1097;p40">
              <a:extLst>
                <a:ext uri="{FF2B5EF4-FFF2-40B4-BE49-F238E27FC236}">
                  <a16:creationId xmlns:a16="http://schemas.microsoft.com/office/drawing/2014/main" id="{F0EF8B51-2749-4254-832A-3B3DB17FE137}"/>
                </a:ext>
              </a:extLst>
            </p:cNvPr>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098;p40">
              <a:extLst>
                <a:ext uri="{FF2B5EF4-FFF2-40B4-BE49-F238E27FC236}">
                  <a16:creationId xmlns:a16="http://schemas.microsoft.com/office/drawing/2014/main" id="{4B75928A-F0D5-4274-B4E3-149F681C1FD1}"/>
                </a:ext>
              </a:extLst>
            </p:cNvPr>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099;p40">
              <a:extLst>
                <a:ext uri="{FF2B5EF4-FFF2-40B4-BE49-F238E27FC236}">
                  <a16:creationId xmlns:a16="http://schemas.microsoft.com/office/drawing/2014/main" id="{13D858D4-9A7E-4942-8B6A-4BF7A3EB26E8}"/>
                </a:ext>
              </a:extLst>
            </p:cNvPr>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100;p40">
              <a:extLst>
                <a:ext uri="{FF2B5EF4-FFF2-40B4-BE49-F238E27FC236}">
                  <a16:creationId xmlns:a16="http://schemas.microsoft.com/office/drawing/2014/main" id="{AAB0DF50-768E-4D44-9586-7D5BA984BF07}"/>
                </a:ext>
              </a:extLst>
            </p:cNvPr>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1096;p40">
            <a:extLst>
              <a:ext uri="{FF2B5EF4-FFF2-40B4-BE49-F238E27FC236}">
                <a16:creationId xmlns:a16="http://schemas.microsoft.com/office/drawing/2014/main" id="{AA3C6278-B733-41AB-9A9E-A1C1A408D6E2}"/>
              </a:ext>
            </a:extLst>
          </p:cNvPr>
          <p:cNvGrpSpPr/>
          <p:nvPr/>
        </p:nvGrpSpPr>
        <p:grpSpPr>
          <a:xfrm>
            <a:off x="11338940" y="402149"/>
            <a:ext cx="243082" cy="242093"/>
            <a:chOff x="6547165" y="297900"/>
            <a:chExt cx="243082" cy="242093"/>
          </a:xfrm>
        </p:grpSpPr>
        <p:sp>
          <p:nvSpPr>
            <p:cNvPr id="369" name="Google Shape;1097;p40">
              <a:extLst>
                <a:ext uri="{FF2B5EF4-FFF2-40B4-BE49-F238E27FC236}">
                  <a16:creationId xmlns:a16="http://schemas.microsoft.com/office/drawing/2014/main" id="{21527871-4EDF-4B38-8340-783C8BD515F1}"/>
                </a:ext>
              </a:extLst>
            </p:cNvPr>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098;p40">
              <a:extLst>
                <a:ext uri="{FF2B5EF4-FFF2-40B4-BE49-F238E27FC236}">
                  <a16:creationId xmlns:a16="http://schemas.microsoft.com/office/drawing/2014/main" id="{0C990345-1C97-4F7F-BF4E-25702F433983}"/>
                </a:ext>
              </a:extLst>
            </p:cNvPr>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099;p40">
              <a:extLst>
                <a:ext uri="{FF2B5EF4-FFF2-40B4-BE49-F238E27FC236}">
                  <a16:creationId xmlns:a16="http://schemas.microsoft.com/office/drawing/2014/main" id="{A0228278-DAA6-40DB-9D13-6F6271832905}"/>
                </a:ext>
              </a:extLst>
            </p:cNvPr>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100;p40">
              <a:extLst>
                <a:ext uri="{FF2B5EF4-FFF2-40B4-BE49-F238E27FC236}">
                  <a16:creationId xmlns:a16="http://schemas.microsoft.com/office/drawing/2014/main" id="{D87092CB-C426-4469-8429-37F91CB12061}"/>
                </a:ext>
              </a:extLst>
            </p:cNvPr>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1096;p40">
            <a:extLst>
              <a:ext uri="{FF2B5EF4-FFF2-40B4-BE49-F238E27FC236}">
                <a16:creationId xmlns:a16="http://schemas.microsoft.com/office/drawing/2014/main" id="{8A5AD519-23E1-4D1E-B769-0B9B0BE3A798}"/>
              </a:ext>
            </a:extLst>
          </p:cNvPr>
          <p:cNvGrpSpPr/>
          <p:nvPr/>
        </p:nvGrpSpPr>
        <p:grpSpPr>
          <a:xfrm>
            <a:off x="6398439" y="709112"/>
            <a:ext cx="243082" cy="242093"/>
            <a:chOff x="6547165" y="297900"/>
            <a:chExt cx="243082" cy="242093"/>
          </a:xfrm>
        </p:grpSpPr>
        <p:sp>
          <p:nvSpPr>
            <p:cNvPr id="374" name="Google Shape;1097;p40">
              <a:extLst>
                <a:ext uri="{FF2B5EF4-FFF2-40B4-BE49-F238E27FC236}">
                  <a16:creationId xmlns:a16="http://schemas.microsoft.com/office/drawing/2014/main" id="{AF2FAD8C-FCBC-497E-A498-0C2136CDC62F}"/>
                </a:ext>
              </a:extLst>
            </p:cNvPr>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098;p40">
              <a:extLst>
                <a:ext uri="{FF2B5EF4-FFF2-40B4-BE49-F238E27FC236}">
                  <a16:creationId xmlns:a16="http://schemas.microsoft.com/office/drawing/2014/main" id="{145A8357-765F-42ED-900C-9369B19883EA}"/>
                </a:ext>
              </a:extLst>
            </p:cNvPr>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099;p40">
              <a:extLst>
                <a:ext uri="{FF2B5EF4-FFF2-40B4-BE49-F238E27FC236}">
                  <a16:creationId xmlns:a16="http://schemas.microsoft.com/office/drawing/2014/main" id="{1B9014E1-2F27-4FBC-A764-438957956B7F}"/>
                </a:ext>
              </a:extLst>
            </p:cNvPr>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100;p40">
              <a:extLst>
                <a:ext uri="{FF2B5EF4-FFF2-40B4-BE49-F238E27FC236}">
                  <a16:creationId xmlns:a16="http://schemas.microsoft.com/office/drawing/2014/main" id="{1E357B08-E72F-49A9-A4E5-045139008E7B}"/>
                </a:ext>
              </a:extLst>
            </p:cNvPr>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1096;p40">
            <a:extLst>
              <a:ext uri="{FF2B5EF4-FFF2-40B4-BE49-F238E27FC236}">
                <a16:creationId xmlns:a16="http://schemas.microsoft.com/office/drawing/2014/main" id="{16C38EFB-888A-41D4-BE16-4E7A550220A6}"/>
              </a:ext>
            </a:extLst>
          </p:cNvPr>
          <p:cNvGrpSpPr/>
          <p:nvPr/>
        </p:nvGrpSpPr>
        <p:grpSpPr>
          <a:xfrm>
            <a:off x="9296215" y="1534887"/>
            <a:ext cx="243082" cy="242093"/>
            <a:chOff x="6547165" y="297900"/>
            <a:chExt cx="243082" cy="242093"/>
          </a:xfrm>
        </p:grpSpPr>
        <p:sp>
          <p:nvSpPr>
            <p:cNvPr id="379" name="Google Shape;1097;p40">
              <a:extLst>
                <a:ext uri="{FF2B5EF4-FFF2-40B4-BE49-F238E27FC236}">
                  <a16:creationId xmlns:a16="http://schemas.microsoft.com/office/drawing/2014/main" id="{61325825-523D-4D99-BC52-6F68EAE73F20}"/>
                </a:ext>
              </a:extLst>
            </p:cNvPr>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098;p40">
              <a:extLst>
                <a:ext uri="{FF2B5EF4-FFF2-40B4-BE49-F238E27FC236}">
                  <a16:creationId xmlns:a16="http://schemas.microsoft.com/office/drawing/2014/main" id="{CAB8EF2C-1370-45C6-B998-AE7FB0F3CBCD}"/>
                </a:ext>
              </a:extLst>
            </p:cNvPr>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099;p40">
              <a:extLst>
                <a:ext uri="{FF2B5EF4-FFF2-40B4-BE49-F238E27FC236}">
                  <a16:creationId xmlns:a16="http://schemas.microsoft.com/office/drawing/2014/main" id="{BF20A191-362A-4FE6-BC4A-65758B66E097}"/>
                </a:ext>
              </a:extLst>
            </p:cNvPr>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100;p40">
              <a:extLst>
                <a:ext uri="{FF2B5EF4-FFF2-40B4-BE49-F238E27FC236}">
                  <a16:creationId xmlns:a16="http://schemas.microsoft.com/office/drawing/2014/main" id="{C8919D1A-2232-483B-81CD-8197741E0B4D}"/>
                </a:ext>
              </a:extLst>
            </p:cNvPr>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1096;p40">
            <a:extLst>
              <a:ext uri="{FF2B5EF4-FFF2-40B4-BE49-F238E27FC236}">
                <a16:creationId xmlns:a16="http://schemas.microsoft.com/office/drawing/2014/main" id="{430193B9-1633-42B1-BD7F-AF1552B8B1D1}"/>
              </a:ext>
            </a:extLst>
          </p:cNvPr>
          <p:cNvGrpSpPr/>
          <p:nvPr/>
        </p:nvGrpSpPr>
        <p:grpSpPr>
          <a:xfrm>
            <a:off x="10605897" y="2187044"/>
            <a:ext cx="243082" cy="242093"/>
            <a:chOff x="6547165" y="297900"/>
            <a:chExt cx="243082" cy="242093"/>
          </a:xfrm>
        </p:grpSpPr>
        <p:sp>
          <p:nvSpPr>
            <p:cNvPr id="384" name="Google Shape;1097;p40">
              <a:extLst>
                <a:ext uri="{FF2B5EF4-FFF2-40B4-BE49-F238E27FC236}">
                  <a16:creationId xmlns:a16="http://schemas.microsoft.com/office/drawing/2014/main" id="{71D9C884-D660-486F-B229-18A94E304D4C}"/>
                </a:ext>
              </a:extLst>
            </p:cNvPr>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098;p40">
              <a:extLst>
                <a:ext uri="{FF2B5EF4-FFF2-40B4-BE49-F238E27FC236}">
                  <a16:creationId xmlns:a16="http://schemas.microsoft.com/office/drawing/2014/main" id="{1B12BA7F-27A2-4D3D-A90F-CA822F1DC5CE}"/>
                </a:ext>
              </a:extLst>
            </p:cNvPr>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099;p40">
              <a:extLst>
                <a:ext uri="{FF2B5EF4-FFF2-40B4-BE49-F238E27FC236}">
                  <a16:creationId xmlns:a16="http://schemas.microsoft.com/office/drawing/2014/main" id="{C62675AF-A214-470C-AF42-224F6D0F6AB6}"/>
                </a:ext>
              </a:extLst>
            </p:cNvPr>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100;p40">
              <a:extLst>
                <a:ext uri="{FF2B5EF4-FFF2-40B4-BE49-F238E27FC236}">
                  <a16:creationId xmlns:a16="http://schemas.microsoft.com/office/drawing/2014/main" id="{DBAC27E3-F220-4A95-A416-C13EAA9353AC}"/>
                </a:ext>
              </a:extLst>
            </p:cNvPr>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1096;p40">
            <a:extLst>
              <a:ext uri="{FF2B5EF4-FFF2-40B4-BE49-F238E27FC236}">
                <a16:creationId xmlns:a16="http://schemas.microsoft.com/office/drawing/2014/main" id="{DC55783F-2431-42B5-959C-45F69A8E47B2}"/>
              </a:ext>
            </a:extLst>
          </p:cNvPr>
          <p:cNvGrpSpPr/>
          <p:nvPr/>
        </p:nvGrpSpPr>
        <p:grpSpPr>
          <a:xfrm>
            <a:off x="424700" y="4331464"/>
            <a:ext cx="243082" cy="242093"/>
            <a:chOff x="6547165" y="297900"/>
            <a:chExt cx="243082" cy="242093"/>
          </a:xfrm>
        </p:grpSpPr>
        <p:sp>
          <p:nvSpPr>
            <p:cNvPr id="389" name="Google Shape;1097;p40">
              <a:extLst>
                <a:ext uri="{FF2B5EF4-FFF2-40B4-BE49-F238E27FC236}">
                  <a16:creationId xmlns:a16="http://schemas.microsoft.com/office/drawing/2014/main" id="{1DF51023-E146-41EA-9D90-AA66ADBA4FD2}"/>
                </a:ext>
              </a:extLst>
            </p:cNvPr>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098;p40">
              <a:extLst>
                <a:ext uri="{FF2B5EF4-FFF2-40B4-BE49-F238E27FC236}">
                  <a16:creationId xmlns:a16="http://schemas.microsoft.com/office/drawing/2014/main" id="{3E22770F-D458-4530-B7D8-C6C72ED7D90F}"/>
                </a:ext>
              </a:extLst>
            </p:cNvPr>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099;p40">
              <a:extLst>
                <a:ext uri="{FF2B5EF4-FFF2-40B4-BE49-F238E27FC236}">
                  <a16:creationId xmlns:a16="http://schemas.microsoft.com/office/drawing/2014/main" id="{4446DFC3-D85E-4AAF-8139-1D11B8D2DEC5}"/>
                </a:ext>
              </a:extLst>
            </p:cNvPr>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100;p40">
              <a:extLst>
                <a:ext uri="{FF2B5EF4-FFF2-40B4-BE49-F238E27FC236}">
                  <a16:creationId xmlns:a16="http://schemas.microsoft.com/office/drawing/2014/main" id="{466A2FD0-A777-4A79-9CF6-B7D8D144F0F4}"/>
                </a:ext>
              </a:extLst>
            </p:cNvPr>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1096;p40">
            <a:extLst>
              <a:ext uri="{FF2B5EF4-FFF2-40B4-BE49-F238E27FC236}">
                <a16:creationId xmlns:a16="http://schemas.microsoft.com/office/drawing/2014/main" id="{4D29D124-79C4-4321-83DB-F6686A987375}"/>
              </a:ext>
            </a:extLst>
          </p:cNvPr>
          <p:cNvGrpSpPr/>
          <p:nvPr/>
        </p:nvGrpSpPr>
        <p:grpSpPr>
          <a:xfrm>
            <a:off x="1310984" y="1443141"/>
            <a:ext cx="243082" cy="242093"/>
            <a:chOff x="6547165" y="297900"/>
            <a:chExt cx="243082" cy="242093"/>
          </a:xfrm>
        </p:grpSpPr>
        <p:sp>
          <p:nvSpPr>
            <p:cNvPr id="394" name="Google Shape;1097;p40">
              <a:extLst>
                <a:ext uri="{FF2B5EF4-FFF2-40B4-BE49-F238E27FC236}">
                  <a16:creationId xmlns:a16="http://schemas.microsoft.com/office/drawing/2014/main" id="{F9FD5E5C-7B63-41EA-95D4-DC95DC010B0C}"/>
                </a:ext>
              </a:extLst>
            </p:cNvPr>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098;p40">
              <a:extLst>
                <a:ext uri="{FF2B5EF4-FFF2-40B4-BE49-F238E27FC236}">
                  <a16:creationId xmlns:a16="http://schemas.microsoft.com/office/drawing/2014/main" id="{6DD00A6A-E1E2-4915-8A7F-005EDD3A62C7}"/>
                </a:ext>
              </a:extLst>
            </p:cNvPr>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099;p40">
              <a:extLst>
                <a:ext uri="{FF2B5EF4-FFF2-40B4-BE49-F238E27FC236}">
                  <a16:creationId xmlns:a16="http://schemas.microsoft.com/office/drawing/2014/main" id="{06A0DC6A-2844-46A3-9A7C-2DCBACD7DEF8}"/>
                </a:ext>
              </a:extLst>
            </p:cNvPr>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100;p40">
              <a:extLst>
                <a:ext uri="{FF2B5EF4-FFF2-40B4-BE49-F238E27FC236}">
                  <a16:creationId xmlns:a16="http://schemas.microsoft.com/office/drawing/2014/main" id="{34F06939-799C-49CE-8579-B4CB4AEDDD29}"/>
                </a:ext>
              </a:extLst>
            </p:cNvPr>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1096;p40">
            <a:extLst>
              <a:ext uri="{FF2B5EF4-FFF2-40B4-BE49-F238E27FC236}">
                <a16:creationId xmlns:a16="http://schemas.microsoft.com/office/drawing/2014/main" id="{01900FED-C8E2-46AA-BD03-C2DE48774AB3}"/>
              </a:ext>
            </a:extLst>
          </p:cNvPr>
          <p:cNvGrpSpPr/>
          <p:nvPr/>
        </p:nvGrpSpPr>
        <p:grpSpPr>
          <a:xfrm>
            <a:off x="1669924" y="2780844"/>
            <a:ext cx="243082" cy="242093"/>
            <a:chOff x="6547165" y="297900"/>
            <a:chExt cx="243082" cy="242093"/>
          </a:xfrm>
        </p:grpSpPr>
        <p:sp>
          <p:nvSpPr>
            <p:cNvPr id="399" name="Google Shape;1097;p40">
              <a:extLst>
                <a:ext uri="{FF2B5EF4-FFF2-40B4-BE49-F238E27FC236}">
                  <a16:creationId xmlns:a16="http://schemas.microsoft.com/office/drawing/2014/main" id="{A7E5C246-35D6-46A0-90D0-59EA756F507B}"/>
                </a:ext>
              </a:extLst>
            </p:cNvPr>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098;p40">
              <a:extLst>
                <a:ext uri="{FF2B5EF4-FFF2-40B4-BE49-F238E27FC236}">
                  <a16:creationId xmlns:a16="http://schemas.microsoft.com/office/drawing/2014/main" id="{6C800426-D4CB-476F-955A-086DFCC9661F}"/>
                </a:ext>
              </a:extLst>
            </p:cNvPr>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099;p40">
              <a:extLst>
                <a:ext uri="{FF2B5EF4-FFF2-40B4-BE49-F238E27FC236}">
                  <a16:creationId xmlns:a16="http://schemas.microsoft.com/office/drawing/2014/main" id="{AD78A74B-18D4-43C9-B27E-01644DD9E1D1}"/>
                </a:ext>
              </a:extLst>
            </p:cNvPr>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100;p40">
              <a:extLst>
                <a:ext uri="{FF2B5EF4-FFF2-40B4-BE49-F238E27FC236}">
                  <a16:creationId xmlns:a16="http://schemas.microsoft.com/office/drawing/2014/main" id="{25A1AA43-00F7-4042-885B-6E533C2CCF69}"/>
                </a:ext>
              </a:extLst>
            </p:cNvPr>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916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576C-75AD-40BC-8E5D-338B80EC0D50}"/>
              </a:ext>
            </a:extLst>
          </p:cNvPr>
          <p:cNvSpPr>
            <a:spLocks noGrp="1"/>
          </p:cNvSpPr>
          <p:nvPr>
            <p:ph type="title"/>
          </p:nvPr>
        </p:nvSpPr>
        <p:spPr>
          <a:xfrm>
            <a:off x="294889" y="399494"/>
            <a:ext cx="5692985" cy="683582"/>
          </a:xfrm>
        </p:spPr>
        <p:txBody>
          <a:bodyPr>
            <a:normAutofit/>
          </a:bodyPr>
          <a:lstStyle/>
          <a:p>
            <a:r>
              <a:rPr lang="en-US" dirty="0">
                <a:solidFill>
                  <a:schemeClr val="accent2"/>
                </a:solidFill>
              </a:rPr>
              <a:t>Project design </a:t>
            </a:r>
            <a:endParaRPr lang="en-IN" dirty="0"/>
          </a:p>
        </p:txBody>
      </p:sp>
      <p:pic>
        <p:nvPicPr>
          <p:cNvPr id="4" name="image4.png" descr="*">
            <a:extLst>
              <a:ext uri="{FF2B5EF4-FFF2-40B4-BE49-F238E27FC236}">
                <a16:creationId xmlns:a16="http://schemas.microsoft.com/office/drawing/2014/main" id="{BFF76106-7683-4432-8969-0891092FC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77" y="592584"/>
            <a:ext cx="319342" cy="29740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7DF0C7C7-E16A-4275-9F19-A57A853FB239}"/>
              </a:ext>
            </a:extLst>
          </p:cNvPr>
          <p:cNvSpPr>
            <a:spLocks noGrp="1"/>
          </p:cNvSpPr>
          <p:nvPr>
            <p:ph idx="1"/>
          </p:nvPr>
        </p:nvSpPr>
        <p:spPr>
          <a:xfrm>
            <a:off x="922419" y="1083076"/>
            <a:ext cx="10345138" cy="4708124"/>
          </a:xfrm>
        </p:spPr>
        <p:txBody>
          <a:bodyPr/>
          <a:lstStyle/>
          <a:p>
            <a:r>
              <a:rPr lang="en-US" sz="1800" b="1" u="heavy" dirty="0">
                <a:solidFill>
                  <a:srgbClr val="006FC0"/>
                </a:solidFill>
                <a:effectLst/>
                <a:uFill>
                  <a:solidFill>
                    <a:srgbClr val="006FC0"/>
                  </a:solidFill>
                </a:uFill>
                <a:latin typeface="Times New Roman" panose="02020603050405020304" pitchFamily="18" charset="0"/>
                <a:ea typeface="Wingdings" panose="05000000000000000000" pitchFamily="2" charset="2"/>
                <a:cs typeface="Wingdings" panose="05000000000000000000" pitchFamily="2" charset="2"/>
              </a:rPr>
              <a:t>Home Page</a:t>
            </a:r>
            <a:r>
              <a:rPr lang="en-US" sz="1800" b="1"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b="1" u="sng"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endParaRPr lang="en-IN" sz="1800" b="1" dirty="0">
              <a:effectLst/>
              <a:latin typeface="Verdana" panose="020B0604030504040204" pitchFamily="34" charset="0"/>
              <a:ea typeface="Wingdings" panose="05000000000000000000" pitchFamily="2" charset="2"/>
              <a:cs typeface="Wingdings" panose="05000000000000000000" pitchFamily="2" charset="2"/>
            </a:endParaRPr>
          </a:p>
          <a:p>
            <a:pPr marL="0" indent="0">
              <a:buNone/>
            </a:pPr>
            <a:endParaRPr lang="en-IN" dirty="0"/>
          </a:p>
        </p:txBody>
      </p:sp>
      <p:pic>
        <p:nvPicPr>
          <p:cNvPr id="3" name="Picture 2">
            <a:extLst>
              <a:ext uri="{FF2B5EF4-FFF2-40B4-BE49-F238E27FC236}">
                <a16:creationId xmlns:a16="http://schemas.microsoft.com/office/drawing/2014/main" id="{6AB312B7-2BD1-FECD-9F41-2F7005B81F64}"/>
              </a:ext>
            </a:extLst>
          </p:cNvPr>
          <p:cNvPicPr>
            <a:picLocks noChangeAspect="1"/>
          </p:cNvPicPr>
          <p:nvPr/>
        </p:nvPicPr>
        <p:blipFill>
          <a:blip r:embed="rId3"/>
          <a:stretch>
            <a:fillRect/>
          </a:stretch>
        </p:blipFill>
        <p:spPr>
          <a:xfrm>
            <a:off x="1387322" y="1672410"/>
            <a:ext cx="9415331" cy="4786096"/>
          </a:xfrm>
          <a:prstGeom prst="rect">
            <a:avLst/>
          </a:prstGeom>
        </p:spPr>
      </p:pic>
    </p:spTree>
    <p:extLst>
      <p:ext uri="{BB962C8B-B14F-4D97-AF65-F5344CB8AC3E}">
        <p14:creationId xmlns:p14="http://schemas.microsoft.com/office/powerpoint/2010/main" val="412380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DF0C7C7-E16A-4275-9F19-A57A853FB239}"/>
              </a:ext>
            </a:extLst>
          </p:cNvPr>
          <p:cNvSpPr>
            <a:spLocks noGrp="1"/>
          </p:cNvSpPr>
          <p:nvPr>
            <p:ph idx="1"/>
          </p:nvPr>
        </p:nvSpPr>
        <p:spPr>
          <a:xfrm>
            <a:off x="275361" y="275948"/>
            <a:ext cx="2964989" cy="452021"/>
          </a:xfrm>
        </p:spPr>
        <p:txBody>
          <a:bodyPr/>
          <a:lstStyle/>
          <a:p>
            <a:r>
              <a:rPr lang="en-US" sz="1800" b="1" u="heavy" dirty="0">
                <a:solidFill>
                  <a:srgbClr val="006FC0"/>
                </a:solidFill>
                <a:effectLst/>
                <a:uFill>
                  <a:solidFill>
                    <a:srgbClr val="006FC0"/>
                  </a:solidFill>
                </a:uFill>
                <a:latin typeface="Times New Roman" panose="02020603050405020304" pitchFamily="18" charset="0"/>
                <a:ea typeface="Wingdings" panose="05000000000000000000" pitchFamily="2" charset="2"/>
                <a:cs typeface="Wingdings" panose="05000000000000000000" pitchFamily="2" charset="2"/>
              </a:rPr>
              <a:t>Login Page</a:t>
            </a:r>
            <a:r>
              <a:rPr lang="en-US" sz="1800" b="1"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b="1" u="sng"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endParaRPr lang="en-IN" sz="1800" b="1" dirty="0">
              <a:effectLst/>
              <a:latin typeface="Verdana" panose="020B0604030504040204" pitchFamily="34" charset="0"/>
              <a:ea typeface="Wingdings" panose="05000000000000000000" pitchFamily="2" charset="2"/>
              <a:cs typeface="Wingdings" panose="05000000000000000000" pitchFamily="2" charset="2"/>
            </a:endParaRPr>
          </a:p>
          <a:p>
            <a:pPr marL="0" indent="0">
              <a:buNone/>
            </a:pPr>
            <a:endParaRPr lang="en-IN" dirty="0"/>
          </a:p>
        </p:txBody>
      </p:sp>
      <p:sp>
        <p:nvSpPr>
          <p:cNvPr id="10" name="Content Placeholder 4">
            <a:extLst>
              <a:ext uri="{FF2B5EF4-FFF2-40B4-BE49-F238E27FC236}">
                <a16:creationId xmlns:a16="http://schemas.microsoft.com/office/drawing/2014/main" id="{BFF57B45-3D1F-4954-BC27-AC9870D31AE6}"/>
              </a:ext>
            </a:extLst>
          </p:cNvPr>
          <p:cNvSpPr txBox="1">
            <a:spLocks/>
          </p:cNvSpPr>
          <p:nvPr/>
        </p:nvSpPr>
        <p:spPr>
          <a:xfrm>
            <a:off x="5994060" y="1866530"/>
            <a:ext cx="3061163" cy="5393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1800" b="1" u="heavy" dirty="0">
                <a:solidFill>
                  <a:srgbClr val="006FC0"/>
                </a:solidFill>
                <a:effectLst/>
                <a:uFill>
                  <a:solidFill>
                    <a:srgbClr val="006FC0"/>
                  </a:solidFill>
                </a:uFill>
                <a:latin typeface="Times New Roman" panose="02020603050405020304" pitchFamily="18" charset="0"/>
                <a:ea typeface="Wingdings" panose="05000000000000000000" pitchFamily="2" charset="2"/>
                <a:cs typeface="Wingdings" panose="05000000000000000000" pitchFamily="2" charset="2"/>
              </a:rPr>
              <a:t>Register Page</a:t>
            </a:r>
            <a:r>
              <a:rPr lang="en-US" sz="1800" b="1"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b="1" u="sng"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endParaRPr lang="en-IN" sz="1800" b="1" dirty="0">
              <a:effectLst/>
              <a:latin typeface="Verdana" panose="020B0604030504040204" pitchFamily="34" charset="0"/>
              <a:ea typeface="Wingdings" panose="05000000000000000000" pitchFamily="2" charset="2"/>
              <a:cs typeface="Wingdings" panose="05000000000000000000" pitchFamily="2" charset="2"/>
            </a:endParaRPr>
          </a:p>
          <a:p>
            <a:pPr marL="0" indent="0">
              <a:buFont typeface="Arial" panose="020B0604020202020204" pitchFamily="34" charset="0"/>
              <a:buNone/>
            </a:pPr>
            <a:endParaRPr lang="en-IN" dirty="0"/>
          </a:p>
        </p:txBody>
      </p:sp>
      <p:pic>
        <p:nvPicPr>
          <p:cNvPr id="2" name="Picture 1">
            <a:extLst>
              <a:ext uri="{FF2B5EF4-FFF2-40B4-BE49-F238E27FC236}">
                <a16:creationId xmlns:a16="http://schemas.microsoft.com/office/drawing/2014/main" id="{238B6B81-F8E5-3293-1FC2-8D5667A0F2AC}"/>
              </a:ext>
            </a:extLst>
          </p:cNvPr>
          <p:cNvPicPr>
            <a:picLocks noChangeAspect="1"/>
          </p:cNvPicPr>
          <p:nvPr/>
        </p:nvPicPr>
        <p:blipFill>
          <a:blip r:embed="rId2"/>
          <a:stretch>
            <a:fillRect/>
          </a:stretch>
        </p:blipFill>
        <p:spPr>
          <a:xfrm>
            <a:off x="369209" y="836631"/>
            <a:ext cx="5540587" cy="3138435"/>
          </a:xfrm>
          <a:prstGeom prst="rect">
            <a:avLst/>
          </a:prstGeom>
        </p:spPr>
      </p:pic>
      <p:pic>
        <p:nvPicPr>
          <p:cNvPr id="3" name="Picture 2">
            <a:extLst>
              <a:ext uri="{FF2B5EF4-FFF2-40B4-BE49-F238E27FC236}">
                <a16:creationId xmlns:a16="http://schemas.microsoft.com/office/drawing/2014/main" id="{72EF4EB0-7444-563B-D3BB-1691E351C7A4}"/>
              </a:ext>
            </a:extLst>
          </p:cNvPr>
          <p:cNvPicPr>
            <a:picLocks noChangeAspect="1"/>
          </p:cNvPicPr>
          <p:nvPr/>
        </p:nvPicPr>
        <p:blipFill>
          <a:blip r:embed="rId3"/>
          <a:stretch>
            <a:fillRect/>
          </a:stretch>
        </p:blipFill>
        <p:spPr>
          <a:xfrm>
            <a:off x="6106986" y="2535543"/>
            <a:ext cx="5917960" cy="3264621"/>
          </a:xfrm>
          <a:prstGeom prst="rect">
            <a:avLst/>
          </a:prstGeom>
        </p:spPr>
      </p:pic>
    </p:spTree>
    <p:extLst>
      <p:ext uri="{BB962C8B-B14F-4D97-AF65-F5344CB8AC3E}">
        <p14:creationId xmlns:p14="http://schemas.microsoft.com/office/powerpoint/2010/main" val="428788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DF0C7C7-E16A-4275-9F19-A57A853FB239}"/>
              </a:ext>
            </a:extLst>
          </p:cNvPr>
          <p:cNvSpPr>
            <a:spLocks noGrp="1"/>
          </p:cNvSpPr>
          <p:nvPr>
            <p:ph idx="1"/>
          </p:nvPr>
        </p:nvSpPr>
        <p:spPr>
          <a:xfrm>
            <a:off x="457515" y="399494"/>
            <a:ext cx="10345138" cy="4708124"/>
          </a:xfrm>
        </p:spPr>
        <p:txBody>
          <a:bodyPr/>
          <a:lstStyle/>
          <a:p>
            <a:r>
              <a:rPr lang="en-US" sz="1800" b="1" u="heavy" dirty="0">
                <a:solidFill>
                  <a:srgbClr val="006FC0"/>
                </a:solidFill>
                <a:effectLst/>
                <a:uFill>
                  <a:solidFill>
                    <a:srgbClr val="006FC0"/>
                  </a:solidFill>
                </a:uFill>
                <a:latin typeface="Times New Roman" panose="02020603050405020304" pitchFamily="18" charset="0"/>
                <a:ea typeface="Wingdings" panose="05000000000000000000" pitchFamily="2" charset="2"/>
                <a:cs typeface="Wingdings" panose="05000000000000000000" pitchFamily="2" charset="2"/>
              </a:rPr>
              <a:t>Compiler</a:t>
            </a:r>
            <a:r>
              <a:rPr lang="en-US" sz="1800" b="1"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b="1" u="sng"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endParaRPr lang="en-IN" sz="1800" b="1" dirty="0">
              <a:effectLst/>
              <a:latin typeface="Verdana" panose="020B0604030504040204" pitchFamily="34" charset="0"/>
              <a:ea typeface="Wingdings" panose="05000000000000000000" pitchFamily="2" charset="2"/>
              <a:cs typeface="Wingdings" panose="05000000000000000000" pitchFamily="2" charset="2"/>
            </a:endParaRPr>
          </a:p>
          <a:p>
            <a:pPr marL="0" indent="0">
              <a:buNone/>
            </a:pPr>
            <a:endParaRPr lang="en-IN" dirty="0"/>
          </a:p>
        </p:txBody>
      </p:sp>
      <p:pic>
        <p:nvPicPr>
          <p:cNvPr id="8" name="Picture 7">
            <a:extLst>
              <a:ext uri="{FF2B5EF4-FFF2-40B4-BE49-F238E27FC236}">
                <a16:creationId xmlns:a16="http://schemas.microsoft.com/office/drawing/2014/main" id="{F83D4198-0392-5D6F-2476-9E89C7C00AE6}"/>
              </a:ext>
            </a:extLst>
          </p:cNvPr>
          <p:cNvPicPr>
            <a:picLocks noChangeAspect="1"/>
          </p:cNvPicPr>
          <p:nvPr/>
        </p:nvPicPr>
        <p:blipFill rotWithShape="1">
          <a:blip r:embed="rId2"/>
          <a:srcRect t="13493" r="1313" b="6297"/>
          <a:stretch/>
        </p:blipFill>
        <p:spPr bwMode="auto">
          <a:xfrm>
            <a:off x="785969" y="1001542"/>
            <a:ext cx="10620061" cy="48549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184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DF0C7C7-E16A-4275-9F19-A57A853FB239}"/>
              </a:ext>
            </a:extLst>
          </p:cNvPr>
          <p:cNvSpPr>
            <a:spLocks noGrp="1"/>
          </p:cNvSpPr>
          <p:nvPr>
            <p:ph idx="1"/>
          </p:nvPr>
        </p:nvSpPr>
        <p:spPr>
          <a:xfrm>
            <a:off x="457515" y="399494"/>
            <a:ext cx="10345138" cy="4708124"/>
          </a:xfrm>
        </p:spPr>
        <p:txBody>
          <a:bodyPr/>
          <a:lstStyle/>
          <a:p>
            <a:r>
              <a:rPr lang="en-US" sz="1800" b="1" u="heavy" dirty="0">
                <a:solidFill>
                  <a:srgbClr val="006FC0"/>
                </a:solidFill>
                <a:effectLst/>
                <a:uFill>
                  <a:solidFill>
                    <a:srgbClr val="006FC0"/>
                  </a:solidFill>
                </a:uFill>
                <a:latin typeface="Times New Roman" panose="02020603050405020304" pitchFamily="18" charset="0"/>
                <a:ea typeface="Wingdings" panose="05000000000000000000" pitchFamily="2" charset="2"/>
                <a:cs typeface="Wingdings" panose="05000000000000000000" pitchFamily="2" charset="2"/>
              </a:rPr>
              <a:t>Compiler</a:t>
            </a:r>
            <a:r>
              <a:rPr lang="en-US" sz="1800" b="1"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b="1" u="sng"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endParaRPr lang="en-IN" sz="1800" b="1" dirty="0">
              <a:effectLst/>
              <a:latin typeface="Verdana" panose="020B0604030504040204" pitchFamily="34" charset="0"/>
              <a:ea typeface="Wingdings" panose="05000000000000000000" pitchFamily="2" charset="2"/>
              <a:cs typeface="Wingdings" panose="05000000000000000000" pitchFamily="2" charset="2"/>
            </a:endParaRPr>
          </a:p>
          <a:p>
            <a:pPr marL="0" indent="0">
              <a:buNone/>
            </a:pPr>
            <a:endParaRPr lang="en-IN" dirty="0"/>
          </a:p>
        </p:txBody>
      </p:sp>
      <p:pic>
        <p:nvPicPr>
          <p:cNvPr id="2" name="Picture 1">
            <a:extLst>
              <a:ext uri="{FF2B5EF4-FFF2-40B4-BE49-F238E27FC236}">
                <a16:creationId xmlns:a16="http://schemas.microsoft.com/office/drawing/2014/main" id="{71A0D3B8-E3AE-3F18-8F16-F74A69A91D7A}"/>
              </a:ext>
            </a:extLst>
          </p:cNvPr>
          <p:cNvPicPr>
            <a:picLocks noChangeAspect="1"/>
          </p:cNvPicPr>
          <p:nvPr/>
        </p:nvPicPr>
        <p:blipFill rotWithShape="1">
          <a:blip r:embed="rId2"/>
          <a:srcRect t="12543" r="1002" b="5734"/>
          <a:stretch/>
        </p:blipFill>
        <p:spPr bwMode="auto">
          <a:xfrm>
            <a:off x="923431" y="1027322"/>
            <a:ext cx="10345137" cy="48033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0481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DF0C7C7-E16A-4275-9F19-A57A853FB239}"/>
              </a:ext>
            </a:extLst>
          </p:cNvPr>
          <p:cNvSpPr>
            <a:spLocks noGrp="1"/>
          </p:cNvSpPr>
          <p:nvPr>
            <p:ph idx="1"/>
          </p:nvPr>
        </p:nvSpPr>
        <p:spPr>
          <a:xfrm>
            <a:off x="275360" y="275948"/>
            <a:ext cx="4403172" cy="640524"/>
          </a:xfrm>
        </p:spPr>
        <p:txBody>
          <a:bodyPr>
            <a:normAutofit/>
          </a:bodyPr>
          <a:lstStyle/>
          <a:p>
            <a:r>
              <a:rPr lang="en-IN" sz="1800" b="1" u="heavy" dirty="0">
                <a:solidFill>
                  <a:srgbClr val="006FC0"/>
                </a:solidFill>
                <a:effectLst/>
                <a:uFill>
                  <a:solidFill>
                    <a:srgbClr val="006FC0"/>
                  </a:solidFill>
                </a:uFill>
                <a:latin typeface="Times New Roman" panose="02020603050405020304" pitchFamily="18" charset="0"/>
                <a:ea typeface="Calibri" panose="020F0502020204030204" pitchFamily="34" charset="0"/>
              </a:rPr>
              <a:t>Send-Email-OTP</a:t>
            </a:r>
            <a:r>
              <a:rPr lang="en-US" sz="1800" b="1" u="heavy" dirty="0">
                <a:solidFill>
                  <a:srgbClr val="006FC0"/>
                </a:solidFill>
                <a:effectLst/>
                <a:uFill>
                  <a:solidFill>
                    <a:srgbClr val="006FC0"/>
                  </a:solidFill>
                </a:uFill>
                <a:latin typeface="Times New Roman" panose="02020603050405020304" pitchFamily="18" charset="0"/>
                <a:ea typeface="Wingdings" panose="05000000000000000000" pitchFamily="2" charset="2"/>
                <a:cs typeface="Wingdings" panose="05000000000000000000" pitchFamily="2" charset="2"/>
              </a:rPr>
              <a:t> Page</a:t>
            </a:r>
            <a:r>
              <a:rPr lang="en-US" sz="1800" b="1"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b="1" u="sng"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endParaRPr lang="en-IN" sz="1800" b="1" dirty="0">
              <a:effectLst/>
              <a:latin typeface="Verdana" panose="020B0604030504040204" pitchFamily="34" charset="0"/>
              <a:ea typeface="Wingdings" panose="05000000000000000000" pitchFamily="2" charset="2"/>
              <a:cs typeface="Wingdings" panose="05000000000000000000" pitchFamily="2" charset="2"/>
            </a:endParaRPr>
          </a:p>
          <a:p>
            <a:pPr marL="0" indent="0">
              <a:buNone/>
            </a:pPr>
            <a:endParaRPr lang="en-IN" dirty="0"/>
          </a:p>
        </p:txBody>
      </p:sp>
      <p:sp>
        <p:nvSpPr>
          <p:cNvPr id="10" name="Content Placeholder 4">
            <a:extLst>
              <a:ext uri="{FF2B5EF4-FFF2-40B4-BE49-F238E27FC236}">
                <a16:creationId xmlns:a16="http://schemas.microsoft.com/office/drawing/2014/main" id="{BFF57B45-3D1F-4954-BC27-AC9870D31AE6}"/>
              </a:ext>
            </a:extLst>
          </p:cNvPr>
          <p:cNvSpPr txBox="1">
            <a:spLocks/>
          </p:cNvSpPr>
          <p:nvPr/>
        </p:nvSpPr>
        <p:spPr>
          <a:xfrm>
            <a:off x="5994060" y="1866530"/>
            <a:ext cx="4170872" cy="7257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sz="1800" b="1" u="heavy" dirty="0">
                <a:solidFill>
                  <a:srgbClr val="006FC0"/>
                </a:solidFill>
                <a:effectLst/>
                <a:uFill>
                  <a:solidFill>
                    <a:srgbClr val="006FC0"/>
                  </a:solidFill>
                </a:uFill>
                <a:latin typeface="Times New Roman" panose="02020603050405020304" pitchFamily="18" charset="0"/>
                <a:ea typeface="Calibri" panose="020F0502020204030204" pitchFamily="34" charset="0"/>
              </a:rPr>
              <a:t>Forgot Password</a:t>
            </a:r>
            <a:r>
              <a:rPr lang="en-US" sz="1800" b="1" u="heavy" dirty="0">
                <a:solidFill>
                  <a:srgbClr val="006FC0"/>
                </a:solidFill>
                <a:effectLst/>
                <a:uFill>
                  <a:solidFill>
                    <a:srgbClr val="006FC0"/>
                  </a:solidFill>
                </a:uFill>
                <a:latin typeface="Times New Roman" panose="02020603050405020304" pitchFamily="18" charset="0"/>
                <a:ea typeface="Wingdings" panose="05000000000000000000" pitchFamily="2" charset="2"/>
                <a:cs typeface="Wingdings" panose="05000000000000000000" pitchFamily="2" charset="2"/>
              </a:rPr>
              <a:t> Page</a:t>
            </a:r>
            <a:r>
              <a:rPr lang="en-US" sz="1800" b="1"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b="1" u="sng" dirty="0">
                <a:solidFill>
                  <a:srgbClr val="006FC0"/>
                </a:solidFill>
                <a:effectLst/>
                <a:latin typeface="Times New Roman" panose="02020603050405020304" pitchFamily="18" charset="0"/>
                <a:ea typeface="Wingdings" panose="05000000000000000000" pitchFamily="2" charset="2"/>
                <a:cs typeface="Wingdings" panose="05000000000000000000" pitchFamily="2" charset="2"/>
              </a:rPr>
              <a:t> </a:t>
            </a:r>
            <a:endParaRPr lang="en-IN" sz="1800" b="1" dirty="0">
              <a:effectLst/>
              <a:latin typeface="Verdana" panose="020B0604030504040204" pitchFamily="34" charset="0"/>
              <a:ea typeface="Wingdings" panose="05000000000000000000" pitchFamily="2" charset="2"/>
              <a:cs typeface="Wingdings" panose="05000000000000000000" pitchFamily="2" charset="2"/>
            </a:endParaRPr>
          </a:p>
          <a:p>
            <a:pPr marL="0" indent="0">
              <a:buFont typeface="Arial" panose="020B0604020202020204" pitchFamily="34" charset="0"/>
              <a:buNone/>
            </a:pPr>
            <a:endParaRPr lang="en-IN" dirty="0"/>
          </a:p>
        </p:txBody>
      </p:sp>
      <p:pic>
        <p:nvPicPr>
          <p:cNvPr id="2" name="Picture 1">
            <a:extLst>
              <a:ext uri="{FF2B5EF4-FFF2-40B4-BE49-F238E27FC236}">
                <a16:creationId xmlns:a16="http://schemas.microsoft.com/office/drawing/2014/main" id="{B150DD3E-2B5F-96C0-7C70-04D6B94C89C3}"/>
              </a:ext>
            </a:extLst>
          </p:cNvPr>
          <p:cNvPicPr>
            <a:picLocks noChangeAspect="1"/>
          </p:cNvPicPr>
          <p:nvPr/>
        </p:nvPicPr>
        <p:blipFill>
          <a:blip r:embed="rId2"/>
          <a:stretch>
            <a:fillRect/>
          </a:stretch>
        </p:blipFill>
        <p:spPr>
          <a:xfrm>
            <a:off x="358122" y="916472"/>
            <a:ext cx="5466544" cy="3440375"/>
          </a:xfrm>
          <a:prstGeom prst="rect">
            <a:avLst/>
          </a:prstGeom>
        </p:spPr>
      </p:pic>
      <p:pic>
        <p:nvPicPr>
          <p:cNvPr id="3" name="Picture 2">
            <a:extLst>
              <a:ext uri="{FF2B5EF4-FFF2-40B4-BE49-F238E27FC236}">
                <a16:creationId xmlns:a16="http://schemas.microsoft.com/office/drawing/2014/main" id="{21A6161F-0206-D219-47F5-83C6170F6F0E}"/>
              </a:ext>
            </a:extLst>
          </p:cNvPr>
          <p:cNvPicPr>
            <a:picLocks noChangeAspect="1"/>
          </p:cNvPicPr>
          <p:nvPr/>
        </p:nvPicPr>
        <p:blipFill rotWithShape="1">
          <a:blip r:embed="rId3"/>
          <a:srcRect t="13873" r="3437" b="3633"/>
          <a:stretch/>
        </p:blipFill>
        <p:spPr bwMode="auto">
          <a:xfrm>
            <a:off x="6095999" y="2405848"/>
            <a:ext cx="5820639" cy="35356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325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576C-75AD-40BC-8E5D-338B80EC0D50}"/>
              </a:ext>
            </a:extLst>
          </p:cNvPr>
          <p:cNvSpPr>
            <a:spLocks noGrp="1"/>
          </p:cNvSpPr>
          <p:nvPr>
            <p:ph type="title"/>
          </p:nvPr>
        </p:nvSpPr>
        <p:spPr>
          <a:xfrm>
            <a:off x="2162491" y="3087209"/>
            <a:ext cx="7867017" cy="683582"/>
          </a:xfrm>
        </p:spPr>
        <p:txBody>
          <a:bodyPr>
            <a:normAutofit/>
          </a:bodyPr>
          <a:lstStyle/>
          <a:p>
            <a:r>
              <a:rPr lang="en-US" dirty="0">
                <a:solidFill>
                  <a:schemeClr val="accent2"/>
                </a:solidFill>
              </a:rPr>
              <a:t>Any Questions ?</a:t>
            </a:r>
            <a:endParaRPr lang="en-IN" dirty="0"/>
          </a:p>
        </p:txBody>
      </p:sp>
    </p:spTree>
    <p:extLst>
      <p:ext uri="{BB962C8B-B14F-4D97-AF65-F5344CB8AC3E}">
        <p14:creationId xmlns:p14="http://schemas.microsoft.com/office/powerpoint/2010/main" val="48990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576C-75AD-40BC-8E5D-338B80EC0D50}"/>
              </a:ext>
            </a:extLst>
          </p:cNvPr>
          <p:cNvSpPr>
            <a:spLocks noGrp="1"/>
          </p:cNvSpPr>
          <p:nvPr>
            <p:ph type="title"/>
          </p:nvPr>
        </p:nvSpPr>
        <p:spPr>
          <a:xfrm>
            <a:off x="2347137" y="3565085"/>
            <a:ext cx="3388324" cy="683582"/>
          </a:xfrm>
        </p:spPr>
        <p:txBody>
          <a:bodyPr>
            <a:normAutofit/>
          </a:bodyPr>
          <a:lstStyle/>
          <a:p>
            <a:r>
              <a:rPr lang="en-US" dirty="0">
                <a:solidFill>
                  <a:schemeClr val="accent2"/>
                </a:solidFill>
              </a:rPr>
              <a:t>Thank you </a:t>
            </a:r>
            <a:endParaRPr lang="en-IN" dirty="0"/>
          </a:p>
        </p:txBody>
      </p:sp>
      <p:grpSp>
        <p:nvGrpSpPr>
          <p:cNvPr id="31" name="Google Shape;2506;p66">
            <a:extLst>
              <a:ext uri="{FF2B5EF4-FFF2-40B4-BE49-F238E27FC236}">
                <a16:creationId xmlns:a16="http://schemas.microsoft.com/office/drawing/2014/main" id="{DC04A69F-91EB-4B5C-8FAC-BF6A5C7C2E45}"/>
              </a:ext>
            </a:extLst>
          </p:cNvPr>
          <p:cNvGrpSpPr/>
          <p:nvPr/>
        </p:nvGrpSpPr>
        <p:grpSpPr>
          <a:xfrm>
            <a:off x="6795247" y="1335742"/>
            <a:ext cx="5041731" cy="5037306"/>
            <a:chOff x="4572000" y="796500"/>
            <a:chExt cx="3618275" cy="3420425"/>
          </a:xfrm>
        </p:grpSpPr>
        <p:sp>
          <p:nvSpPr>
            <p:cNvPr id="32" name="Google Shape;2507;p66">
              <a:extLst>
                <a:ext uri="{FF2B5EF4-FFF2-40B4-BE49-F238E27FC236}">
                  <a16:creationId xmlns:a16="http://schemas.microsoft.com/office/drawing/2014/main" id="{018E04A8-EA7F-4173-BFB2-FA01BFE6CC14}"/>
                </a:ext>
              </a:extLst>
            </p:cNvPr>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08;p66">
              <a:extLst>
                <a:ext uri="{FF2B5EF4-FFF2-40B4-BE49-F238E27FC236}">
                  <a16:creationId xmlns:a16="http://schemas.microsoft.com/office/drawing/2014/main" id="{67680BAE-1679-4303-A65A-73FF40CDF5C6}"/>
                </a:ext>
              </a:extLst>
            </p:cNvPr>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09;p66">
              <a:extLst>
                <a:ext uri="{FF2B5EF4-FFF2-40B4-BE49-F238E27FC236}">
                  <a16:creationId xmlns:a16="http://schemas.microsoft.com/office/drawing/2014/main" id="{87F209F2-05F4-4111-8812-DF486503D17B}"/>
                </a:ext>
              </a:extLst>
            </p:cNvPr>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10;p66">
              <a:extLst>
                <a:ext uri="{FF2B5EF4-FFF2-40B4-BE49-F238E27FC236}">
                  <a16:creationId xmlns:a16="http://schemas.microsoft.com/office/drawing/2014/main" id="{3A76EBFB-BF3F-41E2-85B6-2F39163D5CB5}"/>
                </a:ext>
              </a:extLst>
            </p:cNvPr>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11;p66">
              <a:extLst>
                <a:ext uri="{FF2B5EF4-FFF2-40B4-BE49-F238E27FC236}">
                  <a16:creationId xmlns:a16="http://schemas.microsoft.com/office/drawing/2014/main" id="{7375DF4B-825A-4D0B-A090-144E5F2554E5}"/>
                </a:ext>
              </a:extLst>
            </p:cNvPr>
            <p:cNvSpPr/>
            <p:nvPr/>
          </p:nvSpPr>
          <p:spPr>
            <a:xfrm>
              <a:off x="6280475" y="1803225"/>
              <a:ext cx="83400" cy="5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12;p66">
              <a:extLst>
                <a:ext uri="{FF2B5EF4-FFF2-40B4-BE49-F238E27FC236}">
                  <a16:creationId xmlns:a16="http://schemas.microsoft.com/office/drawing/2014/main" id="{84025242-24B1-4370-BC43-46E1A8FAC58B}"/>
                </a:ext>
              </a:extLst>
            </p:cNvPr>
            <p:cNvSpPr/>
            <p:nvPr/>
          </p:nvSpPr>
          <p:spPr>
            <a:xfrm>
              <a:off x="5731425" y="2718800"/>
              <a:ext cx="1839325" cy="1308675"/>
            </a:xfrm>
            <a:custGeom>
              <a:avLst/>
              <a:gdLst/>
              <a:ahLst/>
              <a:cxnLst/>
              <a:rect l="l" t="t" r="r" b="b"/>
              <a:pathLst>
                <a:path w="73573" h="52347" extrusionOk="0">
                  <a:moveTo>
                    <a:pt x="24949" y="1"/>
                  </a:moveTo>
                  <a:lnTo>
                    <a:pt x="24178" y="68"/>
                  </a:lnTo>
                  <a:lnTo>
                    <a:pt x="22501" y="269"/>
                  </a:lnTo>
                  <a:lnTo>
                    <a:pt x="18075" y="1308"/>
                  </a:lnTo>
                  <a:lnTo>
                    <a:pt x="14185" y="2650"/>
                  </a:lnTo>
                  <a:lnTo>
                    <a:pt x="11469" y="3823"/>
                  </a:lnTo>
                  <a:lnTo>
                    <a:pt x="8719" y="5232"/>
                  </a:lnTo>
                  <a:lnTo>
                    <a:pt x="6003" y="6875"/>
                  </a:lnTo>
                  <a:lnTo>
                    <a:pt x="4695" y="7814"/>
                  </a:ln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13;p66">
              <a:extLst>
                <a:ext uri="{FF2B5EF4-FFF2-40B4-BE49-F238E27FC236}">
                  <a16:creationId xmlns:a16="http://schemas.microsoft.com/office/drawing/2014/main" id="{F040417D-7794-4636-8DB3-FD361EEA4F69}"/>
                </a:ext>
              </a:extLst>
            </p:cNvPr>
            <p:cNvSpPr/>
            <p:nvPr/>
          </p:nvSpPr>
          <p:spPr>
            <a:xfrm>
              <a:off x="5298850" y="2045625"/>
              <a:ext cx="1752975" cy="1722800"/>
            </a:xfrm>
            <a:custGeom>
              <a:avLst/>
              <a:gdLst/>
              <a:ahLst/>
              <a:cxnLst/>
              <a:rect l="l" t="t" r="r" b="b"/>
              <a:pathLst>
                <a:path w="70119" h="68912" extrusionOk="0">
                  <a:moveTo>
                    <a:pt x="27564" y="0"/>
                  </a:move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lnTo>
                    <a:pt x="30985" y="101"/>
                  </a:lnTo>
                  <a:lnTo>
                    <a:pt x="2756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14;p66">
              <a:extLst>
                <a:ext uri="{FF2B5EF4-FFF2-40B4-BE49-F238E27FC236}">
                  <a16:creationId xmlns:a16="http://schemas.microsoft.com/office/drawing/2014/main" id="{A7DA35AB-9EA8-4BEC-AC1D-D9DF433F48B6}"/>
                </a:ext>
              </a:extLst>
            </p:cNvPr>
            <p:cNvSpPr/>
            <p:nvPr/>
          </p:nvSpPr>
          <p:spPr>
            <a:xfrm>
              <a:off x="5298850" y="2154600"/>
              <a:ext cx="1443625" cy="1613825"/>
            </a:xfrm>
            <a:custGeom>
              <a:avLst/>
              <a:gdLst/>
              <a:ahLst/>
              <a:cxnLst/>
              <a:rect l="l" t="t" r="r" b="b"/>
              <a:pathLst>
                <a:path w="57745" h="64553" extrusionOk="0">
                  <a:moveTo>
                    <a:pt x="13346" y="1"/>
                  </a:moveTo>
                  <a:lnTo>
                    <a:pt x="13279" y="34"/>
                  </a:lnTo>
                  <a:lnTo>
                    <a:pt x="13212" y="101"/>
                  </a:lnTo>
                  <a:lnTo>
                    <a:pt x="12542" y="638"/>
                  </a:lnTo>
                  <a:lnTo>
                    <a:pt x="11234" y="2080"/>
                  </a:lnTo>
                  <a:lnTo>
                    <a:pt x="9959" y="3890"/>
                  </a:lnTo>
                  <a:lnTo>
                    <a:pt x="8719" y="6003"/>
                  </a:lnTo>
                  <a:lnTo>
                    <a:pt x="6941" y="9625"/>
                  </a:lnTo>
                  <a:lnTo>
                    <a:pt x="4795" y="15124"/>
                  </a:lnTo>
                  <a:lnTo>
                    <a:pt x="2985" y="21093"/>
                  </a:lnTo>
                  <a:lnTo>
                    <a:pt x="1543" y="27163"/>
                  </a:lnTo>
                  <a:lnTo>
                    <a:pt x="537" y="32964"/>
                  </a:lnTo>
                  <a:lnTo>
                    <a:pt x="34" y="38128"/>
                  </a:lnTo>
                  <a:lnTo>
                    <a:pt x="0" y="40341"/>
                  </a:lnTo>
                  <a:lnTo>
                    <a:pt x="67" y="42387"/>
                  </a:lnTo>
                  <a:lnTo>
                    <a:pt x="503" y="46075"/>
                  </a:lnTo>
                  <a:lnTo>
                    <a:pt x="1375" y="49362"/>
                  </a:lnTo>
                  <a:lnTo>
                    <a:pt x="2683" y="52212"/>
                  </a:lnTo>
                  <a:lnTo>
                    <a:pt x="4460" y="54761"/>
                  </a:lnTo>
                  <a:lnTo>
                    <a:pt x="6740" y="57007"/>
                  </a:lnTo>
                  <a:lnTo>
                    <a:pt x="9524" y="59019"/>
                  </a:lnTo>
                  <a:lnTo>
                    <a:pt x="12877" y="60864"/>
                  </a:lnTo>
                  <a:lnTo>
                    <a:pt x="14788" y="61735"/>
                  </a:lnTo>
                  <a:lnTo>
                    <a:pt x="15794" y="62138"/>
                  </a:lnTo>
                  <a:lnTo>
                    <a:pt x="17974" y="62876"/>
                  </a:lnTo>
                  <a:lnTo>
                    <a:pt x="21528" y="63714"/>
                  </a:lnTo>
                  <a:lnTo>
                    <a:pt x="26726" y="64351"/>
                  </a:lnTo>
                  <a:lnTo>
                    <a:pt x="32293" y="64552"/>
                  </a:lnTo>
                  <a:lnTo>
                    <a:pt x="37960" y="64318"/>
                  </a:lnTo>
                  <a:lnTo>
                    <a:pt x="43526" y="63747"/>
                  </a:lnTo>
                  <a:lnTo>
                    <a:pt x="48825" y="62909"/>
                  </a:lnTo>
                  <a:lnTo>
                    <a:pt x="53620" y="61803"/>
                  </a:lnTo>
                  <a:lnTo>
                    <a:pt x="55733" y="61165"/>
                  </a:lnTo>
                  <a:lnTo>
                    <a:pt x="56772" y="60797"/>
                  </a:lnTo>
                  <a:lnTo>
                    <a:pt x="57745" y="60394"/>
                  </a:lnTo>
                  <a:lnTo>
                    <a:pt x="56168" y="60159"/>
                  </a:lnTo>
                  <a:lnTo>
                    <a:pt x="52882" y="59489"/>
                  </a:lnTo>
                  <a:lnTo>
                    <a:pt x="49562" y="58550"/>
                  </a:lnTo>
                  <a:lnTo>
                    <a:pt x="46444" y="57276"/>
                  </a:lnTo>
                  <a:lnTo>
                    <a:pt x="45035" y="56471"/>
                  </a:lnTo>
                  <a:lnTo>
                    <a:pt x="43593" y="55532"/>
                  </a:lnTo>
                  <a:lnTo>
                    <a:pt x="41179" y="53419"/>
                  </a:lnTo>
                  <a:lnTo>
                    <a:pt x="39167" y="51072"/>
                  </a:lnTo>
                  <a:lnTo>
                    <a:pt x="37557" y="48624"/>
                  </a:lnTo>
                  <a:lnTo>
                    <a:pt x="35545" y="45002"/>
                  </a:lnTo>
                  <a:lnTo>
                    <a:pt x="33969" y="41817"/>
                  </a:lnTo>
                  <a:lnTo>
                    <a:pt x="32963" y="40073"/>
                  </a:lnTo>
                  <a:lnTo>
                    <a:pt x="32460" y="39402"/>
                  </a:lnTo>
                  <a:lnTo>
                    <a:pt x="31890" y="38799"/>
                  </a:lnTo>
                  <a:lnTo>
                    <a:pt x="30683" y="37860"/>
                  </a:lnTo>
                  <a:lnTo>
                    <a:pt x="28638" y="36753"/>
                  </a:lnTo>
                  <a:lnTo>
                    <a:pt x="25787" y="35546"/>
                  </a:lnTo>
                  <a:lnTo>
                    <a:pt x="23909" y="34406"/>
                  </a:lnTo>
                  <a:lnTo>
                    <a:pt x="22836" y="33366"/>
                  </a:lnTo>
                  <a:lnTo>
                    <a:pt x="22400" y="32696"/>
                  </a:lnTo>
                  <a:lnTo>
                    <a:pt x="22199" y="32327"/>
                  </a:lnTo>
                  <a:lnTo>
                    <a:pt x="21897" y="31120"/>
                  </a:lnTo>
                  <a:lnTo>
                    <a:pt x="21629" y="28571"/>
                  </a:lnTo>
                  <a:lnTo>
                    <a:pt x="21495" y="21462"/>
                  </a:lnTo>
                  <a:lnTo>
                    <a:pt x="21361" y="13146"/>
                  </a:lnTo>
                  <a:lnTo>
                    <a:pt x="20925" y="7982"/>
                  </a:lnTo>
                  <a:lnTo>
                    <a:pt x="20288" y="4762"/>
                  </a:lnTo>
                  <a:lnTo>
                    <a:pt x="19684" y="2985"/>
                  </a:lnTo>
                  <a:lnTo>
                    <a:pt x="18913" y="1644"/>
                  </a:lnTo>
                  <a:lnTo>
                    <a:pt x="17940" y="772"/>
                  </a:lnTo>
                  <a:lnTo>
                    <a:pt x="17370" y="571"/>
                  </a:lnTo>
                  <a:lnTo>
                    <a:pt x="16364" y="302"/>
                  </a:lnTo>
                  <a:lnTo>
                    <a:pt x="14352" y="34"/>
                  </a:lnTo>
                  <a:lnTo>
                    <a:pt x="13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15;p66">
              <a:extLst>
                <a:ext uri="{FF2B5EF4-FFF2-40B4-BE49-F238E27FC236}">
                  <a16:creationId xmlns:a16="http://schemas.microsoft.com/office/drawing/2014/main" id="{0AF69051-A389-4870-8039-F663B21A0AE4}"/>
                </a:ext>
              </a:extLst>
            </p:cNvPr>
            <p:cNvSpPr/>
            <p:nvPr/>
          </p:nvSpPr>
          <p:spPr>
            <a:xfrm>
              <a:off x="5298850" y="2045625"/>
              <a:ext cx="1752975" cy="1722800"/>
            </a:xfrm>
            <a:custGeom>
              <a:avLst/>
              <a:gdLst/>
              <a:ahLst/>
              <a:cxnLst/>
              <a:rect l="l" t="t" r="r" b="b"/>
              <a:pathLst>
                <a:path w="70119" h="68912" fill="none" extrusionOk="0">
                  <a:moveTo>
                    <a:pt x="31320" y="134"/>
                  </a:moveTo>
                  <a:lnTo>
                    <a:pt x="30985" y="101"/>
                  </a:lnTo>
                  <a:lnTo>
                    <a:pt x="27564" y="0"/>
                  </a:ln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16;p66">
              <a:extLst>
                <a:ext uri="{FF2B5EF4-FFF2-40B4-BE49-F238E27FC236}">
                  <a16:creationId xmlns:a16="http://schemas.microsoft.com/office/drawing/2014/main" id="{C0681443-4842-4D7D-A7CC-CEB64E5A4651}"/>
                </a:ext>
              </a:extLst>
            </p:cNvPr>
            <p:cNvSpPr/>
            <p:nvPr/>
          </p:nvSpPr>
          <p:spPr>
            <a:xfrm>
              <a:off x="5602325" y="2155450"/>
              <a:ext cx="1107450" cy="811525"/>
            </a:xfrm>
            <a:custGeom>
              <a:avLst/>
              <a:gdLst/>
              <a:ahLst/>
              <a:cxnLst/>
              <a:rect l="l" t="t" r="r" b="b"/>
              <a:pathLst>
                <a:path w="44298" h="32461" extrusionOk="0">
                  <a:moveTo>
                    <a:pt x="21227" y="0"/>
                  </a:moveTo>
                  <a:lnTo>
                    <a:pt x="20657" y="67"/>
                  </a:lnTo>
                  <a:lnTo>
                    <a:pt x="17236" y="537"/>
                  </a:lnTo>
                  <a:lnTo>
                    <a:pt x="14889" y="805"/>
                  </a:lnTo>
                  <a:lnTo>
                    <a:pt x="13984" y="973"/>
                  </a:lnTo>
                  <a:lnTo>
                    <a:pt x="9691" y="2046"/>
                  </a:lnTo>
                  <a:lnTo>
                    <a:pt x="7713" y="2716"/>
                  </a:lnTo>
                  <a:lnTo>
                    <a:pt x="6774" y="3186"/>
                  </a:lnTo>
                  <a:lnTo>
                    <a:pt x="6506" y="3421"/>
                  </a:lnTo>
                  <a:lnTo>
                    <a:pt x="6237" y="3789"/>
                  </a:lnTo>
                  <a:lnTo>
                    <a:pt x="5433" y="5768"/>
                  </a:lnTo>
                  <a:lnTo>
                    <a:pt x="3890" y="10530"/>
                  </a:lnTo>
                  <a:lnTo>
                    <a:pt x="671" y="21931"/>
                  </a:lnTo>
                  <a:lnTo>
                    <a:pt x="0" y="24379"/>
                  </a:lnTo>
                  <a:lnTo>
                    <a:pt x="537" y="24278"/>
                  </a:lnTo>
                  <a:lnTo>
                    <a:pt x="1677" y="24144"/>
                  </a:lnTo>
                  <a:lnTo>
                    <a:pt x="2783" y="24211"/>
                  </a:lnTo>
                  <a:lnTo>
                    <a:pt x="3856" y="24412"/>
                  </a:lnTo>
                  <a:lnTo>
                    <a:pt x="4393" y="24580"/>
                  </a:lnTo>
                  <a:lnTo>
                    <a:pt x="4795" y="24748"/>
                  </a:lnTo>
                  <a:lnTo>
                    <a:pt x="5399" y="25184"/>
                  </a:lnTo>
                  <a:lnTo>
                    <a:pt x="6070" y="25955"/>
                  </a:lnTo>
                  <a:lnTo>
                    <a:pt x="6774" y="27766"/>
                  </a:lnTo>
                  <a:lnTo>
                    <a:pt x="6908" y="28671"/>
                  </a:lnTo>
                  <a:lnTo>
                    <a:pt x="7143" y="30549"/>
                  </a:lnTo>
                  <a:lnTo>
                    <a:pt x="7243" y="32460"/>
                  </a:lnTo>
                  <a:lnTo>
                    <a:pt x="9892" y="32226"/>
                  </a:lnTo>
                  <a:lnTo>
                    <a:pt x="22836" y="30918"/>
                  </a:lnTo>
                  <a:lnTo>
                    <a:pt x="30717" y="29945"/>
                  </a:lnTo>
                  <a:lnTo>
                    <a:pt x="32930" y="29509"/>
                  </a:lnTo>
                  <a:lnTo>
                    <a:pt x="34674" y="29141"/>
                  </a:lnTo>
                  <a:lnTo>
                    <a:pt x="38530" y="28571"/>
                  </a:lnTo>
                  <a:lnTo>
                    <a:pt x="43426" y="28034"/>
                  </a:lnTo>
                  <a:lnTo>
                    <a:pt x="44298" y="28000"/>
                  </a:lnTo>
                  <a:lnTo>
                    <a:pt x="42822" y="24714"/>
                  </a:lnTo>
                  <a:lnTo>
                    <a:pt x="35914" y="9792"/>
                  </a:lnTo>
                  <a:lnTo>
                    <a:pt x="32796" y="3689"/>
                  </a:lnTo>
                  <a:lnTo>
                    <a:pt x="31320" y="1274"/>
                  </a:lnTo>
                  <a:lnTo>
                    <a:pt x="30918" y="906"/>
                  </a:lnTo>
                  <a:lnTo>
                    <a:pt x="30549" y="738"/>
                  </a:lnTo>
                  <a:lnTo>
                    <a:pt x="29409" y="470"/>
                  </a:lnTo>
                  <a:lnTo>
                    <a:pt x="27196" y="168"/>
                  </a:lnTo>
                  <a:lnTo>
                    <a:pt x="2387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17;p66">
              <a:extLst>
                <a:ext uri="{FF2B5EF4-FFF2-40B4-BE49-F238E27FC236}">
                  <a16:creationId xmlns:a16="http://schemas.microsoft.com/office/drawing/2014/main" id="{C11348FB-AFC3-407B-9394-BFC040636612}"/>
                </a:ext>
              </a:extLst>
            </p:cNvPr>
            <p:cNvSpPr/>
            <p:nvPr/>
          </p:nvSpPr>
          <p:spPr>
            <a:xfrm>
              <a:off x="5799325" y="2417000"/>
              <a:ext cx="44450" cy="363850"/>
            </a:xfrm>
            <a:custGeom>
              <a:avLst/>
              <a:gdLst/>
              <a:ahLst/>
              <a:cxnLst/>
              <a:rect l="l" t="t" r="r" b="b"/>
              <a:pathLst>
                <a:path w="1778" h="14554" fill="none" extrusionOk="0">
                  <a:moveTo>
                    <a:pt x="0" y="14554"/>
                  </a:moveTo>
                  <a:lnTo>
                    <a:pt x="1778"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18;p66">
              <a:extLst>
                <a:ext uri="{FF2B5EF4-FFF2-40B4-BE49-F238E27FC236}">
                  <a16:creationId xmlns:a16="http://schemas.microsoft.com/office/drawing/2014/main" id="{F5A5589D-519C-42BA-82CB-C8599F015BCB}"/>
                </a:ext>
              </a:extLst>
            </p:cNvPr>
            <p:cNvSpPr/>
            <p:nvPr/>
          </p:nvSpPr>
          <p:spPr>
            <a:xfrm>
              <a:off x="5832850" y="2434600"/>
              <a:ext cx="60400" cy="78825"/>
            </a:xfrm>
            <a:custGeom>
              <a:avLst/>
              <a:gdLst/>
              <a:ahLst/>
              <a:cxnLst/>
              <a:rect l="l" t="t" r="r" b="b"/>
              <a:pathLst>
                <a:path w="2416" h="3153" fill="none" extrusionOk="0">
                  <a:moveTo>
                    <a:pt x="1" y="3153"/>
                  </a:moveTo>
                  <a:lnTo>
                    <a:pt x="2415"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19;p66">
              <a:extLst>
                <a:ext uri="{FF2B5EF4-FFF2-40B4-BE49-F238E27FC236}">
                  <a16:creationId xmlns:a16="http://schemas.microsoft.com/office/drawing/2014/main" id="{8E5C85BD-01A3-434C-97ED-62CBF6434202}"/>
                </a:ext>
              </a:extLst>
            </p:cNvPr>
            <p:cNvSpPr/>
            <p:nvPr/>
          </p:nvSpPr>
          <p:spPr>
            <a:xfrm>
              <a:off x="6013950" y="2505875"/>
              <a:ext cx="282525" cy="54500"/>
            </a:xfrm>
            <a:custGeom>
              <a:avLst/>
              <a:gdLst/>
              <a:ahLst/>
              <a:cxnLst/>
              <a:rect l="l" t="t" r="r" b="b"/>
              <a:pathLst>
                <a:path w="11301" h="2180" fill="none" extrusionOk="0">
                  <a:moveTo>
                    <a:pt x="0" y="2180"/>
                  </a:moveTo>
                  <a:lnTo>
                    <a:pt x="838" y="1911"/>
                  </a:lnTo>
                  <a:lnTo>
                    <a:pt x="5734" y="671"/>
                  </a:lnTo>
                  <a:lnTo>
                    <a:pt x="9557" y="67"/>
                  </a:lnTo>
                  <a:lnTo>
                    <a:pt x="11301" y="0"/>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20;p66">
              <a:extLst>
                <a:ext uri="{FF2B5EF4-FFF2-40B4-BE49-F238E27FC236}">
                  <a16:creationId xmlns:a16="http://schemas.microsoft.com/office/drawing/2014/main" id="{A1D0CE83-1C57-4593-8D5E-51AE768D17A7}"/>
                </a:ext>
              </a:extLst>
            </p:cNvPr>
            <p:cNvSpPr/>
            <p:nvPr/>
          </p:nvSpPr>
          <p:spPr>
            <a:xfrm>
              <a:off x="6163150" y="2410300"/>
              <a:ext cx="112375" cy="223850"/>
            </a:xfrm>
            <a:custGeom>
              <a:avLst/>
              <a:gdLst/>
              <a:ahLst/>
              <a:cxnLst/>
              <a:rect l="l" t="t" r="r" b="b"/>
              <a:pathLst>
                <a:path w="4495" h="8954" fill="none" extrusionOk="0">
                  <a:moveTo>
                    <a:pt x="470" y="0"/>
                  </a:moveTo>
                  <a:lnTo>
                    <a:pt x="1" y="3488"/>
                  </a:lnTo>
                  <a:lnTo>
                    <a:pt x="135" y="3488"/>
                  </a:lnTo>
                  <a:lnTo>
                    <a:pt x="806" y="3622"/>
                  </a:lnTo>
                  <a:lnTo>
                    <a:pt x="1175" y="3857"/>
                  </a:lnTo>
                  <a:lnTo>
                    <a:pt x="1242" y="4024"/>
                  </a:lnTo>
                  <a:lnTo>
                    <a:pt x="1242" y="4326"/>
                  </a:lnTo>
                  <a:lnTo>
                    <a:pt x="1040" y="4863"/>
                  </a:lnTo>
                  <a:lnTo>
                    <a:pt x="839" y="5064"/>
                  </a:lnTo>
                  <a:lnTo>
                    <a:pt x="1242" y="5299"/>
                  </a:lnTo>
                  <a:lnTo>
                    <a:pt x="3153" y="6774"/>
                  </a:lnTo>
                  <a:lnTo>
                    <a:pt x="4025" y="7814"/>
                  </a:lnTo>
                  <a:lnTo>
                    <a:pt x="4394" y="8551"/>
                  </a:lnTo>
                  <a:lnTo>
                    <a:pt x="4494" y="8954"/>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21;p66">
              <a:extLst>
                <a:ext uri="{FF2B5EF4-FFF2-40B4-BE49-F238E27FC236}">
                  <a16:creationId xmlns:a16="http://schemas.microsoft.com/office/drawing/2014/main" id="{72E09D92-4DEE-482A-ACF1-A61BE8CC8133}"/>
                </a:ext>
              </a:extLst>
            </p:cNvPr>
            <p:cNvSpPr/>
            <p:nvPr/>
          </p:nvSpPr>
          <p:spPr>
            <a:xfrm>
              <a:off x="5952750" y="2071600"/>
              <a:ext cx="321925" cy="331175"/>
            </a:xfrm>
            <a:custGeom>
              <a:avLst/>
              <a:gdLst/>
              <a:ahLst/>
              <a:cxnLst/>
              <a:rect l="l" t="t" r="r" b="b"/>
              <a:pathLst>
                <a:path w="12877" h="13247" extrusionOk="0">
                  <a:moveTo>
                    <a:pt x="7344" y="1"/>
                  </a:moveTo>
                  <a:lnTo>
                    <a:pt x="5701" y="34"/>
                  </a:lnTo>
                  <a:lnTo>
                    <a:pt x="4795" y="269"/>
                  </a:ln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22;p66">
              <a:extLst>
                <a:ext uri="{FF2B5EF4-FFF2-40B4-BE49-F238E27FC236}">
                  <a16:creationId xmlns:a16="http://schemas.microsoft.com/office/drawing/2014/main" id="{4F26DC0C-95B7-414A-AB98-63DE3DFD402A}"/>
                </a:ext>
              </a:extLst>
            </p:cNvPr>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23;p66">
              <a:extLst>
                <a:ext uri="{FF2B5EF4-FFF2-40B4-BE49-F238E27FC236}">
                  <a16:creationId xmlns:a16="http://schemas.microsoft.com/office/drawing/2014/main" id="{B4963262-DCF2-4144-9E82-9710F08AECC0}"/>
                </a:ext>
              </a:extLst>
            </p:cNvPr>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24;p66">
              <a:extLst>
                <a:ext uri="{FF2B5EF4-FFF2-40B4-BE49-F238E27FC236}">
                  <a16:creationId xmlns:a16="http://schemas.microsoft.com/office/drawing/2014/main" id="{4DF684A8-93AE-4C4C-8052-DAB0D5228B8E}"/>
                </a:ext>
              </a:extLst>
            </p:cNvPr>
            <p:cNvSpPr/>
            <p:nvPr/>
          </p:nvSpPr>
          <p:spPr>
            <a:xfrm>
              <a:off x="5952750" y="2071600"/>
              <a:ext cx="321925" cy="331175"/>
            </a:xfrm>
            <a:custGeom>
              <a:avLst/>
              <a:gdLst/>
              <a:ahLst/>
              <a:cxnLst/>
              <a:rect l="l" t="t" r="r" b="b"/>
              <a:pathLst>
                <a:path w="12877" h="13247" fill="none" extrusionOk="0">
                  <a:moveTo>
                    <a:pt x="4795" y="269"/>
                  </a:move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lnTo>
                    <a:pt x="5701" y="34"/>
                  </a:lnTo>
                  <a:lnTo>
                    <a:pt x="4795" y="269"/>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25;p66">
              <a:extLst>
                <a:ext uri="{FF2B5EF4-FFF2-40B4-BE49-F238E27FC236}">
                  <a16:creationId xmlns:a16="http://schemas.microsoft.com/office/drawing/2014/main" id="{A07ACFD6-5685-49B7-83B2-C8C4B28757B8}"/>
                </a:ext>
              </a:extLst>
            </p:cNvPr>
            <p:cNvSpPr/>
            <p:nvPr/>
          </p:nvSpPr>
          <p:spPr>
            <a:xfrm>
              <a:off x="5530225" y="2691125"/>
              <a:ext cx="311050" cy="239800"/>
            </a:xfrm>
            <a:custGeom>
              <a:avLst/>
              <a:gdLst/>
              <a:ahLst/>
              <a:cxnLst/>
              <a:rect l="l" t="t" r="r" b="b"/>
              <a:pathLst>
                <a:path w="12442" h="9592" extrusionOk="0">
                  <a:moveTo>
                    <a:pt x="6539" y="1"/>
                  </a:move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lnTo>
                    <a:pt x="12139" y="3354"/>
                  </a:lnTo>
                  <a:lnTo>
                    <a:pt x="10094" y="1342"/>
                  </a:lnTo>
                  <a:lnTo>
                    <a:pt x="8652" y="470"/>
                  </a:lnTo>
                  <a:lnTo>
                    <a:pt x="7612" y="102"/>
                  </a:lnTo>
                  <a:lnTo>
                    <a:pt x="7076" y="34"/>
                  </a:lnTo>
                  <a:lnTo>
                    <a:pt x="6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26;p66">
              <a:extLst>
                <a:ext uri="{FF2B5EF4-FFF2-40B4-BE49-F238E27FC236}">
                  <a16:creationId xmlns:a16="http://schemas.microsoft.com/office/drawing/2014/main" id="{534CB7BD-D6B8-4F27-82EA-C3045ADE877D}"/>
                </a:ext>
              </a:extLst>
            </p:cNvPr>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27;p66">
              <a:extLst>
                <a:ext uri="{FF2B5EF4-FFF2-40B4-BE49-F238E27FC236}">
                  <a16:creationId xmlns:a16="http://schemas.microsoft.com/office/drawing/2014/main" id="{1D239559-7DF4-4AE0-A891-79E223175315}"/>
                </a:ext>
              </a:extLst>
            </p:cNvPr>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28;p66">
              <a:extLst>
                <a:ext uri="{FF2B5EF4-FFF2-40B4-BE49-F238E27FC236}">
                  <a16:creationId xmlns:a16="http://schemas.microsoft.com/office/drawing/2014/main" id="{DFB4D648-C5B1-4226-AE2D-E6D2B0066D7C}"/>
                </a:ext>
              </a:extLst>
            </p:cNvPr>
            <p:cNvSpPr/>
            <p:nvPr/>
          </p:nvSpPr>
          <p:spPr>
            <a:xfrm>
              <a:off x="5530225" y="2691125"/>
              <a:ext cx="311050" cy="239800"/>
            </a:xfrm>
            <a:custGeom>
              <a:avLst/>
              <a:gdLst/>
              <a:ahLst/>
              <a:cxnLst/>
              <a:rect l="l" t="t" r="r" b="b"/>
              <a:pathLst>
                <a:path w="12442" h="9592" fill="none" extrusionOk="0">
                  <a:moveTo>
                    <a:pt x="12441" y="3790"/>
                  </a:moveTo>
                  <a:lnTo>
                    <a:pt x="12139" y="3354"/>
                  </a:lnTo>
                  <a:lnTo>
                    <a:pt x="10094" y="1342"/>
                  </a:lnTo>
                  <a:lnTo>
                    <a:pt x="8652" y="470"/>
                  </a:lnTo>
                  <a:lnTo>
                    <a:pt x="7612" y="102"/>
                  </a:lnTo>
                  <a:lnTo>
                    <a:pt x="7076" y="34"/>
                  </a:lnTo>
                  <a:lnTo>
                    <a:pt x="6539" y="1"/>
                  </a:ln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29;p66">
              <a:extLst>
                <a:ext uri="{FF2B5EF4-FFF2-40B4-BE49-F238E27FC236}">
                  <a16:creationId xmlns:a16="http://schemas.microsoft.com/office/drawing/2014/main" id="{B1B32A33-B3A0-4008-9140-61E3E374E8CE}"/>
                </a:ext>
              </a:extLst>
            </p:cNvPr>
            <p:cNvSpPr/>
            <p:nvPr/>
          </p:nvSpPr>
          <p:spPr>
            <a:xfrm>
              <a:off x="5534400" y="2636650"/>
              <a:ext cx="872750" cy="348775"/>
            </a:xfrm>
            <a:custGeom>
              <a:avLst/>
              <a:gdLst/>
              <a:ahLst/>
              <a:cxnLst/>
              <a:rect l="l" t="t" r="r" b="b"/>
              <a:pathLst>
                <a:path w="34910" h="13951" extrusionOk="0">
                  <a:moveTo>
                    <a:pt x="26828" y="0"/>
                  </a:moveTo>
                  <a:lnTo>
                    <a:pt x="24581" y="470"/>
                  </a:lnTo>
                  <a:lnTo>
                    <a:pt x="12542" y="3521"/>
                  </a:lnTo>
                  <a:lnTo>
                    <a:pt x="9323" y="4494"/>
                  </a:lnTo>
                  <a:lnTo>
                    <a:pt x="5601" y="6137"/>
                  </a:lnTo>
                  <a:lnTo>
                    <a:pt x="4092" y="6908"/>
                  </a:ln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30;p66">
              <a:extLst>
                <a:ext uri="{FF2B5EF4-FFF2-40B4-BE49-F238E27FC236}">
                  <a16:creationId xmlns:a16="http://schemas.microsoft.com/office/drawing/2014/main" id="{FF39CBE8-C06E-4804-8151-C7108BF1F5CB}"/>
                </a:ext>
              </a:extLst>
            </p:cNvPr>
            <p:cNvSpPr/>
            <p:nvPr/>
          </p:nvSpPr>
          <p:spPr>
            <a:xfrm>
              <a:off x="5534400" y="2636650"/>
              <a:ext cx="872750" cy="348775"/>
            </a:xfrm>
            <a:custGeom>
              <a:avLst/>
              <a:gdLst/>
              <a:ahLst/>
              <a:cxnLst/>
              <a:rect l="l" t="t" r="r" b="b"/>
              <a:pathLst>
                <a:path w="34910" h="13951" fill="none" extrusionOk="0">
                  <a:moveTo>
                    <a:pt x="4092" y="6908"/>
                  </a:move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lnTo>
                    <a:pt x="24581" y="470"/>
                  </a:lnTo>
                  <a:lnTo>
                    <a:pt x="12542" y="3521"/>
                  </a:lnTo>
                  <a:lnTo>
                    <a:pt x="9323" y="4494"/>
                  </a:lnTo>
                  <a:lnTo>
                    <a:pt x="5601" y="6137"/>
                  </a:lnTo>
                  <a:lnTo>
                    <a:pt x="4092" y="690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31;p66">
              <a:extLst>
                <a:ext uri="{FF2B5EF4-FFF2-40B4-BE49-F238E27FC236}">
                  <a16:creationId xmlns:a16="http://schemas.microsoft.com/office/drawing/2014/main" id="{15B28C6B-B6A7-441A-B5A8-12423D0C6D8D}"/>
                </a:ext>
              </a:extLst>
            </p:cNvPr>
            <p:cNvSpPr/>
            <p:nvPr/>
          </p:nvSpPr>
          <p:spPr>
            <a:xfrm>
              <a:off x="6323275" y="2205750"/>
              <a:ext cx="662325" cy="472825"/>
            </a:xfrm>
            <a:custGeom>
              <a:avLst/>
              <a:gdLst/>
              <a:ahLst/>
              <a:cxnLst/>
              <a:rect l="l" t="t" r="r" b="b"/>
              <a:pathLst>
                <a:path w="26493" h="18913" extrusionOk="0">
                  <a:moveTo>
                    <a:pt x="4260" y="0"/>
                  </a:moveTo>
                  <a:lnTo>
                    <a:pt x="3857" y="34"/>
                  </a:lnTo>
                  <a:lnTo>
                    <a:pt x="3287" y="470"/>
                  </a:lnTo>
                  <a:lnTo>
                    <a:pt x="3187" y="838"/>
                  </a:lnTo>
                  <a:lnTo>
                    <a:pt x="1" y="18812"/>
                  </a:lnTo>
                  <a:lnTo>
                    <a:pt x="23038" y="18913"/>
                  </a:lnTo>
                  <a:lnTo>
                    <a:pt x="26459" y="1878"/>
                  </a:lnTo>
                  <a:lnTo>
                    <a:pt x="26492" y="1643"/>
                  </a:lnTo>
                  <a:lnTo>
                    <a:pt x="26392" y="1207"/>
                  </a:lnTo>
                  <a:lnTo>
                    <a:pt x="26090" y="838"/>
                  </a:lnTo>
                  <a:lnTo>
                    <a:pt x="25687" y="637"/>
                  </a:lnTo>
                  <a:lnTo>
                    <a:pt x="25453" y="637"/>
                  </a:lnTo>
                  <a:lnTo>
                    <a:pt x="4260"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32;p66">
              <a:extLst>
                <a:ext uri="{FF2B5EF4-FFF2-40B4-BE49-F238E27FC236}">
                  <a16:creationId xmlns:a16="http://schemas.microsoft.com/office/drawing/2014/main" id="{F7DB38A7-28BE-4392-AC20-528CE4047EDE}"/>
                </a:ext>
              </a:extLst>
            </p:cNvPr>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33;p66">
              <a:extLst>
                <a:ext uri="{FF2B5EF4-FFF2-40B4-BE49-F238E27FC236}">
                  <a16:creationId xmlns:a16="http://schemas.microsoft.com/office/drawing/2014/main" id="{85DC1DC9-25D9-4711-9CEA-4B8EB1626815}"/>
                </a:ext>
              </a:extLst>
            </p:cNvPr>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34;p66">
              <a:extLst>
                <a:ext uri="{FF2B5EF4-FFF2-40B4-BE49-F238E27FC236}">
                  <a16:creationId xmlns:a16="http://schemas.microsoft.com/office/drawing/2014/main" id="{431997CC-8D09-4A3C-B802-7A15BADBF4F2}"/>
                </a:ext>
              </a:extLst>
            </p:cNvPr>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35;p66">
              <a:extLst>
                <a:ext uri="{FF2B5EF4-FFF2-40B4-BE49-F238E27FC236}">
                  <a16:creationId xmlns:a16="http://schemas.microsoft.com/office/drawing/2014/main" id="{90DD64A8-0BED-4F55-9748-7DC107E7A693}"/>
                </a:ext>
              </a:extLst>
            </p:cNvPr>
            <p:cNvSpPr/>
            <p:nvPr/>
          </p:nvSpPr>
          <p:spPr>
            <a:xfrm>
              <a:off x="6042450" y="2676050"/>
              <a:ext cx="856800" cy="198700"/>
            </a:xfrm>
            <a:custGeom>
              <a:avLst/>
              <a:gdLst/>
              <a:ahLst/>
              <a:cxnLst/>
              <a:rect l="l" t="t" r="r" b="b"/>
              <a:pathLst>
                <a:path w="34272" h="7948" fill="none" extrusionOk="0">
                  <a:moveTo>
                    <a:pt x="11234" y="0"/>
                  </a:moveTo>
                  <a:lnTo>
                    <a:pt x="0" y="7948"/>
                  </a:lnTo>
                  <a:lnTo>
                    <a:pt x="25653" y="7210"/>
                  </a:lnTo>
                  <a:lnTo>
                    <a:pt x="34271" y="101"/>
                  </a:lnTo>
                  <a:lnTo>
                    <a:pt x="11234" y="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36;p66">
              <a:extLst>
                <a:ext uri="{FF2B5EF4-FFF2-40B4-BE49-F238E27FC236}">
                  <a16:creationId xmlns:a16="http://schemas.microsoft.com/office/drawing/2014/main" id="{A3C62808-2E8B-4277-896F-7AD2D6BCFCEB}"/>
                </a:ext>
              </a:extLst>
            </p:cNvPr>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37;p66">
              <a:extLst>
                <a:ext uri="{FF2B5EF4-FFF2-40B4-BE49-F238E27FC236}">
                  <a16:creationId xmlns:a16="http://schemas.microsoft.com/office/drawing/2014/main" id="{42E1C42E-76B3-48DD-B3DA-2E6654DF36A9}"/>
                </a:ext>
              </a:extLst>
            </p:cNvPr>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38;p66">
              <a:extLst>
                <a:ext uri="{FF2B5EF4-FFF2-40B4-BE49-F238E27FC236}">
                  <a16:creationId xmlns:a16="http://schemas.microsoft.com/office/drawing/2014/main" id="{4CC28720-FB20-4265-BDB0-8CB33D432C8B}"/>
                </a:ext>
              </a:extLst>
            </p:cNvPr>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39;p66">
              <a:extLst>
                <a:ext uri="{FF2B5EF4-FFF2-40B4-BE49-F238E27FC236}">
                  <a16:creationId xmlns:a16="http://schemas.microsoft.com/office/drawing/2014/main" id="{C69CFCE6-D3D3-4769-9935-D876EEA4ADE1}"/>
                </a:ext>
              </a:extLst>
            </p:cNvPr>
            <p:cNvSpPr/>
            <p:nvPr/>
          </p:nvSpPr>
          <p:spPr>
            <a:xfrm>
              <a:off x="6535375" y="2558675"/>
              <a:ext cx="728550" cy="1658250"/>
            </a:xfrm>
            <a:custGeom>
              <a:avLst/>
              <a:gdLst/>
              <a:ahLst/>
              <a:cxnLst/>
              <a:rect l="l" t="t" r="r" b="b"/>
              <a:pathLst>
                <a:path w="29142" h="66330" fill="none" extrusionOk="0">
                  <a:moveTo>
                    <a:pt x="1" y="12542"/>
                  </a:moveTo>
                  <a:lnTo>
                    <a:pt x="1141" y="11536"/>
                  </a:lnTo>
                  <a:lnTo>
                    <a:pt x="7076" y="7277"/>
                  </a:lnTo>
                  <a:lnTo>
                    <a:pt x="10027" y="5467"/>
                  </a:lnTo>
                  <a:lnTo>
                    <a:pt x="13246" y="3756"/>
                  </a:lnTo>
                  <a:lnTo>
                    <a:pt x="16600" y="2314"/>
                  </a:lnTo>
                  <a:lnTo>
                    <a:pt x="18344" y="1744"/>
                  </a:lnTo>
                  <a:lnTo>
                    <a:pt x="21529" y="839"/>
                  </a:lnTo>
                  <a:lnTo>
                    <a:pt x="24950" y="135"/>
                  </a:lnTo>
                  <a:lnTo>
                    <a:pt x="26593" y="1"/>
                  </a:lnTo>
                  <a:lnTo>
                    <a:pt x="27766" y="235"/>
                  </a:lnTo>
                  <a:lnTo>
                    <a:pt x="28571" y="738"/>
                  </a:lnTo>
                  <a:lnTo>
                    <a:pt x="29007" y="1610"/>
                  </a:lnTo>
                  <a:lnTo>
                    <a:pt x="29141" y="2817"/>
                  </a:lnTo>
                  <a:lnTo>
                    <a:pt x="29108" y="3555"/>
                  </a:lnTo>
                  <a:lnTo>
                    <a:pt x="28907" y="5601"/>
                  </a:lnTo>
                  <a:lnTo>
                    <a:pt x="27431" y="13615"/>
                  </a:lnTo>
                  <a:lnTo>
                    <a:pt x="25218" y="23407"/>
                  </a:lnTo>
                  <a:lnTo>
                    <a:pt x="23340" y="29979"/>
                  </a:lnTo>
                  <a:lnTo>
                    <a:pt x="22133" y="33299"/>
                  </a:lnTo>
                  <a:lnTo>
                    <a:pt x="21563" y="34439"/>
                  </a:lnTo>
                  <a:lnTo>
                    <a:pt x="20456" y="36653"/>
                  </a:lnTo>
                  <a:lnTo>
                    <a:pt x="18176" y="41817"/>
                  </a:lnTo>
                  <a:lnTo>
                    <a:pt x="16298" y="46947"/>
                  </a:lnTo>
                  <a:lnTo>
                    <a:pt x="15393" y="49932"/>
                  </a:lnTo>
                  <a:lnTo>
                    <a:pt x="15091" y="51340"/>
                  </a:lnTo>
                  <a:lnTo>
                    <a:pt x="15091" y="51743"/>
                  </a:lnTo>
                  <a:lnTo>
                    <a:pt x="15124" y="52112"/>
                  </a:lnTo>
                  <a:lnTo>
                    <a:pt x="15460" y="53118"/>
                  </a:lnTo>
                  <a:lnTo>
                    <a:pt x="16432" y="55029"/>
                  </a:lnTo>
                  <a:lnTo>
                    <a:pt x="18377" y="57812"/>
                  </a:lnTo>
                  <a:lnTo>
                    <a:pt x="20087" y="59724"/>
                  </a:lnTo>
                  <a:lnTo>
                    <a:pt x="21294" y="60763"/>
                  </a:lnTo>
                  <a:lnTo>
                    <a:pt x="21898" y="61166"/>
                  </a:lnTo>
                  <a:lnTo>
                    <a:pt x="22468" y="61534"/>
                  </a:lnTo>
                  <a:lnTo>
                    <a:pt x="23306" y="62306"/>
                  </a:lnTo>
                  <a:lnTo>
                    <a:pt x="23877" y="63077"/>
                  </a:lnTo>
                  <a:lnTo>
                    <a:pt x="24178" y="63815"/>
                  </a:lnTo>
                  <a:lnTo>
                    <a:pt x="24245" y="64519"/>
                  </a:lnTo>
                  <a:lnTo>
                    <a:pt x="24044" y="65089"/>
                  </a:lnTo>
                  <a:lnTo>
                    <a:pt x="23675" y="65558"/>
                  </a:lnTo>
                  <a:lnTo>
                    <a:pt x="23072" y="65894"/>
                  </a:lnTo>
                  <a:lnTo>
                    <a:pt x="22736" y="65994"/>
                  </a:lnTo>
                  <a:lnTo>
                    <a:pt x="21965" y="66162"/>
                  </a:lnTo>
                  <a:lnTo>
                    <a:pt x="20154" y="66330"/>
                  </a:lnTo>
                  <a:lnTo>
                    <a:pt x="18344" y="66028"/>
                  </a:lnTo>
                  <a:lnTo>
                    <a:pt x="16835" y="65558"/>
                  </a:lnTo>
                  <a:lnTo>
                    <a:pt x="15024" y="64720"/>
                  </a:lnTo>
                  <a:lnTo>
                    <a:pt x="12878" y="63546"/>
                  </a:lnTo>
                  <a:lnTo>
                    <a:pt x="11637" y="62742"/>
                  </a:lnTo>
                  <a:lnTo>
                    <a:pt x="10363" y="61903"/>
                  </a:lnTo>
                  <a:lnTo>
                    <a:pt x="8183" y="60126"/>
                  </a:lnTo>
                  <a:lnTo>
                    <a:pt x="6372" y="58282"/>
                  </a:lnTo>
                  <a:lnTo>
                    <a:pt x="4897" y="56437"/>
                  </a:lnTo>
                  <a:lnTo>
                    <a:pt x="3757" y="54694"/>
                  </a:lnTo>
                  <a:lnTo>
                    <a:pt x="2952" y="53118"/>
                  </a:lnTo>
                  <a:lnTo>
                    <a:pt x="2482" y="51810"/>
                  </a:lnTo>
                  <a:lnTo>
                    <a:pt x="2348" y="50804"/>
                  </a:lnTo>
                  <a:lnTo>
                    <a:pt x="2415" y="50502"/>
                  </a:lnTo>
                  <a:lnTo>
                    <a:pt x="2516" y="50200"/>
                  </a:lnTo>
                  <a:lnTo>
                    <a:pt x="2985" y="49529"/>
                  </a:lnTo>
                  <a:lnTo>
                    <a:pt x="4192" y="48490"/>
                  </a:lnTo>
                  <a:lnTo>
                    <a:pt x="6238" y="46813"/>
                  </a:lnTo>
                  <a:lnTo>
                    <a:pt x="7781" y="45338"/>
                  </a:lnTo>
                  <a:lnTo>
                    <a:pt x="8652" y="44265"/>
                  </a:lnTo>
                  <a:lnTo>
                    <a:pt x="8988" y="43661"/>
                  </a:lnTo>
                  <a:lnTo>
                    <a:pt x="9357" y="43024"/>
                  </a:lnTo>
                  <a:lnTo>
                    <a:pt x="10094" y="41113"/>
                  </a:lnTo>
                  <a:lnTo>
                    <a:pt x="11302" y="37357"/>
                  </a:lnTo>
                  <a:lnTo>
                    <a:pt x="12777" y="31354"/>
                  </a:lnTo>
                  <a:lnTo>
                    <a:pt x="13749" y="25654"/>
                  </a:lnTo>
                  <a:lnTo>
                    <a:pt x="13917" y="23440"/>
                  </a:lnTo>
                  <a:lnTo>
                    <a:pt x="14018" y="22200"/>
                  </a:lnTo>
                  <a:lnTo>
                    <a:pt x="14320" y="19685"/>
                  </a:lnTo>
                  <a:lnTo>
                    <a:pt x="14856" y="17203"/>
                  </a:lnTo>
                  <a:lnTo>
                    <a:pt x="15594" y="14789"/>
                  </a:lnTo>
                  <a:lnTo>
                    <a:pt x="16030" y="13615"/>
                  </a:lnTo>
                  <a:lnTo>
                    <a:pt x="14588" y="13850"/>
                  </a:lnTo>
                  <a:lnTo>
                    <a:pt x="7311" y="15527"/>
                  </a:lnTo>
                  <a:lnTo>
                    <a:pt x="3757" y="16633"/>
                  </a:lnTo>
                  <a:lnTo>
                    <a:pt x="1845" y="17404"/>
                  </a:lnTo>
                  <a:lnTo>
                    <a:pt x="1141" y="17807"/>
                  </a:lnTo>
                  <a:lnTo>
                    <a:pt x="1" y="12542"/>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40;p66">
              <a:extLst>
                <a:ext uri="{FF2B5EF4-FFF2-40B4-BE49-F238E27FC236}">
                  <a16:creationId xmlns:a16="http://schemas.microsoft.com/office/drawing/2014/main" id="{754C5E33-69DB-4C02-8007-2D2968AA3412}"/>
                </a:ext>
              </a:extLst>
            </p:cNvPr>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7069" y="44667"/>
                  </a:lnTo>
                  <a:lnTo>
                    <a:pt x="19920" y="3779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41;p66">
              <a:extLst>
                <a:ext uri="{FF2B5EF4-FFF2-40B4-BE49-F238E27FC236}">
                  <a16:creationId xmlns:a16="http://schemas.microsoft.com/office/drawing/2014/main" id="{5DECB8E7-60E7-493F-96E1-ED51AF41D381}"/>
                </a:ext>
              </a:extLst>
            </p:cNvPr>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42;p66">
              <a:extLst>
                <a:ext uri="{FF2B5EF4-FFF2-40B4-BE49-F238E27FC236}">
                  <a16:creationId xmlns:a16="http://schemas.microsoft.com/office/drawing/2014/main" id="{DFE19B06-AB95-4A0A-B8CA-98574F544E1A}"/>
                </a:ext>
              </a:extLst>
            </p:cNvPr>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43;p66">
              <a:extLst>
                <a:ext uri="{FF2B5EF4-FFF2-40B4-BE49-F238E27FC236}">
                  <a16:creationId xmlns:a16="http://schemas.microsoft.com/office/drawing/2014/main" id="{EFD85AA4-AE77-4E3A-9868-542E41400BDE}"/>
                </a:ext>
              </a:extLst>
            </p:cNvPr>
            <p:cNvSpPr/>
            <p:nvPr/>
          </p:nvSpPr>
          <p:spPr>
            <a:xfrm>
              <a:off x="6535375" y="2628250"/>
              <a:ext cx="617050" cy="1061375"/>
            </a:xfrm>
            <a:custGeom>
              <a:avLst/>
              <a:gdLst/>
              <a:ahLst/>
              <a:cxnLst/>
              <a:rect l="l" t="t" r="r" b="b"/>
              <a:pathLst>
                <a:path w="24682" h="42455" extrusionOk="0">
                  <a:moveTo>
                    <a:pt x="24245" y="1"/>
                  </a:moveTo>
                  <a:lnTo>
                    <a:pt x="23105" y="135"/>
                  </a:lnTo>
                  <a:lnTo>
                    <a:pt x="19182" y="1342"/>
                  </a:lnTo>
                  <a:lnTo>
                    <a:pt x="7781" y="5836"/>
                  </a:lnTo>
                  <a:lnTo>
                    <a:pt x="1476" y="8552"/>
                  </a:lnTo>
                  <a:lnTo>
                    <a:pt x="269" y="9524"/>
                  </a:lnTo>
                  <a:lnTo>
                    <a:pt x="1" y="9759"/>
                  </a:lnTo>
                  <a:lnTo>
                    <a:pt x="1141" y="15024"/>
                  </a:lnTo>
                  <a:lnTo>
                    <a:pt x="1845" y="14621"/>
                  </a:lnTo>
                  <a:lnTo>
                    <a:pt x="3757" y="13850"/>
                  </a:lnTo>
                  <a:lnTo>
                    <a:pt x="7311" y="12744"/>
                  </a:lnTo>
                  <a:lnTo>
                    <a:pt x="14588" y="11067"/>
                  </a:lnTo>
                  <a:lnTo>
                    <a:pt x="16030" y="10832"/>
                  </a:lnTo>
                  <a:lnTo>
                    <a:pt x="15594" y="12006"/>
                  </a:lnTo>
                  <a:lnTo>
                    <a:pt x="14856" y="14420"/>
                  </a:lnTo>
                  <a:lnTo>
                    <a:pt x="14320" y="16902"/>
                  </a:lnTo>
                  <a:lnTo>
                    <a:pt x="14018" y="19417"/>
                  </a:lnTo>
                  <a:lnTo>
                    <a:pt x="13917" y="20657"/>
                  </a:lnTo>
                  <a:lnTo>
                    <a:pt x="13749" y="22871"/>
                  </a:lnTo>
                  <a:lnTo>
                    <a:pt x="12777" y="28571"/>
                  </a:lnTo>
                  <a:lnTo>
                    <a:pt x="11302" y="34574"/>
                  </a:lnTo>
                  <a:lnTo>
                    <a:pt x="10094" y="38330"/>
                  </a:lnTo>
                  <a:lnTo>
                    <a:pt x="9357" y="40241"/>
                  </a:lnTo>
                  <a:lnTo>
                    <a:pt x="8988" y="40878"/>
                  </a:lnTo>
                  <a:lnTo>
                    <a:pt x="8787" y="41247"/>
                  </a:lnTo>
                  <a:lnTo>
                    <a:pt x="8552" y="41582"/>
                  </a:lnTo>
                  <a:lnTo>
                    <a:pt x="9424" y="41683"/>
                  </a:lnTo>
                  <a:lnTo>
                    <a:pt x="11100" y="42119"/>
                  </a:lnTo>
                  <a:lnTo>
                    <a:pt x="11905" y="42454"/>
                  </a:lnTo>
                  <a:lnTo>
                    <a:pt x="13817" y="38330"/>
                  </a:lnTo>
                  <a:lnTo>
                    <a:pt x="16466" y="31925"/>
                  </a:lnTo>
                  <a:lnTo>
                    <a:pt x="17874" y="27867"/>
                  </a:lnTo>
                  <a:lnTo>
                    <a:pt x="18411" y="25989"/>
                  </a:lnTo>
                  <a:lnTo>
                    <a:pt x="20356" y="18578"/>
                  </a:lnTo>
                  <a:lnTo>
                    <a:pt x="23441" y="6775"/>
                  </a:lnTo>
                  <a:lnTo>
                    <a:pt x="24413" y="2482"/>
                  </a:lnTo>
                  <a:lnTo>
                    <a:pt x="24681" y="672"/>
                  </a:lnTo>
                  <a:lnTo>
                    <a:pt x="24681" y="202"/>
                  </a:lnTo>
                  <a:lnTo>
                    <a:pt x="24648" y="68"/>
                  </a:lnTo>
                  <a:lnTo>
                    <a:pt x="24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44;p66">
              <a:extLst>
                <a:ext uri="{FF2B5EF4-FFF2-40B4-BE49-F238E27FC236}">
                  <a16:creationId xmlns:a16="http://schemas.microsoft.com/office/drawing/2014/main" id="{9A3EED9C-A77F-4616-8DB8-DBD1BEA99688}"/>
                </a:ext>
              </a:extLst>
            </p:cNvPr>
            <p:cNvSpPr/>
            <p:nvPr/>
          </p:nvSpPr>
          <p:spPr>
            <a:xfrm>
              <a:off x="6936100" y="2673525"/>
              <a:ext cx="146750" cy="225550"/>
            </a:xfrm>
            <a:custGeom>
              <a:avLst/>
              <a:gdLst/>
              <a:ahLst/>
              <a:cxnLst/>
              <a:rect l="l" t="t" r="r" b="b"/>
              <a:pathLst>
                <a:path w="5870" h="9022" fill="none" extrusionOk="0">
                  <a:moveTo>
                    <a:pt x="1" y="9021"/>
                  </a:moveTo>
                  <a:lnTo>
                    <a:pt x="370" y="8216"/>
                  </a:lnTo>
                  <a:lnTo>
                    <a:pt x="2784" y="3991"/>
                  </a:lnTo>
                  <a:lnTo>
                    <a:pt x="4830" y="1107"/>
                  </a:lnTo>
                  <a:lnTo>
                    <a:pt x="586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45;p66">
              <a:extLst>
                <a:ext uri="{FF2B5EF4-FFF2-40B4-BE49-F238E27FC236}">
                  <a16:creationId xmlns:a16="http://schemas.microsoft.com/office/drawing/2014/main" id="{3307044A-949D-46F8-8D23-0819BB84780A}"/>
                </a:ext>
              </a:extLst>
            </p:cNvPr>
            <p:cNvSpPr/>
            <p:nvPr/>
          </p:nvSpPr>
          <p:spPr>
            <a:xfrm>
              <a:off x="6535375" y="2558675"/>
              <a:ext cx="728550" cy="1205550"/>
            </a:xfrm>
            <a:custGeom>
              <a:avLst/>
              <a:gdLst/>
              <a:ahLst/>
              <a:cxnLst/>
              <a:rect l="l" t="t" r="r" b="b"/>
              <a:pathLst>
                <a:path w="29142" h="48222" fill="none" extrusionOk="0">
                  <a:moveTo>
                    <a:pt x="8988" y="43661"/>
                  </a:move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46;p66">
              <a:extLst>
                <a:ext uri="{FF2B5EF4-FFF2-40B4-BE49-F238E27FC236}">
                  <a16:creationId xmlns:a16="http://schemas.microsoft.com/office/drawing/2014/main" id="{21DA0737-E256-4631-A18F-48CBB3685E04}"/>
                </a:ext>
              </a:extLst>
            </p:cNvPr>
            <p:cNvSpPr/>
            <p:nvPr/>
          </p:nvSpPr>
          <p:spPr>
            <a:xfrm>
              <a:off x="6188300" y="2945150"/>
              <a:ext cx="284225" cy="139200"/>
            </a:xfrm>
            <a:custGeom>
              <a:avLst/>
              <a:gdLst/>
              <a:ahLst/>
              <a:cxnLst/>
              <a:rect l="l" t="t" r="r" b="b"/>
              <a:pathLst>
                <a:path w="11369" h="5568" extrusionOk="0">
                  <a:moveTo>
                    <a:pt x="5065" y="1"/>
                  </a:moveTo>
                  <a:lnTo>
                    <a:pt x="3455" y="235"/>
                  </a:lnTo>
                  <a:lnTo>
                    <a:pt x="2784" y="537"/>
                  </a:lnTo>
                  <a:lnTo>
                    <a:pt x="2114" y="906"/>
                  </a:lnTo>
                  <a:lnTo>
                    <a:pt x="1007" y="1945"/>
                  </a:lnTo>
                  <a:lnTo>
                    <a:pt x="303" y="3287"/>
                  </a:lnTo>
                  <a:lnTo>
                    <a:pt x="1" y="4762"/>
                  </a:lnTo>
                  <a:lnTo>
                    <a:pt x="68" y="5567"/>
                  </a:lnTo>
                  <a:lnTo>
                    <a:pt x="1309" y="5466"/>
                  </a:lnTo>
                  <a:lnTo>
                    <a:pt x="3824" y="5198"/>
                  </a:lnTo>
                  <a:lnTo>
                    <a:pt x="6305" y="4729"/>
                  </a:lnTo>
                  <a:lnTo>
                    <a:pt x="8753" y="4092"/>
                  </a:lnTo>
                  <a:lnTo>
                    <a:pt x="9960" y="3689"/>
                  </a:lnTo>
                  <a:lnTo>
                    <a:pt x="10396" y="3522"/>
                  </a:lnTo>
                  <a:lnTo>
                    <a:pt x="10966" y="3153"/>
                  </a:lnTo>
                  <a:lnTo>
                    <a:pt x="11302" y="2784"/>
                  </a:lnTo>
                  <a:lnTo>
                    <a:pt x="11369" y="2415"/>
                  </a:lnTo>
                  <a:lnTo>
                    <a:pt x="11101" y="1845"/>
                  </a:lnTo>
                  <a:lnTo>
                    <a:pt x="10095" y="1107"/>
                  </a:lnTo>
                  <a:lnTo>
                    <a:pt x="8619" y="537"/>
                  </a:lnTo>
                  <a:lnTo>
                    <a:pt x="6875" y="135"/>
                  </a:lnTo>
                  <a:lnTo>
                    <a:pt x="50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547;p66">
              <a:extLst>
                <a:ext uri="{FF2B5EF4-FFF2-40B4-BE49-F238E27FC236}">
                  <a16:creationId xmlns:a16="http://schemas.microsoft.com/office/drawing/2014/main" id="{075A2907-FDE5-4B87-B7CF-D0709AB12A8C}"/>
                </a:ext>
              </a:extLst>
            </p:cNvPr>
            <p:cNvSpPr/>
            <p:nvPr/>
          </p:nvSpPr>
          <p:spPr>
            <a:xfrm>
              <a:off x="5731425" y="2718800"/>
              <a:ext cx="1839325" cy="1308675"/>
            </a:xfrm>
            <a:custGeom>
              <a:avLst/>
              <a:gdLst/>
              <a:ahLst/>
              <a:cxnLst/>
              <a:rect l="l" t="t" r="r" b="b"/>
              <a:pathLst>
                <a:path w="73573" h="52347" fill="none" extrusionOk="0">
                  <a:moveTo>
                    <a:pt x="4695" y="7814"/>
                  </a:move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lnTo>
                    <a:pt x="24178" y="68"/>
                  </a:lnTo>
                  <a:lnTo>
                    <a:pt x="22501" y="269"/>
                  </a:lnTo>
                  <a:lnTo>
                    <a:pt x="18075" y="1308"/>
                  </a:lnTo>
                  <a:lnTo>
                    <a:pt x="14185" y="2650"/>
                  </a:lnTo>
                  <a:lnTo>
                    <a:pt x="11469" y="3823"/>
                  </a:lnTo>
                  <a:lnTo>
                    <a:pt x="8719" y="5232"/>
                  </a:lnTo>
                  <a:lnTo>
                    <a:pt x="6003" y="6875"/>
                  </a:lnTo>
                  <a:lnTo>
                    <a:pt x="4695" y="781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548;p66">
              <a:extLst>
                <a:ext uri="{FF2B5EF4-FFF2-40B4-BE49-F238E27FC236}">
                  <a16:creationId xmlns:a16="http://schemas.microsoft.com/office/drawing/2014/main" id="{27E968AD-F4EE-49AF-B826-1AC782C8B557}"/>
                </a:ext>
              </a:extLst>
            </p:cNvPr>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549;p66">
              <a:extLst>
                <a:ext uri="{FF2B5EF4-FFF2-40B4-BE49-F238E27FC236}">
                  <a16:creationId xmlns:a16="http://schemas.microsoft.com/office/drawing/2014/main" id="{8D7F231C-1B4B-44FA-AD0F-46144B39F6E5}"/>
                </a:ext>
              </a:extLst>
            </p:cNvPr>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50;p66">
              <a:extLst>
                <a:ext uri="{FF2B5EF4-FFF2-40B4-BE49-F238E27FC236}">
                  <a16:creationId xmlns:a16="http://schemas.microsoft.com/office/drawing/2014/main" id="{8FC31B96-0DD5-4AE6-B9DB-19A5FA68D009}"/>
                </a:ext>
              </a:extLst>
            </p:cNvPr>
            <p:cNvSpPr/>
            <p:nvPr/>
          </p:nvSpPr>
          <p:spPr>
            <a:xfrm>
              <a:off x="5702075" y="2770775"/>
              <a:ext cx="1322925" cy="1079800"/>
            </a:xfrm>
            <a:custGeom>
              <a:avLst/>
              <a:gdLst/>
              <a:ahLst/>
              <a:cxnLst/>
              <a:rect l="l" t="t" r="r" b="b"/>
              <a:pathLst>
                <a:path w="52917" h="43192" extrusionOk="0">
                  <a:moveTo>
                    <a:pt x="24882" y="1"/>
                  </a:moveTo>
                  <a:lnTo>
                    <a:pt x="24078" y="168"/>
                  </a:lnTo>
                  <a:lnTo>
                    <a:pt x="22837" y="470"/>
                  </a:lnTo>
                  <a:lnTo>
                    <a:pt x="19986" y="1375"/>
                  </a:lnTo>
                  <a:lnTo>
                    <a:pt x="15191" y="3153"/>
                  </a:lnTo>
                  <a:lnTo>
                    <a:pt x="5165" y="7479"/>
                  </a:lnTo>
                  <a:lnTo>
                    <a:pt x="1" y="9926"/>
                  </a:lnTo>
                  <a:lnTo>
                    <a:pt x="135" y="10396"/>
                  </a:lnTo>
                  <a:lnTo>
                    <a:pt x="705" y="11368"/>
                  </a:lnTo>
                  <a:lnTo>
                    <a:pt x="1543" y="12307"/>
                  </a:lnTo>
                  <a:lnTo>
                    <a:pt x="2616" y="13213"/>
                  </a:lnTo>
                  <a:lnTo>
                    <a:pt x="3958" y="14018"/>
                  </a:lnTo>
                  <a:lnTo>
                    <a:pt x="5534" y="14621"/>
                  </a:lnTo>
                  <a:lnTo>
                    <a:pt x="7311" y="15057"/>
                  </a:lnTo>
                  <a:lnTo>
                    <a:pt x="9323" y="15158"/>
                  </a:lnTo>
                  <a:lnTo>
                    <a:pt x="10396" y="15091"/>
                  </a:lnTo>
                  <a:lnTo>
                    <a:pt x="11402" y="14990"/>
                  </a:lnTo>
                  <a:lnTo>
                    <a:pt x="13716" y="14386"/>
                  </a:lnTo>
                  <a:lnTo>
                    <a:pt x="17404" y="13045"/>
                  </a:lnTo>
                  <a:lnTo>
                    <a:pt x="24044" y="9893"/>
                  </a:lnTo>
                  <a:lnTo>
                    <a:pt x="25251" y="9189"/>
                  </a:lnTo>
                  <a:lnTo>
                    <a:pt x="25251" y="10362"/>
                  </a:lnTo>
                  <a:lnTo>
                    <a:pt x="25754" y="16331"/>
                  </a:lnTo>
                  <a:lnTo>
                    <a:pt x="26291" y="19383"/>
                  </a:lnTo>
                  <a:lnTo>
                    <a:pt x="26827" y="21093"/>
                  </a:lnTo>
                  <a:lnTo>
                    <a:pt x="27129" y="21764"/>
                  </a:lnTo>
                  <a:lnTo>
                    <a:pt x="27532" y="22434"/>
                  </a:lnTo>
                  <a:lnTo>
                    <a:pt x="28739" y="24078"/>
                  </a:lnTo>
                  <a:lnTo>
                    <a:pt x="31220" y="26995"/>
                  </a:lnTo>
                  <a:lnTo>
                    <a:pt x="35211" y="31086"/>
                  </a:lnTo>
                  <a:lnTo>
                    <a:pt x="38966" y="34439"/>
                  </a:lnTo>
                  <a:lnTo>
                    <a:pt x="40341" y="35412"/>
                  </a:lnTo>
                  <a:lnTo>
                    <a:pt x="44969" y="38564"/>
                  </a:lnTo>
                  <a:lnTo>
                    <a:pt x="51441" y="43192"/>
                  </a:lnTo>
                  <a:lnTo>
                    <a:pt x="51709" y="42253"/>
                  </a:lnTo>
                  <a:lnTo>
                    <a:pt x="52447" y="40509"/>
                  </a:lnTo>
                  <a:lnTo>
                    <a:pt x="52916" y="39671"/>
                  </a:lnTo>
                  <a:lnTo>
                    <a:pt x="49932" y="37457"/>
                  </a:lnTo>
                  <a:lnTo>
                    <a:pt x="43963" y="32696"/>
                  </a:lnTo>
                  <a:lnTo>
                    <a:pt x="39972" y="29141"/>
                  </a:lnTo>
                  <a:lnTo>
                    <a:pt x="37659" y="26861"/>
                  </a:lnTo>
                  <a:lnTo>
                    <a:pt x="35814" y="24748"/>
                  </a:lnTo>
                  <a:lnTo>
                    <a:pt x="34506" y="22803"/>
                  </a:lnTo>
                  <a:lnTo>
                    <a:pt x="34138" y="21965"/>
                  </a:lnTo>
                  <a:lnTo>
                    <a:pt x="33568" y="20389"/>
                  </a:lnTo>
                  <a:lnTo>
                    <a:pt x="32796" y="16834"/>
                  </a:lnTo>
                  <a:lnTo>
                    <a:pt x="31891" y="10966"/>
                  </a:lnTo>
                  <a:lnTo>
                    <a:pt x="30818" y="5567"/>
                  </a:lnTo>
                  <a:lnTo>
                    <a:pt x="30013" y="3320"/>
                  </a:lnTo>
                  <a:lnTo>
                    <a:pt x="29309" y="2080"/>
                  </a:lnTo>
                  <a:lnTo>
                    <a:pt x="28470" y="1074"/>
                  </a:lnTo>
                  <a:lnTo>
                    <a:pt x="27464" y="369"/>
                  </a:lnTo>
                  <a:lnTo>
                    <a:pt x="262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551;p66">
              <a:extLst>
                <a:ext uri="{FF2B5EF4-FFF2-40B4-BE49-F238E27FC236}">
                  <a16:creationId xmlns:a16="http://schemas.microsoft.com/office/drawing/2014/main" id="{95415DC5-6581-46B5-9400-603FA4273D27}"/>
                </a:ext>
              </a:extLst>
            </p:cNvPr>
            <p:cNvSpPr/>
            <p:nvPr/>
          </p:nvSpPr>
          <p:spPr>
            <a:xfrm>
              <a:off x="6325800" y="2864675"/>
              <a:ext cx="7575" cy="135825"/>
            </a:xfrm>
            <a:custGeom>
              <a:avLst/>
              <a:gdLst/>
              <a:ahLst/>
              <a:cxnLst/>
              <a:rect l="l" t="t" r="r" b="b"/>
              <a:pathLst>
                <a:path w="303" h="5433" fill="none" extrusionOk="0">
                  <a:moveTo>
                    <a:pt x="302" y="5433"/>
                  </a:moveTo>
                  <a:lnTo>
                    <a:pt x="0" y="0"/>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552;p66">
              <a:extLst>
                <a:ext uri="{FF2B5EF4-FFF2-40B4-BE49-F238E27FC236}">
                  <a16:creationId xmlns:a16="http://schemas.microsoft.com/office/drawing/2014/main" id="{46C13D89-60C7-49B8-863E-18C0ABCF1FBC}"/>
                </a:ext>
              </a:extLst>
            </p:cNvPr>
            <p:cNvSpPr/>
            <p:nvPr/>
          </p:nvSpPr>
          <p:spPr>
            <a:xfrm>
              <a:off x="5699575" y="2717125"/>
              <a:ext cx="1382425" cy="1133450"/>
            </a:xfrm>
            <a:custGeom>
              <a:avLst/>
              <a:gdLst/>
              <a:ahLst/>
              <a:cxnLst/>
              <a:rect l="l" t="t" r="r" b="b"/>
              <a:pathLst>
                <a:path w="55297" h="45338" fill="none" extrusionOk="0">
                  <a:moveTo>
                    <a:pt x="55297" y="39000"/>
                  </a:move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lnTo>
                    <a:pt x="26961" y="0"/>
                  </a:ln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53;p66">
              <a:extLst>
                <a:ext uri="{FF2B5EF4-FFF2-40B4-BE49-F238E27FC236}">
                  <a16:creationId xmlns:a16="http://schemas.microsoft.com/office/drawing/2014/main" id="{F2923154-F17F-4DA2-B8A7-F6FD507440C1}"/>
                </a:ext>
              </a:extLst>
            </p:cNvPr>
            <p:cNvSpPr/>
            <p:nvPr/>
          </p:nvSpPr>
          <p:spPr>
            <a:xfrm>
              <a:off x="7089525" y="3421325"/>
              <a:ext cx="481225" cy="606150"/>
            </a:xfrm>
            <a:custGeom>
              <a:avLst/>
              <a:gdLst/>
              <a:ahLst/>
              <a:cxnLst/>
              <a:rect l="l" t="t" r="r" b="b"/>
              <a:pathLst>
                <a:path w="19249" h="24246" extrusionOk="0">
                  <a:moveTo>
                    <a:pt x="18175" y="0"/>
                  </a:moveTo>
                  <a:lnTo>
                    <a:pt x="16901" y="705"/>
                  </a:lnTo>
                  <a:lnTo>
                    <a:pt x="15962" y="1509"/>
                  </a:lnTo>
                  <a:lnTo>
                    <a:pt x="13749" y="3119"/>
                  </a:lnTo>
                  <a:lnTo>
                    <a:pt x="4226" y="9457"/>
                  </a:lnTo>
                  <a:lnTo>
                    <a:pt x="2146" y="10731"/>
                  </a:lnTo>
                  <a:lnTo>
                    <a:pt x="1744" y="10932"/>
                  </a:lnTo>
                  <a:lnTo>
                    <a:pt x="1375" y="11100"/>
                  </a:lnTo>
                  <a:lnTo>
                    <a:pt x="1140" y="11569"/>
                  </a:lnTo>
                  <a:lnTo>
                    <a:pt x="906" y="12374"/>
                  </a:lnTo>
                  <a:lnTo>
                    <a:pt x="906" y="12911"/>
                  </a:lnTo>
                  <a:lnTo>
                    <a:pt x="973" y="13146"/>
                  </a:lnTo>
                  <a:lnTo>
                    <a:pt x="1174" y="13514"/>
                  </a:lnTo>
                  <a:lnTo>
                    <a:pt x="1845" y="14252"/>
                  </a:lnTo>
                  <a:lnTo>
                    <a:pt x="2951" y="15191"/>
                  </a:lnTo>
                  <a:lnTo>
                    <a:pt x="3152" y="15359"/>
                  </a:lnTo>
                  <a:lnTo>
                    <a:pt x="0" y="20121"/>
                  </a:lnTo>
                  <a:lnTo>
                    <a:pt x="671" y="20590"/>
                  </a:lnTo>
                  <a:lnTo>
                    <a:pt x="2113" y="21663"/>
                  </a:lnTo>
                  <a:lnTo>
                    <a:pt x="4594" y="23407"/>
                  </a:lnTo>
                  <a:lnTo>
                    <a:pt x="5869" y="24145"/>
                  </a:lnTo>
                  <a:lnTo>
                    <a:pt x="6238" y="24245"/>
                  </a:lnTo>
                  <a:lnTo>
                    <a:pt x="6405" y="24212"/>
                  </a:lnTo>
                  <a:lnTo>
                    <a:pt x="7277" y="23440"/>
                  </a:lnTo>
                  <a:lnTo>
                    <a:pt x="9256" y="21261"/>
                  </a:lnTo>
                  <a:lnTo>
                    <a:pt x="12609" y="17203"/>
                  </a:lnTo>
                  <a:lnTo>
                    <a:pt x="15526" y="13280"/>
                  </a:lnTo>
                  <a:lnTo>
                    <a:pt x="16398" y="11905"/>
                  </a:lnTo>
                  <a:lnTo>
                    <a:pt x="17035" y="10597"/>
                  </a:lnTo>
                  <a:lnTo>
                    <a:pt x="18209" y="7344"/>
                  </a:lnTo>
                  <a:lnTo>
                    <a:pt x="19014" y="4024"/>
                  </a:lnTo>
                  <a:lnTo>
                    <a:pt x="19248" y="1979"/>
                  </a:lnTo>
                  <a:lnTo>
                    <a:pt x="19215" y="1006"/>
                  </a:lnTo>
                  <a:lnTo>
                    <a:pt x="19114" y="671"/>
                  </a:lnTo>
                  <a:lnTo>
                    <a:pt x="18980" y="436"/>
                  </a:lnTo>
                  <a:lnTo>
                    <a:pt x="18712" y="101"/>
                  </a:lnTo>
                  <a:lnTo>
                    <a:pt x="18175"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54;p66">
              <a:extLst>
                <a:ext uri="{FF2B5EF4-FFF2-40B4-BE49-F238E27FC236}">
                  <a16:creationId xmlns:a16="http://schemas.microsoft.com/office/drawing/2014/main" id="{90EF84D6-67DD-4BB7-84FC-E57ADADB6BBA}"/>
                </a:ext>
              </a:extLst>
            </p:cNvPr>
            <p:cNvSpPr/>
            <p:nvPr/>
          </p:nvSpPr>
          <p:spPr>
            <a:xfrm>
              <a:off x="7200175" y="3421325"/>
              <a:ext cx="370575" cy="606150"/>
            </a:xfrm>
            <a:custGeom>
              <a:avLst/>
              <a:gdLst/>
              <a:ahLst/>
              <a:cxnLst/>
              <a:rect l="l" t="t" r="r" b="b"/>
              <a:pathLst>
                <a:path w="14823" h="24246" extrusionOk="0">
                  <a:moveTo>
                    <a:pt x="13783" y="0"/>
                  </a:move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lnTo>
                    <a:pt x="12609" y="10597"/>
                  </a:lnTo>
                  <a:lnTo>
                    <a:pt x="13783" y="7344"/>
                  </a:lnTo>
                  <a:lnTo>
                    <a:pt x="14588" y="4024"/>
                  </a:lnTo>
                  <a:lnTo>
                    <a:pt x="14822" y="1979"/>
                  </a:lnTo>
                  <a:lnTo>
                    <a:pt x="14789" y="1006"/>
                  </a:lnTo>
                  <a:lnTo>
                    <a:pt x="14688" y="671"/>
                  </a:lnTo>
                  <a:lnTo>
                    <a:pt x="14554" y="403"/>
                  </a:lnTo>
                  <a:lnTo>
                    <a:pt x="14185" y="68"/>
                  </a:lnTo>
                  <a:lnTo>
                    <a:pt x="13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555;p66">
              <a:extLst>
                <a:ext uri="{FF2B5EF4-FFF2-40B4-BE49-F238E27FC236}">
                  <a16:creationId xmlns:a16="http://schemas.microsoft.com/office/drawing/2014/main" id="{69648B1B-BCFF-4D33-897C-24F854942713}"/>
                </a:ext>
              </a:extLst>
            </p:cNvPr>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56;p66">
              <a:extLst>
                <a:ext uri="{FF2B5EF4-FFF2-40B4-BE49-F238E27FC236}">
                  <a16:creationId xmlns:a16="http://schemas.microsoft.com/office/drawing/2014/main" id="{BA65D6D6-ECBF-4CF1-B3F0-DA790304A2B5}"/>
                </a:ext>
              </a:extLst>
            </p:cNvPr>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57;p66">
              <a:extLst>
                <a:ext uri="{FF2B5EF4-FFF2-40B4-BE49-F238E27FC236}">
                  <a16:creationId xmlns:a16="http://schemas.microsoft.com/office/drawing/2014/main" id="{DCF52CA2-DB3D-4647-A740-AA9069714F59}"/>
                </a:ext>
              </a:extLst>
            </p:cNvPr>
            <p:cNvSpPr/>
            <p:nvPr/>
          </p:nvSpPr>
          <p:spPr>
            <a:xfrm>
              <a:off x="7200175" y="3421325"/>
              <a:ext cx="370575" cy="606150"/>
            </a:xfrm>
            <a:custGeom>
              <a:avLst/>
              <a:gdLst/>
              <a:ahLst/>
              <a:cxnLst/>
              <a:rect l="l" t="t" r="r" b="b"/>
              <a:pathLst>
                <a:path w="14823" h="24246" fill="none" extrusionOk="0">
                  <a:moveTo>
                    <a:pt x="11972" y="11905"/>
                  </a:moveTo>
                  <a:lnTo>
                    <a:pt x="12609" y="10597"/>
                  </a:lnTo>
                  <a:lnTo>
                    <a:pt x="13783" y="7344"/>
                  </a:lnTo>
                  <a:lnTo>
                    <a:pt x="14588" y="4024"/>
                  </a:lnTo>
                  <a:lnTo>
                    <a:pt x="14822" y="1979"/>
                  </a:lnTo>
                  <a:lnTo>
                    <a:pt x="14789" y="1006"/>
                  </a:lnTo>
                  <a:lnTo>
                    <a:pt x="14688" y="671"/>
                  </a:lnTo>
                  <a:lnTo>
                    <a:pt x="14554" y="403"/>
                  </a:lnTo>
                  <a:lnTo>
                    <a:pt x="14185" y="68"/>
                  </a:lnTo>
                  <a:lnTo>
                    <a:pt x="13783" y="0"/>
                  </a:ln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58;p66">
              <a:extLst>
                <a:ext uri="{FF2B5EF4-FFF2-40B4-BE49-F238E27FC236}">
                  <a16:creationId xmlns:a16="http://schemas.microsoft.com/office/drawing/2014/main" id="{1B39A927-C108-4E2D-B4D1-681BD7C50C91}"/>
                </a:ext>
              </a:extLst>
            </p:cNvPr>
            <p:cNvSpPr/>
            <p:nvPr/>
          </p:nvSpPr>
          <p:spPr>
            <a:xfrm>
              <a:off x="6594075" y="3743250"/>
              <a:ext cx="547450" cy="473675"/>
            </a:xfrm>
            <a:custGeom>
              <a:avLst/>
              <a:gdLst/>
              <a:ahLst/>
              <a:cxnLst/>
              <a:rect l="l" t="t" r="r" b="b"/>
              <a:pathLst>
                <a:path w="21898" h="18947" extrusionOk="0">
                  <a:moveTo>
                    <a:pt x="3186" y="0"/>
                  </a:moveTo>
                  <a:lnTo>
                    <a:pt x="2079" y="906"/>
                  </a:lnTo>
                  <a:lnTo>
                    <a:pt x="704" y="2079"/>
                  </a:lnTo>
                  <a:lnTo>
                    <a:pt x="168" y="2784"/>
                  </a:lnTo>
                  <a:lnTo>
                    <a:pt x="34" y="3119"/>
                  </a:lnTo>
                  <a:lnTo>
                    <a:pt x="0" y="3421"/>
                  </a:lnTo>
                  <a:lnTo>
                    <a:pt x="134" y="4427"/>
                  </a:lnTo>
                  <a:lnTo>
                    <a:pt x="604" y="5735"/>
                  </a:lnTo>
                  <a:lnTo>
                    <a:pt x="1409" y="7311"/>
                  </a:lnTo>
                  <a:lnTo>
                    <a:pt x="2515" y="9054"/>
                  </a:lnTo>
                  <a:lnTo>
                    <a:pt x="3991" y="10899"/>
                  </a:lnTo>
                  <a:lnTo>
                    <a:pt x="5835" y="12743"/>
                  </a:lnTo>
                  <a:lnTo>
                    <a:pt x="8015" y="14520"/>
                  </a:lnTo>
                  <a:lnTo>
                    <a:pt x="9255" y="15359"/>
                  </a:lnTo>
                  <a:lnTo>
                    <a:pt x="10496" y="16163"/>
                  </a:lnTo>
                  <a:lnTo>
                    <a:pt x="12642" y="17337"/>
                  </a:lnTo>
                  <a:lnTo>
                    <a:pt x="14453" y="18175"/>
                  </a:lnTo>
                  <a:lnTo>
                    <a:pt x="15962" y="18645"/>
                  </a:lnTo>
                  <a:lnTo>
                    <a:pt x="17806" y="18947"/>
                  </a:lnTo>
                  <a:lnTo>
                    <a:pt x="19617" y="18779"/>
                  </a:lnTo>
                  <a:lnTo>
                    <a:pt x="20355" y="18611"/>
                  </a:lnTo>
                  <a:lnTo>
                    <a:pt x="20724" y="18511"/>
                  </a:lnTo>
                  <a:lnTo>
                    <a:pt x="21294" y="18175"/>
                  </a:lnTo>
                  <a:lnTo>
                    <a:pt x="21696" y="17706"/>
                  </a:lnTo>
                  <a:lnTo>
                    <a:pt x="21897" y="17136"/>
                  </a:lnTo>
                  <a:lnTo>
                    <a:pt x="21830" y="16432"/>
                  </a:lnTo>
                  <a:lnTo>
                    <a:pt x="21529" y="15694"/>
                  </a:lnTo>
                  <a:lnTo>
                    <a:pt x="20958" y="14923"/>
                  </a:lnTo>
                  <a:lnTo>
                    <a:pt x="20120" y="14151"/>
                  </a:lnTo>
                  <a:lnTo>
                    <a:pt x="19550" y="13783"/>
                  </a:lnTo>
                  <a:lnTo>
                    <a:pt x="18946" y="13380"/>
                  </a:lnTo>
                  <a:lnTo>
                    <a:pt x="17739" y="12341"/>
                  </a:lnTo>
                  <a:lnTo>
                    <a:pt x="16029" y="10429"/>
                  </a:lnTo>
                  <a:lnTo>
                    <a:pt x="14084" y="7646"/>
                  </a:lnTo>
                  <a:lnTo>
                    <a:pt x="13112" y="5735"/>
                  </a:lnTo>
                  <a:lnTo>
                    <a:pt x="12776" y="4729"/>
                  </a:lnTo>
                  <a:lnTo>
                    <a:pt x="12743" y="4360"/>
                  </a:lnTo>
                  <a:lnTo>
                    <a:pt x="12743" y="4058"/>
                  </a:lnTo>
                  <a:lnTo>
                    <a:pt x="12776" y="3756"/>
                  </a:lnTo>
                  <a:lnTo>
                    <a:pt x="12307" y="3790"/>
                  </a:lnTo>
                  <a:lnTo>
                    <a:pt x="11435" y="4091"/>
                  </a:lnTo>
                  <a:lnTo>
                    <a:pt x="11066" y="4360"/>
                  </a:lnTo>
                  <a:lnTo>
                    <a:pt x="10060" y="3488"/>
                  </a:lnTo>
                  <a:lnTo>
                    <a:pt x="8048" y="1878"/>
                  </a:lnTo>
                  <a:lnTo>
                    <a:pt x="6975" y="1107"/>
                  </a:lnTo>
                  <a:lnTo>
                    <a:pt x="6070" y="637"/>
                  </a:lnTo>
                  <a:lnTo>
                    <a:pt x="4192" y="67"/>
                  </a:lnTo>
                  <a:lnTo>
                    <a:pt x="318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559;p66">
              <a:extLst>
                <a:ext uri="{FF2B5EF4-FFF2-40B4-BE49-F238E27FC236}">
                  <a16:creationId xmlns:a16="http://schemas.microsoft.com/office/drawing/2014/main" id="{3C047EF0-C94D-44F1-9131-C76B718D9AAA}"/>
                </a:ext>
              </a:extLst>
            </p:cNvPr>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60;p66">
              <a:extLst>
                <a:ext uri="{FF2B5EF4-FFF2-40B4-BE49-F238E27FC236}">
                  <a16:creationId xmlns:a16="http://schemas.microsoft.com/office/drawing/2014/main" id="{3D071971-AE77-4782-8241-3E4981304EB1}"/>
                </a:ext>
              </a:extLst>
            </p:cNvPr>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561;p66">
              <a:extLst>
                <a:ext uri="{FF2B5EF4-FFF2-40B4-BE49-F238E27FC236}">
                  <a16:creationId xmlns:a16="http://schemas.microsoft.com/office/drawing/2014/main" id="{1E416A95-47C7-46E5-852A-DABBA89579D5}"/>
                </a:ext>
              </a:extLst>
            </p:cNvPr>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562;p66">
              <a:extLst>
                <a:ext uri="{FF2B5EF4-FFF2-40B4-BE49-F238E27FC236}">
                  <a16:creationId xmlns:a16="http://schemas.microsoft.com/office/drawing/2014/main" id="{2FC8926D-2635-4488-8B66-4CCE1A27B24A}"/>
                </a:ext>
              </a:extLst>
            </p:cNvPr>
            <p:cNvSpPr/>
            <p:nvPr/>
          </p:nvSpPr>
          <p:spPr>
            <a:xfrm>
              <a:off x="6594075" y="3791875"/>
              <a:ext cx="547450" cy="425050"/>
            </a:xfrm>
            <a:custGeom>
              <a:avLst/>
              <a:gdLst/>
              <a:ahLst/>
              <a:cxnLst/>
              <a:rect l="l" t="t" r="r" b="b"/>
              <a:pathLst>
                <a:path w="21898" h="17002" fill="none" extrusionOk="0">
                  <a:moveTo>
                    <a:pt x="19550" y="11838"/>
                  </a:move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lnTo>
                    <a:pt x="906" y="0"/>
                  </a:ln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563;p66">
              <a:extLst>
                <a:ext uri="{FF2B5EF4-FFF2-40B4-BE49-F238E27FC236}">
                  <a16:creationId xmlns:a16="http://schemas.microsoft.com/office/drawing/2014/main" id="{61AF9B97-0AAC-4D98-A231-4DACCBFE47C7}"/>
                </a:ext>
              </a:extLst>
            </p:cNvPr>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64;p66">
              <a:extLst>
                <a:ext uri="{FF2B5EF4-FFF2-40B4-BE49-F238E27FC236}">
                  <a16:creationId xmlns:a16="http://schemas.microsoft.com/office/drawing/2014/main" id="{D059C645-3585-4C7C-977B-DFA7A8B81CE9}"/>
                </a:ext>
              </a:extLst>
            </p:cNvPr>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65;p66">
              <a:extLst>
                <a:ext uri="{FF2B5EF4-FFF2-40B4-BE49-F238E27FC236}">
                  <a16:creationId xmlns:a16="http://schemas.microsoft.com/office/drawing/2014/main" id="{930FC151-8341-4861-A10F-89891A026F3C}"/>
                </a:ext>
              </a:extLst>
            </p:cNvPr>
            <p:cNvSpPr/>
            <p:nvPr/>
          </p:nvSpPr>
          <p:spPr>
            <a:xfrm>
              <a:off x="6594075" y="3812825"/>
              <a:ext cx="546600" cy="404100"/>
            </a:xfrm>
            <a:custGeom>
              <a:avLst/>
              <a:gdLst/>
              <a:ahLst/>
              <a:cxnLst/>
              <a:rect l="l" t="t" r="r" b="b"/>
              <a:pathLst>
                <a:path w="21864" h="16164" fill="none" extrusionOk="0">
                  <a:moveTo>
                    <a:pt x="20053" y="11737"/>
                  </a:move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566;p66">
              <a:extLst>
                <a:ext uri="{FF2B5EF4-FFF2-40B4-BE49-F238E27FC236}">
                  <a16:creationId xmlns:a16="http://schemas.microsoft.com/office/drawing/2014/main" id="{94CED1B7-4262-4CA7-B79F-7C1472D2B93F}"/>
                </a:ext>
              </a:extLst>
            </p:cNvPr>
            <p:cNvSpPr/>
            <p:nvPr/>
          </p:nvSpPr>
          <p:spPr>
            <a:xfrm>
              <a:off x="5754050" y="3573900"/>
              <a:ext cx="95600" cy="192850"/>
            </a:xfrm>
            <a:custGeom>
              <a:avLst/>
              <a:gdLst/>
              <a:ahLst/>
              <a:cxnLst/>
              <a:rect l="l" t="t" r="r" b="b"/>
              <a:pathLst>
                <a:path w="3824" h="7714" extrusionOk="0">
                  <a:moveTo>
                    <a:pt x="2885" y="1"/>
                  </a:moveTo>
                  <a:lnTo>
                    <a:pt x="1711" y="939"/>
                  </a:lnTo>
                  <a:lnTo>
                    <a:pt x="1443" y="1241"/>
                  </a:lnTo>
                  <a:lnTo>
                    <a:pt x="1007" y="2549"/>
                  </a:lnTo>
                  <a:lnTo>
                    <a:pt x="1241" y="2516"/>
                  </a:lnTo>
                  <a:lnTo>
                    <a:pt x="2080" y="2884"/>
                  </a:lnTo>
                  <a:lnTo>
                    <a:pt x="2281" y="3522"/>
                  </a:lnTo>
                  <a:lnTo>
                    <a:pt x="2247" y="4159"/>
                  </a:lnTo>
                  <a:lnTo>
                    <a:pt x="2180" y="4561"/>
                  </a:lnTo>
                  <a:lnTo>
                    <a:pt x="1946" y="5299"/>
                  </a:lnTo>
                  <a:lnTo>
                    <a:pt x="1510" y="5869"/>
                  </a:lnTo>
                  <a:lnTo>
                    <a:pt x="973" y="5601"/>
                  </a:lnTo>
                  <a:lnTo>
                    <a:pt x="873" y="5433"/>
                  </a:lnTo>
                  <a:lnTo>
                    <a:pt x="1" y="6573"/>
                  </a:lnTo>
                  <a:lnTo>
                    <a:pt x="101" y="6808"/>
                  </a:lnTo>
                  <a:lnTo>
                    <a:pt x="839" y="7646"/>
                  </a:lnTo>
                  <a:lnTo>
                    <a:pt x="1443" y="7713"/>
                  </a:lnTo>
                  <a:lnTo>
                    <a:pt x="1912" y="7512"/>
                  </a:lnTo>
                  <a:lnTo>
                    <a:pt x="2180" y="7277"/>
                  </a:lnTo>
                  <a:lnTo>
                    <a:pt x="2415" y="7043"/>
                  </a:lnTo>
                  <a:lnTo>
                    <a:pt x="2885" y="6372"/>
                  </a:lnTo>
                  <a:lnTo>
                    <a:pt x="3388" y="5131"/>
                  </a:lnTo>
                  <a:lnTo>
                    <a:pt x="3756" y="3253"/>
                  </a:lnTo>
                  <a:lnTo>
                    <a:pt x="3823" y="1442"/>
                  </a:lnTo>
                  <a:lnTo>
                    <a:pt x="3756" y="671"/>
                  </a:lnTo>
                  <a:lnTo>
                    <a:pt x="3689" y="369"/>
                  </a:lnTo>
                  <a:lnTo>
                    <a:pt x="3421" y="34"/>
                  </a:lnTo>
                  <a:lnTo>
                    <a:pt x="2885"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567;p66">
              <a:extLst>
                <a:ext uri="{FF2B5EF4-FFF2-40B4-BE49-F238E27FC236}">
                  <a16:creationId xmlns:a16="http://schemas.microsoft.com/office/drawing/2014/main" id="{2A6D8D90-3800-4D28-A342-4F2CBB0DB03D}"/>
                </a:ext>
              </a:extLst>
            </p:cNvPr>
            <p:cNvSpPr/>
            <p:nvPr/>
          </p:nvSpPr>
          <p:spPr>
            <a:xfrm>
              <a:off x="5541950" y="3563000"/>
              <a:ext cx="263275" cy="287575"/>
            </a:xfrm>
            <a:custGeom>
              <a:avLst/>
              <a:gdLst/>
              <a:ahLst/>
              <a:cxnLst/>
              <a:rect l="l" t="t" r="r" b="b"/>
              <a:pathLst>
                <a:path w="10531" h="11503" extrusionOk="0">
                  <a:moveTo>
                    <a:pt x="34" y="1"/>
                  </a:moveTo>
                  <a:lnTo>
                    <a:pt x="1" y="1141"/>
                  </a:lnTo>
                  <a:lnTo>
                    <a:pt x="235" y="5701"/>
                  </a:lnTo>
                  <a:lnTo>
                    <a:pt x="537" y="7546"/>
                  </a:lnTo>
                  <a:lnTo>
                    <a:pt x="1007" y="9222"/>
                  </a:lnTo>
                  <a:lnTo>
                    <a:pt x="1677" y="10497"/>
                  </a:lnTo>
                  <a:lnTo>
                    <a:pt x="2147" y="10899"/>
                  </a:lnTo>
                  <a:lnTo>
                    <a:pt x="2650" y="11201"/>
                  </a:lnTo>
                  <a:lnTo>
                    <a:pt x="4327" y="11503"/>
                  </a:lnTo>
                  <a:lnTo>
                    <a:pt x="6204" y="11503"/>
                  </a:lnTo>
                  <a:lnTo>
                    <a:pt x="7848" y="11201"/>
                  </a:lnTo>
                  <a:lnTo>
                    <a:pt x="8384" y="10899"/>
                  </a:lnTo>
                  <a:lnTo>
                    <a:pt x="8854" y="10497"/>
                  </a:lnTo>
                  <a:lnTo>
                    <a:pt x="9524" y="9222"/>
                  </a:lnTo>
                  <a:lnTo>
                    <a:pt x="9994" y="7546"/>
                  </a:lnTo>
                  <a:lnTo>
                    <a:pt x="10295" y="5701"/>
                  </a:lnTo>
                  <a:lnTo>
                    <a:pt x="10530" y="1141"/>
                  </a:lnTo>
                  <a:lnTo>
                    <a:pt x="10463"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68;p66">
              <a:extLst>
                <a:ext uri="{FF2B5EF4-FFF2-40B4-BE49-F238E27FC236}">
                  <a16:creationId xmlns:a16="http://schemas.microsoft.com/office/drawing/2014/main" id="{ED7BB9DA-6227-44D6-955C-CD12E1F5C8A1}"/>
                </a:ext>
              </a:extLst>
            </p:cNvPr>
            <p:cNvSpPr/>
            <p:nvPr/>
          </p:nvSpPr>
          <p:spPr>
            <a:xfrm>
              <a:off x="5571300" y="3235225"/>
              <a:ext cx="26850" cy="284200"/>
            </a:xfrm>
            <a:custGeom>
              <a:avLst/>
              <a:gdLst/>
              <a:ahLst/>
              <a:cxnLst/>
              <a:rect l="l" t="t" r="r" b="b"/>
              <a:pathLst>
                <a:path w="1074" h="11368" fill="none" extrusionOk="0">
                  <a:moveTo>
                    <a:pt x="0" y="11368"/>
                  </a:moveTo>
                  <a:lnTo>
                    <a:pt x="34" y="10965"/>
                  </a:lnTo>
                  <a:lnTo>
                    <a:pt x="336" y="10429"/>
                  </a:lnTo>
                  <a:lnTo>
                    <a:pt x="738" y="9993"/>
                  </a:lnTo>
                  <a:lnTo>
                    <a:pt x="1040" y="9490"/>
                  </a:lnTo>
                  <a:lnTo>
                    <a:pt x="1073" y="9088"/>
                  </a:lnTo>
                  <a:lnTo>
                    <a:pt x="1040" y="8685"/>
                  </a:lnTo>
                  <a:lnTo>
                    <a:pt x="738" y="8149"/>
                  </a:lnTo>
                  <a:lnTo>
                    <a:pt x="336" y="7746"/>
                  </a:lnTo>
                  <a:lnTo>
                    <a:pt x="34" y="7210"/>
                  </a:lnTo>
                  <a:lnTo>
                    <a:pt x="0" y="6807"/>
                  </a:lnTo>
                  <a:lnTo>
                    <a:pt x="34" y="6438"/>
                  </a:lnTo>
                  <a:lnTo>
                    <a:pt x="336" y="5902"/>
                  </a:lnTo>
                  <a:lnTo>
                    <a:pt x="738" y="5466"/>
                  </a:lnTo>
                  <a:lnTo>
                    <a:pt x="1040" y="4929"/>
                  </a:lnTo>
                  <a:lnTo>
                    <a:pt x="1073" y="4527"/>
                  </a:lnTo>
                  <a:lnTo>
                    <a:pt x="1040" y="4158"/>
                  </a:lnTo>
                  <a:lnTo>
                    <a:pt x="738" y="3622"/>
                  </a:lnTo>
                  <a:lnTo>
                    <a:pt x="336" y="3186"/>
                  </a:lnTo>
                  <a:lnTo>
                    <a:pt x="34" y="2649"/>
                  </a:lnTo>
                  <a:lnTo>
                    <a:pt x="0" y="2280"/>
                  </a:lnTo>
                  <a:lnTo>
                    <a:pt x="34" y="1878"/>
                  </a:lnTo>
                  <a:lnTo>
                    <a:pt x="336" y="1341"/>
                  </a:lnTo>
                  <a:lnTo>
                    <a:pt x="738" y="939"/>
                  </a:lnTo>
                  <a:lnTo>
                    <a:pt x="1040" y="402"/>
                  </a:lnTo>
                  <a:lnTo>
                    <a:pt x="1073"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69;p66">
              <a:extLst>
                <a:ext uri="{FF2B5EF4-FFF2-40B4-BE49-F238E27FC236}">
                  <a16:creationId xmlns:a16="http://schemas.microsoft.com/office/drawing/2014/main" id="{C45EE2B0-71C7-43F1-BC27-FE19DB36E2C9}"/>
                </a:ext>
              </a:extLst>
            </p:cNvPr>
            <p:cNvSpPr/>
            <p:nvPr/>
          </p:nvSpPr>
          <p:spPr>
            <a:xfrm>
              <a:off x="5661850" y="3303125"/>
              <a:ext cx="26000" cy="216300"/>
            </a:xfrm>
            <a:custGeom>
              <a:avLst/>
              <a:gdLst/>
              <a:ahLst/>
              <a:cxnLst/>
              <a:rect l="l" t="t" r="r" b="b"/>
              <a:pathLst>
                <a:path w="1040" h="8652" fill="none" extrusionOk="0">
                  <a:moveTo>
                    <a:pt x="0" y="8652"/>
                  </a:moveTo>
                  <a:lnTo>
                    <a:pt x="0" y="8350"/>
                  </a:lnTo>
                  <a:lnTo>
                    <a:pt x="302" y="7948"/>
                  </a:lnTo>
                  <a:lnTo>
                    <a:pt x="704" y="7612"/>
                  </a:lnTo>
                  <a:lnTo>
                    <a:pt x="1006" y="7210"/>
                  </a:lnTo>
                  <a:lnTo>
                    <a:pt x="1040" y="6908"/>
                  </a:lnTo>
                  <a:lnTo>
                    <a:pt x="1006" y="6606"/>
                  </a:lnTo>
                  <a:lnTo>
                    <a:pt x="704" y="6204"/>
                  </a:lnTo>
                  <a:lnTo>
                    <a:pt x="302" y="5869"/>
                  </a:lnTo>
                  <a:lnTo>
                    <a:pt x="0" y="5500"/>
                  </a:lnTo>
                  <a:lnTo>
                    <a:pt x="0" y="5198"/>
                  </a:lnTo>
                  <a:lnTo>
                    <a:pt x="0" y="4896"/>
                  </a:lnTo>
                  <a:lnTo>
                    <a:pt x="302" y="4494"/>
                  </a:lnTo>
                  <a:lnTo>
                    <a:pt x="704" y="4158"/>
                  </a:lnTo>
                  <a:lnTo>
                    <a:pt x="1006" y="3756"/>
                  </a:lnTo>
                  <a:lnTo>
                    <a:pt x="1040" y="3454"/>
                  </a:lnTo>
                  <a:lnTo>
                    <a:pt x="1006" y="3186"/>
                  </a:lnTo>
                  <a:lnTo>
                    <a:pt x="704" y="2750"/>
                  </a:lnTo>
                  <a:lnTo>
                    <a:pt x="302" y="2448"/>
                  </a:lnTo>
                  <a:lnTo>
                    <a:pt x="0" y="2046"/>
                  </a:lnTo>
                  <a:lnTo>
                    <a:pt x="0" y="1744"/>
                  </a:lnTo>
                  <a:lnTo>
                    <a:pt x="0" y="1442"/>
                  </a:lnTo>
                  <a:lnTo>
                    <a:pt x="302" y="1040"/>
                  </a:lnTo>
                  <a:lnTo>
                    <a:pt x="704" y="704"/>
                  </a:lnTo>
                  <a:lnTo>
                    <a:pt x="1006" y="3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70;p66">
              <a:extLst>
                <a:ext uri="{FF2B5EF4-FFF2-40B4-BE49-F238E27FC236}">
                  <a16:creationId xmlns:a16="http://schemas.microsoft.com/office/drawing/2014/main" id="{73C02CD0-81CB-49BB-B077-46BB85BE2BDE}"/>
                </a:ext>
              </a:extLst>
            </p:cNvPr>
            <p:cNvSpPr/>
            <p:nvPr/>
          </p:nvSpPr>
          <p:spPr>
            <a:xfrm>
              <a:off x="5760750" y="3235225"/>
              <a:ext cx="26025" cy="284200"/>
            </a:xfrm>
            <a:custGeom>
              <a:avLst/>
              <a:gdLst/>
              <a:ahLst/>
              <a:cxnLst/>
              <a:rect l="l" t="t" r="r" b="b"/>
              <a:pathLst>
                <a:path w="1041" h="11368" fill="none" extrusionOk="0">
                  <a:moveTo>
                    <a:pt x="1" y="11368"/>
                  </a:moveTo>
                  <a:lnTo>
                    <a:pt x="34" y="10965"/>
                  </a:lnTo>
                  <a:lnTo>
                    <a:pt x="303" y="10429"/>
                  </a:lnTo>
                  <a:lnTo>
                    <a:pt x="705" y="9993"/>
                  </a:lnTo>
                  <a:lnTo>
                    <a:pt x="1007" y="9490"/>
                  </a:lnTo>
                  <a:lnTo>
                    <a:pt x="1040" y="9088"/>
                  </a:lnTo>
                  <a:lnTo>
                    <a:pt x="1007" y="8685"/>
                  </a:lnTo>
                  <a:lnTo>
                    <a:pt x="705" y="8149"/>
                  </a:lnTo>
                  <a:lnTo>
                    <a:pt x="303" y="7746"/>
                  </a:lnTo>
                  <a:lnTo>
                    <a:pt x="34" y="7210"/>
                  </a:lnTo>
                  <a:lnTo>
                    <a:pt x="1" y="6807"/>
                  </a:lnTo>
                  <a:lnTo>
                    <a:pt x="34" y="6438"/>
                  </a:lnTo>
                  <a:lnTo>
                    <a:pt x="303" y="5902"/>
                  </a:lnTo>
                  <a:lnTo>
                    <a:pt x="705" y="5466"/>
                  </a:lnTo>
                  <a:lnTo>
                    <a:pt x="1007" y="4929"/>
                  </a:lnTo>
                  <a:lnTo>
                    <a:pt x="1040" y="4527"/>
                  </a:lnTo>
                  <a:lnTo>
                    <a:pt x="1007" y="4158"/>
                  </a:lnTo>
                  <a:lnTo>
                    <a:pt x="705" y="3622"/>
                  </a:lnTo>
                  <a:lnTo>
                    <a:pt x="303" y="3186"/>
                  </a:lnTo>
                  <a:lnTo>
                    <a:pt x="34" y="2649"/>
                  </a:lnTo>
                  <a:lnTo>
                    <a:pt x="1" y="2280"/>
                  </a:lnTo>
                  <a:lnTo>
                    <a:pt x="34" y="1878"/>
                  </a:lnTo>
                  <a:lnTo>
                    <a:pt x="303" y="1341"/>
                  </a:lnTo>
                  <a:lnTo>
                    <a:pt x="705" y="939"/>
                  </a:lnTo>
                  <a:lnTo>
                    <a:pt x="1007" y="4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71;p66">
              <a:extLst>
                <a:ext uri="{FF2B5EF4-FFF2-40B4-BE49-F238E27FC236}">
                  <a16:creationId xmlns:a16="http://schemas.microsoft.com/office/drawing/2014/main" id="{71BB0642-BA69-4EDE-989B-7599E7832C33}"/>
                </a:ext>
              </a:extLst>
            </p:cNvPr>
            <p:cNvSpPr/>
            <p:nvPr/>
          </p:nvSpPr>
          <p:spPr>
            <a:xfrm>
              <a:off x="5542800" y="3551275"/>
              <a:ext cx="260750" cy="23500"/>
            </a:xfrm>
            <a:custGeom>
              <a:avLst/>
              <a:gdLst/>
              <a:ahLst/>
              <a:cxnLst/>
              <a:rect l="l" t="t" r="r" b="b"/>
              <a:pathLst>
                <a:path w="10430" h="940" extrusionOk="0">
                  <a:moveTo>
                    <a:pt x="5231" y="0"/>
                  </a:moveTo>
                  <a:lnTo>
                    <a:pt x="3119" y="34"/>
                  </a:lnTo>
                  <a:lnTo>
                    <a:pt x="872" y="201"/>
                  </a:lnTo>
                  <a:lnTo>
                    <a:pt x="101" y="369"/>
                  </a:lnTo>
                  <a:lnTo>
                    <a:pt x="0" y="470"/>
                  </a:lnTo>
                  <a:lnTo>
                    <a:pt x="101" y="570"/>
                  </a:lnTo>
                  <a:lnTo>
                    <a:pt x="872" y="738"/>
                  </a:lnTo>
                  <a:lnTo>
                    <a:pt x="3119" y="939"/>
                  </a:lnTo>
                  <a:lnTo>
                    <a:pt x="7311" y="939"/>
                  </a:lnTo>
                  <a:lnTo>
                    <a:pt x="9557" y="738"/>
                  </a:lnTo>
                  <a:lnTo>
                    <a:pt x="10362" y="570"/>
                  </a:lnTo>
                  <a:lnTo>
                    <a:pt x="10429" y="470"/>
                  </a:lnTo>
                  <a:lnTo>
                    <a:pt x="10362" y="369"/>
                  </a:lnTo>
                  <a:lnTo>
                    <a:pt x="9557" y="201"/>
                  </a:lnTo>
                  <a:lnTo>
                    <a:pt x="7311" y="34"/>
                  </a:lnTo>
                  <a:lnTo>
                    <a:pt x="5231"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72;p66">
              <a:extLst>
                <a:ext uri="{FF2B5EF4-FFF2-40B4-BE49-F238E27FC236}">
                  <a16:creationId xmlns:a16="http://schemas.microsoft.com/office/drawing/2014/main" id="{EFA268A4-12F7-40D5-853C-1CA268E9729D}"/>
                </a:ext>
              </a:extLst>
            </p:cNvPr>
            <p:cNvSpPr/>
            <p:nvPr/>
          </p:nvSpPr>
          <p:spPr>
            <a:xfrm>
              <a:off x="6044125" y="1938300"/>
              <a:ext cx="184450" cy="474525"/>
            </a:xfrm>
            <a:custGeom>
              <a:avLst/>
              <a:gdLst/>
              <a:ahLst/>
              <a:cxnLst/>
              <a:rect l="l" t="t" r="r" b="b"/>
              <a:pathLst>
                <a:path w="7378" h="18981" extrusionOk="0">
                  <a:moveTo>
                    <a:pt x="235" y="1"/>
                  </a:moveTo>
                  <a:lnTo>
                    <a:pt x="67" y="34"/>
                  </a:lnTo>
                  <a:lnTo>
                    <a:pt x="0" y="135"/>
                  </a:ln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73;p66">
              <a:extLst>
                <a:ext uri="{FF2B5EF4-FFF2-40B4-BE49-F238E27FC236}">
                  <a16:creationId xmlns:a16="http://schemas.microsoft.com/office/drawing/2014/main" id="{356C9F25-3BF0-4E73-9DFD-057597B9289E}"/>
                </a:ext>
              </a:extLst>
            </p:cNvPr>
            <p:cNvSpPr/>
            <p:nvPr/>
          </p:nvSpPr>
          <p:spPr>
            <a:xfrm>
              <a:off x="6044125" y="1938300"/>
              <a:ext cx="184450" cy="474525"/>
            </a:xfrm>
            <a:custGeom>
              <a:avLst/>
              <a:gdLst/>
              <a:ahLst/>
              <a:cxnLst/>
              <a:rect l="l" t="t" r="r" b="b"/>
              <a:pathLst>
                <a:path w="7378" h="18981" fill="none" extrusionOk="0">
                  <a:moveTo>
                    <a:pt x="0" y="135"/>
                  </a:move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lnTo>
                    <a:pt x="67" y="34"/>
                  </a:lnTo>
                  <a:lnTo>
                    <a:pt x="0" y="13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574;p66">
              <a:extLst>
                <a:ext uri="{FF2B5EF4-FFF2-40B4-BE49-F238E27FC236}">
                  <a16:creationId xmlns:a16="http://schemas.microsoft.com/office/drawing/2014/main" id="{DE4D1496-AB50-4387-9009-AE04A55AA0AB}"/>
                </a:ext>
              </a:extLst>
            </p:cNvPr>
            <p:cNvSpPr/>
            <p:nvPr/>
          </p:nvSpPr>
          <p:spPr>
            <a:xfrm>
              <a:off x="5982075" y="1638200"/>
              <a:ext cx="352975" cy="424200"/>
            </a:xfrm>
            <a:custGeom>
              <a:avLst/>
              <a:gdLst/>
              <a:ahLst/>
              <a:cxnLst/>
              <a:rect l="l" t="t" r="r" b="b"/>
              <a:pathLst>
                <a:path w="14119" h="16968" extrusionOk="0">
                  <a:moveTo>
                    <a:pt x="6473" y="0"/>
                  </a:move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575;p66">
              <a:extLst>
                <a:ext uri="{FF2B5EF4-FFF2-40B4-BE49-F238E27FC236}">
                  <a16:creationId xmlns:a16="http://schemas.microsoft.com/office/drawing/2014/main" id="{91ADADEE-4E7E-42EE-BE1A-D4FEE9931835}"/>
                </a:ext>
              </a:extLst>
            </p:cNvPr>
            <p:cNvSpPr/>
            <p:nvPr/>
          </p:nvSpPr>
          <p:spPr>
            <a:xfrm>
              <a:off x="5982075" y="1638200"/>
              <a:ext cx="352975" cy="424200"/>
            </a:xfrm>
            <a:custGeom>
              <a:avLst/>
              <a:gdLst/>
              <a:ahLst/>
              <a:cxnLst/>
              <a:rect l="l" t="t" r="r" b="b"/>
              <a:pathLst>
                <a:path w="14119" h="16968" fill="none" extrusionOk="0">
                  <a:moveTo>
                    <a:pt x="2281" y="12910"/>
                  </a:move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576;p66">
              <a:extLst>
                <a:ext uri="{FF2B5EF4-FFF2-40B4-BE49-F238E27FC236}">
                  <a16:creationId xmlns:a16="http://schemas.microsoft.com/office/drawing/2014/main" id="{DA83FBEF-1E0B-4876-823E-27AC0841479B}"/>
                </a:ext>
              </a:extLst>
            </p:cNvPr>
            <p:cNvSpPr/>
            <p:nvPr/>
          </p:nvSpPr>
          <p:spPr>
            <a:xfrm>
              <a:off x="6197525" y="1753050"/>
              <a:ext cx="88050" cy="109000"/>
            </a:xfrm>
            <a:custGeom>
              <a:avLst/>
              <a:gdLst/>
              <a:ahLst/>
              <a:cxnLst/>
              <a:rect l="l" t="t" r="r" b="b"/>
              <a:pathLst>
                <a:path w="3522" h="4360" fill="none" extrusionOk="0">
                  <a:moveTo>
                    <a:pt x="3522" y="2113"/>
                  </a:moveTo>
                  <a:lnTo>
                    <a:pt x="3522" y="2549"/>
                  </a:lnTo>
                  <a:lnTo>
                    <a:pt x="3287" y="3353"/>
                  </a:lnTo>
                  <a:lnTo>
                    <a:pt x="2818" y="3957"/>
                  </a:lnTo>
                  <a:lnTo>
                    <a:pt x="2214" y="4292"/>
                  </a:lnTo>
                  <a:lnTo>
                    <a:pt x="1845" y="4359"/>
                  </a:lnTo>
                  <a:lnTo>
                    <a:pt x="1510" y="4326"/>
                  </a:lnTo>
                  <a:lnTo>
                    <a:pt x="839" y="4024"/>
                  </a:lnTo>
                  <a:lnTo>
                    <a:pt x="336" y="3454"/>
                  </a:lnTo>
                  <a:lnTo>
                    <a:pt x="34" y="2683"/>
                  </a:lnTo>
                  <a:lnTo>
                    <a:pt x="1" y="2247"/>
                  </a:lnTo>
                  <a:lnTo>
                    <a:pt x="1" y="1811"/>
                  </a:lnTo>
                  <a:lnTo>
                    <a:pt x="236" y="1006"/>
                  </a:lnTo>
                  <a:lnTo>
                    <a:pt x="705" y="402"/>
                  </a:lnTo>
                  <a:lnTo>
                    <a:pt x="1309" y="34"/>
                  </a:lnTo>
                  <a:lnTo>
                    <a:pt x="1677" y="0"/>
                  </a:lnTo>
                  <a:lnTo>
                    <a:pt x="2013" y="0"/>
                  </a:lnTo>
                  <a:lnTo>
                    <a:pt x="2683" y="302"/>
                  </a:lnTo>
                  <a:lnTo>
                    <a:pt x="3186" y="872"/>
                  </a:lnTo>
                  <a:lnTo>
                    <a:pt x="3488" y="1643"/>
                  </a:lnTo>
                  <a:lnTo>
                    <a:pt x="3522" y="2113"/>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77;p66">
              <a:extLst>
                <a:ext uri="{FF2B5EF4-FFF2-40B4-BE49-F238E27FC236}">
                  <a16:creationId xmlns:a16="http://schemas.microsoft.com/office/drawing/2014/main" id="{0592D562-9BF4-495F-B096-40DFC5C62A87}"/>
                </a:ext>
              </a:extLst>
            </p:cNvPr>
            <p:cNvSpPr/>
            <p:nvPr/>
          </p:nvSpPr>
          <p:spPr>
            <a:xfrm>
              <a:off x="6297300" y="1739625"/>
              <a:ext cx="47800" cy="109850"/>
            </a:xfrm>
            <a:custGeom>
              <a:avLst/>
              <a:gdLst/>
              <a:ahLst/>
              <a:cxnLst/>
              <a:rect l="l" t="t" r="r" b="b"/>
              <a:pathLst>
                <a:path w="1912" h="4394" fill="none" extrusionOk="0">
                  <a:moveTo>
                    <a:pt x="1912" y="2180"/>
                  </a:moveTo>
                  <a:lnTo>
                    <a:pt x="1878" y="3052"/>
                  </a:lnTo>
                  <a:lnTo>
                    <a:pt x="1576" y="3991"/>
                  </a:lnTo>
                  <a:lnTo>
                    <a:pt x="1241" y="4360"/>
                  </a:lnTo>
                  <a:lnTo>
                    <a:pt x="1040" y="4393"/>
                  </a:lnTo>
                  <a:lnTo>
                    <a:pt x="839" y="4360"/>
                  </a:lnTo>
                  <a:lnTo>
                    <a:pt x="503" y="4058"/>
                  </a:lnTo>
                  <a:lnTo>
                    <a:pt x="101" y="3119"/>
                  </a:lnTo>
                  <a:lnTo>
                    <a:pt x="0" y="2247"/>
                  </a:lnTo>
                  <a:lnTo>
                    <a:pt x="34" y="1375"/>
                  </a:lnTo>
                  <a:lnTo>
                    <a:pt x="336" y="403"/>
                  </a:lnTo>
                  <a:lnTo>
                    <a:pt x="671" y="68"/>
                  </a:lnTo>
                  <a:lnTo>
                    <a:pt x="872" y="1"/>
                  </a:lnTo>
                  <a:lnTo>
                    <a:pt x="1073" y="34"/>
                  </a:lnTo>
                  <a:lnTo>
                    <a:pt x="1409" y="369"/>
                  </a:lnTo>
                  <a:lnTo>
                    <a:pt x="1811" y="1275"/>
                  </a:lnTo>
                  <a:lnTo>
                    <a:pt x="1912" y="218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578;p66">
              <a:extLst>
                <a:ext uri="{FF2B5EF4-FFF2-40B4-BE49-F238E27FC236}">
                  <a16:creationId xmlns:a16="http://schemas.microsoft.com/office/drawing/2014/main" id="{7A98B60F-2703-4B48-BD26-246EA068E23D}"/>
                </a:ext>
              </a:extLst>
            </p:cNvPr>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579;p66">
              <a:extLst>
                <a:ext uri="{FF2B5EF4-FFF2-40B4-BE49-F238E27FC236}">
                  <a16:creationId xmlns:a16="http://schemas.microsoft.com/office/drawing/2014/main" id="{AC4E52CA-94AB-48AE-8CC1-56735DD7265B}"/>
                </a:ext>
              </a:extLst>
            </p:cNvPr>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580;p66">
              <a:extLst>
                <a:ext uri="{FF2B5EF4-FFF2-40B4-BE49-F238E27FC236}">
                  <a16:creationId xmlns:a16="http://schemas.microsoft.com/office/drawing/2014/main" id="{73249FC4-C738-44EC-82F8-E7C2FAC323EF}"/>
                </a:ext>
              </a:extLst>
            </p:cNvPr>
            <p:cNvSpPr/>
            <p:nvPr/>
          </p:nvSpPr>
          <p:spPr>
            <a:xfrm>
              <a:off x="6283875" y="1778200"/>
              <a:ext cx="14275" cy="6725"/>
            </a:xfrm>
            <a:custGeom>
              <a:avLst/>
              <a:gdLst/>
              <a:ahLst/>
              <a:cxnLst/>
              <a:rect l="l" t="t" r="r" b="b"/>
              <a:pathLst>
                <a:path w="571" h="269" fill="none" extrusionOk="0">
                  <a:moveTo>
                    <a:pt x="1" y="268"/>
                  </a:moveTo>
                  <a:lnTo>
                    <a:pt x="1" y="201"/>
                  </a:lnTo>
                  <a:lnTo>
                    <a:pt x="235" y="0"/>
                  </a:lnTo>
                  <a:lnTo>
                    <a:pt x="571" y="10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581;p66">
              <a:extLst>
                <a:ext uri="{FF2B5EF4-FFF2-40B4-BE49-F238E27FC236}">
                  <a16:creationId xmlns:a16="http://schemas.microsoft.com/office/drawing/2014/main" id="{8CE195FC-FAC5-4B96-B294-5E025B65DE0C}"/>
                </a:ext>
              </a:extLst>
            </p:cNvPr>
            <p:cNvSpPr/>
            <p:nvPr/>
          </p:nvSpPr>
          <p:spPr>
            <a:xfrm>
              <a:off x="6037400" y="1813400"/>
              <a:ext cx="157650" cy="62050"/>
            </a:xfrm>
            <a:custGeom>
              <a:avLst/>
              <a:gdLst/>
              <a:ahLst/>
              <a:cxnLst/>
              <a:rect l="l" t="t" r="r" b="b"/>
              <a:pathLst>
                <a:path w="6306" h="2482" fill="none" extrusionOk="0">
                  <a:moveTo>
                    <a:pt x="6305" y="0"/>
                  </a:moveTo>
                  <a:lnTo>
                    <a:pt x="1" y="2482"/>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582;p66">
              <a:extLst>
                <a:ext uri="{FF2B5EF4-FFF2-40B4-BE49-F238E27FC236}">
                  <a16:creationId xmlns:a16="http://schemas.microsoft.com/office/drawing/2014/main" id="{EA411208-F2F4-450D-BB88-CC86CC74386E}"/>
                </a:ext>
              </a:extLst>
            </p:cNvPr>
            <p:cNvSpPr/>
            <p:nvPr/>
          </p:nvSpPr>
          <p:spPr>
            <a:xfrm>
              <a:off x="6196700" y="1738800"/>
              <a:ext cx="39425" cy="24325"/>
            </a:xfrm>
            <a:custGeom>
              <a:avLst/>
              <a:gdLst/>
              <a:ahLst/>
              <a:cxnLst/>
              <a:rect l="l" t="t" r="r" b="b"/>
              <a:pathLst>
                <a:path w="1577" h="973" fill="none" extrusionOk="0">
                  <a:moveTo>
                    <a:pt x="0" y="972"/>
                  </a:moveTo>
                  <a:lnTo>
                    <a:pt x="235" y="537"/>
                  </a:lnTo>
                  <a:lnTo>
                    <a:pt x="1073" y="34"/>
                  </a:lnTo>
                  <a:lnTo>
                    <a:pt x="1576" y="0"/>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83;p66">
              <a:extLst>
                <a:ext uri="{FF2B5EF4-FFF2-40B4-BE49-F238E27FC236}">
                  <a16:creationId xmlns:a16="http://schemas.microsoft.com/office/drawing/2014/main" id="{828FBE75-552B-4E1B-9F5A-B836F3CAC690}"/>
                </a:ext>
              </a:extLst>
            </p:cNvPr>
            <p:cNvSpPr/>
            <p:nvPr/>
          </p:nvSpPr>
          <p:spPr>
            <a:xfrm>
              <a:off x="6277175" y="1739625"/>
              <a:ext cx="24325" cy="9250"/>
            </a:xfrm>
            <a:custGeom>
              <a:avLst/>
              <a:gdLst/>
              <a:ahLst/>
              <a:cxnLst/>
              <a:rect l="l" t="t" r="r" b="b"/>
              <a:pathLst>
                <a:path w="973" h="370" fill="none" extrusionOk="0">
                  <a:moveTo>
                    <a:pt x="973" y="1"/>
                  </a:moveTo>
                  <a:lnTo>
                    <a:pt x="0" y="369"/>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84;p66">
              <a:extLst>
                <a:ext uri="{FF2B5EF4-FFF2-40B4-BE49-F238E27FC236}">
                  <a16:creationId xmlns:a16="http://schemas.microsoft.com/office/drawing/2014/main" id="{66C3118E-B3AB-418E-A4C7-624075751009}"/>
                </a:ext>
              </a:extLst>
            </p:cNvPr>
            <p:cNvSpPr/>
            <p:nvPr/>
          </p:nvSpPr>
          <p:spPr>
            <a:xfrm>
              <a:off x="6226875" y="1914000"/>
              <a:ext cx="48650" cy="11750"/>
            </a:xfrm>
            <a:custGeom>
              <a:avLst/>
              <a:gdLst/>
              <a:ahLst/>
              <a:cxnLst/>
              <a:rect l="l" t="t" r="r" b="b"/>
              <a:pathLst>
                <a:path w="1946" h="470" fill="none" extrusionOk="0">
                  <a:moveTo>
                    <a:pt x="0" y="68"/>
                  </a:moveTo>
                  <a:lnTo>
                    <a:pt x="135" y="34"/>
                  </a:lnTo>
                  <a:lnTo>
                    <a:pt x="1040" y="0"/>
                  </a:lnTo>
                  <a:lnTo>
                    <a:pt x="1677" y="235"/>
                  </a:lnTo>
                  <a:lnTo>
                    <a:pt x="1945" y="470"/>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85;p66">
              <a:extLst>
                <a:ext uri="{FF2B5EF4-FFF2-40B4-BE49-F238E27FC236}">
                  <a16:creationId xmlns:a16="http://schemas.microsoft.com/office/drawing/2014/main" id="{E948BE6E-593E-4D29-9566-3EA0E38658AE}"/>
                </a:ext>
              </a:extLst>
            </p:cNvPr>
            <p:cNvSpPr/>
            <p:nvPr/>
          </p:nvSpPr>
          <p:spPr>
            <a:xfrm>
              <a:off x="6232750" y="1793275"/>
              <a:ext cx="15100" cy="37750"/>
            </a:xfrm>
            <a:custGeom>
              <a:avLst/>
              <a:gdLst/>
              <a:ahLst/>
              <a:cxnLst/>
              <a:rect l="l" t="t" r="r" b="b"/>
              <a:pathLst>
                <a:path w="604" h="1510" extrusionOk="0">
                  <a:moveTo>
                    <a:pt x="201" y="1"/>
                  </a:moveTo>
                  <a:lnTo>
                    <a:pt x="67" y="34"/>
                  </a:lnTo>
                  <a:lnTo>
                    <a:pt x="0" y="470"/>
                  </a:lnTo>
                  <a:lnTo>
                    <a:pt x="0" y="772"/>
                  </a:lnTo>
                  <a:lnTo>
                    <a:pt x="67" y="1074"/>
                  </a:lnTo>
                  <a:lnTo>
                    <a:pt x="268" y="1476"/>
                  </a:lnTo>
                  <a:lnTo>
                    <a:pt x="403" y="1510"/>
                  </a:lnTo>
                  <a:lnTo>
                    <a:pt x="503" y="1443"/>
                  </a:lnTo>
                  <a:lnTo>
                    <a:pt x="604" y="1007"/>
                  </a:lnTo>
                  <a:lnTo>
                    <a:pt x="570" y="705"/>
                  </a:lnTo>
                  <a:lnTo>
                    <a:pt x="503" y="403"/>
                  </a:lnTo>
                  <a:lnTo>
                    <a:pt x="30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86;p66">
              <a:extLst>
                <a:ext uri="{FF2B5EF4-FFF2-40B4-BE49-F238E27FC236}">
                  <a16:creationId xmlns:a16="http://schemas.microsoft.com/office/drawing/2014/main" id="{FE7013EB-212C-4BC5-9023-3A907100177C}"/>
                </a:ext>
              </a:extLst>
            </p:cNvPr>
            <p:cNvSpPr/>
            <p:nvPr/>
          </p:nvSpPr>
          <p:spPr>
            <a:xfrm>
              <a:off x="5895725" y="1466325"/>
              <a:ext cx="472850" cy="446850"/>
            </a:xfrm>
            <a:custGeom>
              <a:avLst/>
              <a:gdLst/>
              <a:ahLst/>
              <a:cxnLst/>
              <a:rect l="l" t="t" r="r" b="b"/>
              <a:pathLst>
                <a:path w="18914" h="17874" extrusionOk="0">
                  <a:moveTo>
                    <a:pt x="16365" y="1"/>
                  </a:moveTo>
                  <a:lnTo>
                    <a:pt x="15929" y="34"/>
                  </a:lnTo>
                  <a:lnTo>
                    <a:pt x="15024" y="168"/>
                  </a:lnTo>
                  <a:lnTo>
                    <a:pt x="13414" y="839"/>
                  </a:lnTo>
                  <a:lnTo>
                    <a:pt x="12073" y="1744"/>
                  </a:lnTo>
                  <a:lnTo>
                    <a:pt x="10966" y="2415"/>
                  </a:lnTo>
                  <a:lnTo>
                    <a:pt x="10530" y="2549"/>
                  </a:lnTo>
                  <a:lnTo>
                    <a:pt x="9558" y="2482"/>
                  </a:lnTo>
                  <a:lnTo>
                    <a:pt x="7512" y="2113"/>
                  </a:lnTo>
                  <a:lnTo>
                    <a:pt x="6406" y="2147"/>
                  </a:lnTo>
                  <a:lnTo>
                    <a:pt x="5701" y="2348"/>
                  </a:lnTo>
                  <a:lnTo>
                    <a:pt x="5333" y="2549"/>
                  </a:lnTo>
                  <a:lnTo>
                    <a:pt x="4997" y="2750"/>
                  </a:lnTo>
                  <a:lnTo>
                    <a:pt x="4461" y="3320"/>
                  </a:lnTo>
                  <a:lnTo>
                    <a:pt x="3891" y="4326"/>
                  </a:lnTo>
                  <a:lnTo>
                    <a:pt x="3354" y="6372"/>
                  </a:lnTo>
                  <a:lnTo>
                    <a:pt x="3254" y="7009"/>
                  </a:lnTo>
                  <a:lnTo>
                    <a:pt x="2818" y="7311"/>
                  </a:lnTo>
                  <a:lnTo>
                    <a:pt x="1242" y="8350"/>
                  </a:lnTo>
                  <a:lnTo>
                    <a:pt x="537" y="9256"/>
                  </a:lnTo>
                  <a:lnTo>
                    <a:pt x="202" y="10027"/>
                  </a:lnTo>
                  <a:lnTo>
                    <a:pt x="101" y="10497"/>
                  </a:lnTo>
                  <a:lnTo>
                    <a:pt x="1" y="11301"/>
                  </a:lnTo>
                  <a:lnTo>
                    <a:pt x="101" y="12844"/>
                  </a:lnTo>
                  <a:lnTo>
                    <a:pt x="571" y="14319"/>
                  </a:lnTo>
                  <a:lnTo>
                    <a:pt x="1342" y="15694"/>
                  </a:lnTo>
                  <a:lnTo>
                    <a:pt x="1879" y="16298"/>
                  </a:lnTo>
                  <a:lnTo>
                    <a:pt x="3153" y="17639"/>
                  </a:lnTo>
                  <a:lnTo>
                    <a:pt x="3388" y="17874"/>
                  </a:lnTo>
                  <a:lnTo>
                    <a:pt x="6238" y="16398"/>
                  </a:lnTo>
                  <a:lnTo>
                    <a:pt x="6204" y="16499"/>
                  </a:lnTo>
                  <a:lnTo>
                    <a:pt x="6238" y="16969"/>
                  </a:lnTo>
                  <a:lnTo>
                    <a:pt x="6607" y="17237"/>
                  </a:lnTo>
                  <a:lnTo>
                    <a:pt x="7009" y="17270"/>
                  </a:lnTo>
                  <a:lnTo>
                    <a:pt x="7445" y="17270"/>
                  </a:lnTo>
                  <a:lnTo>
                    <a:pt x="8149" y="17069"/>
                  </a:lnTo>
                  <a:lnTo>
                    <a:pt x="8552" y="16734"/>
                  </a:lnTo>
                  <a:lnTo>
                    <a:pt x="8585" y="16264"/>
                  </a:lnTo>
                  <a:lnTo>
                    <a:pt x="8418" y="15996"/>
                  </a:lnTo>
                  <a:lnTo>
                    <a:pt x="7948" y="15460"/>
                  </a:lnTo>
                  <a:lnTo>
                    <a:pt x="7479" y="14621"/>
                  </a:lnTo>
                  <a:lnTo>
                    <a:pt x="7613" y="14018"/>
                  </a:lnTo>
                  <a:lnTo>
                    <a:pt x="7881" y="13649"/>
                  </a:lnTo>
                  <a:lnTo>
                    <a:pt x="8619" y="12978"/>
                  </a:lnTo>
                  <a:lnTo>
                    <a:pt x="9658" y="11972"/>
                  </a:lnTo>
                  <a:lnTo>
                    <a:pt x="9793" y="11436"/>
                  </a:lnTo>
                  <a:lnTo>
                    <a:pt x="9658" y="11067"/>
                  </a:lnTo>
                  <a:lnTo>
                    <a:pt x="9491" y="10865"/>
                  </a:lnTo>
                  <a:lnTo>
                    <a:pt x="9290" y="10664"/>
                  </a:lnTo>
                  <a:lnTo>
                    <a:pt x="8753" y="10430"/>
                  </a:lnTo>
                  <a:lnTo>
                    <a:pt x="7713" y="10295"/>
                  </a:lnTo>
                  <a:lnTo>
                    <a:pt x="6372" y="10295"/>
                  </a:lnTo>
                  <a:lnTo>
                    <a:pt x="5802" y="10228"/>
                  </a:lnTo>
                  <a:lnTo>
                    <a:pt x="5769" y="10061"/>
                  </a:lnTo>
                  <a:lnTo>
                    <a:pt x="5903" y="9893"/>
                  </a:lnTo>
                  <a:lnTo>
                    <a:pt x="6339" y="9591"/>
                  </a:lnTo>
                  <a:lnTo>
                    <a:pt x="7948" y="8988"/>
                  </a:lnTo>
                  <a:lnTo>
                    <a:pt x="9960" y="8518"/>
                  </a:lnTo>
                  <a:lnTo>
                    <a:pt x="11905" y="8250"/>
                  </a:lnTo>
                  <a:lnTo>
                    <a:pt x="12676" y="8283"/>
                  </a:lnTo>
                  <a:lnTo>
                    <a:pt x="13414" y="8250"/>
                  </a:lnTo>
                  <a:lnTo>
                    <a:pt x="15191" y="7814"/>
                  </a:lnTo>
                  <a:lnTo>
                    <a:pt x="16935" y="6976"/>
                  </a:lnTo>
                  <a:lnTo>
                    <a:pt x="18008" y="6104"/>
                  </a:lnTo>
                  <a:lnTo>
                    <a:pt x="18511" y="5467"/>
                  </a:lnTo>
                  <a:lnTo>
                    <a:pt x="18679" y="5098"/>
                  </a:lnTo>
                  <a:lnTo>
                    <a:pt x="18780" y="4762"/>
                  </a:lnTo>
                  <a:lnTo>
                    <a:pt x="18914" y="3958"/>
                  </a:lnTo>
                  <a:lnTo>
                    <a:pt x="18847" y="3086"/>
                  </a:lnTo>
                  <a:lnTo>
                    <a:pt x="18645" y="2214"/>
                  </a:lnTo>
                  <a:lnTo>
                    <a:pt x="18310" y="1409"/>
                  </a:lnTo>
                  <a:lnTo>
                    <a:pt x="17807" y="738"/>
                  </a:lnTo>
                  <a:lnTo>
                    <a:pt x="17136" y="269"/>
                  </a:lnTo>
                  <a:lnTo>
                    <a:pt x="163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587;p66">
              <a:extLst>
                <a:ext uri="{FF2B5EF4-FFF2-40B4-BE49-F238E27FC236}">
                  <a16:creationId xmlns:a16="http://schemas.microsoft.com/office/drawing/2014/main" id="{6D916B8C-85E4-4C75-9D9E-D7D6A858B491}"/>
                </a:ext>
              </a:extLst>
            </p:cNvPr>
            <p:cNvSpPr/>
            <p:nvPr/>
          </p:nvSpPr>
          <p:spPr>
            <a:xfrm>
              <a:off x="5918375" y="1759750"/>
              <a:ext cx="6725" cy="27675"/>
            </a:xfrm>
            <a:custGeom>
              <a:avLst/>
              <a:gdLst/>
              <a:ahLst/>
              <a:cxnLst/>
              <a:rect l="l" t="t" r="r" b="b"/>
              <a:pathLst>
                <a:path w="269" h="1107" fill="none" extrusionOk="0">
                  <a:moveTo>
                    <a:pt x="0" y="0"/>
                  </a:moveTo>
                  <a:lnTo>
                    <a:pt x="0" y="302"/>
                  </a:lnTo>
                  <a:lnTo>
                    <a:pt x="134" y="872"/>
                  </a:lnTo>
                  <a:lnTo>
                    <a:pt x="268" y="1107"/>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588;p66">
              <a:extLst>
                <a:ext uri="{FF2B5EF4-FFF2-40B4-BE49-F238E27FC236}">
                  <a16:creationId xmlns:a16="http://schemas.microsoft.com/office/drawing/2014/main" id="{B3DBA29D-BB9B-4BD4-AE84-E93273EDC6C4}"/>
                </a:ext>
              </a:extLst>
            </p:cNvPr>
            <p:cNvSpPr/>
            <p:nvPr/>
          </p:nvSpPr>
          <p:spPr>
            <a:xfrm>
              <a:off x="5928425" y="1544300"/>
              <a:ext cx="340400" cy="189475"/>
            </a:xfrm>
            <a:custGeom>
              <a:avLst/>
              <a:gdLst/>
              <a:ahLst/>
              <a:cxnLst/>
              <a:rect l="l" t="t" r="r" b="b"/>
              <a:pathLst>
                <a:path w="13616" h="7579" fill="none" extrusionOk="0">
                  <a:moveTo>
                    <a:pt x="10295" y="1979"/>
                  </a:moveTo>
                  <a:lnTo>
                    <a:pt x="10161" y="1744"/>
                  </a:lnTo>
                  <a:lnTo>
                    <a:pt x="10161" y="805"/>
                  </a:lnTo>
                  <a:lnTo>
                    <a:pt x="10329" y="436"/>
                  </a:lnTo>
                  <a:lnTo>
                    <a:pt x="10698" y="168"/>
                  </a:lnTo>
                  <a:lnTo>
                    <a:pt x="11301" y="0"/>
                  </a:lnTo>
                  <a:lnTo>
                    <a:pt x="11704" y="0"/>
                  </a:lnTo>
                  <a:lnTo>
                    <a:pt x="12140" y="0"/>
                  </a:lnTo>
                  <a:lnTo>
                    <a:pt x="12810" y="269"/>
                  </a:lnTo>
                  <a:lnTo>
                    <a:pt x="13280" y="704"/>
                  </a:lnTo>
                  <a:lnTo>
                    <a:pt x="13582" y="1275"/>
                  </a:lnTo>
                  <a:lnTo>
                    <a:pt x="13615" y="1912"/>
                  </a:lnTo>
                  <a:lnTo>
                    <a:pt x="13447" y="2582"/>
                  </a:lnTo>
                  <a:lnTo>
                    <a:pt x="13045" y="3219"/>
                  </a:lnTo>
                  <a:lnTo>
                    <a:pt x="12374" y="3756"/>
                  </a:lnTo>
                  <a:lnTo>
                    <a:pt x="11972" y="3991"/>
                  </a:lnTo>
                  <a:lnTo>
                    <a:pt x="10966" y="4360"/>
                  </a:lnTo>
                  <a:lnTo>
                    <a:pt x="8350" y="4930"/>
                  </a:lnTo>
                  <a:lnTo>
                    <a:pt x="5399" y="5466"/>
                  </a:lnTo>
                  <a:lnTo>
                    <a:pt x="2583" y="6137"/>
                  </a:lnTo>
                  <a:lnTo>
                    <a:pt x="1443" y="6573"/>
                  </a:lnTo>
                  <a:lnTo>
                    <a:pt x="1040" y="6740"/>
                  </a:lnTo>
                  <a:lnTo>
                    <a:pt x="336" y="7277"/>
                  </a:lnTo>
                  <a:lnTo>
                    <a:pt x="1" y="7579"/>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589;p66">
              <a:extLst>
                <a:ext uri="{FF2B5EF4-FFF2-40B4-BE49-F238E27FC236}">
                  <a16:creationId xmlns:a16="http://schemas.microsoft.com/office/drawing/2014/main" id="{5F07F4CC-9E91-4D97-91D2-7F0D019359A6}"/>
                </a:ext>
              </a:extLst>
            </p:cNvPr>
            <p:cNvSpPr/>
            <p:nvPr/>
          </p:nvSpPr>
          <p:spPr>
            <a:xfrm>
              <a:off x="5956925" y="1771475"/>
              <a:ext cx="123275" cy="84700"/>
            </a:xfrm>
            <a:custGeom>
              <a:avLst/>
              <a:gdLst/>
              <a:ahLst/>
              <a:cxnLst/>
              <a:rect l="l" t="t" r="r" b="b"/>
              <a:pathLst>
                <a:path w="4931" h="3388" fill="none" extrusionOk="0">
                  <a:moveTo>
                    <a:pt x="4930" y="1"/>
                  </a:moveTo>
                  <a:lnTo>
                    <a:pt x="3555" y="504"/>
                  </a:lnTo>
                  <a:lnTo>
                    <a:pt x="1912" y="1242"/>
                  </a:lnTo>
                  <a:lnTo>
                    <a:pt x="1107" y="1644"/>
                  </a:lnTo>
                  <a:lnTo>
                    <a:pt x="269" y="2415"/>
                  </a:lnTo>
                  <a:lnTo>
                    <a:pt x="1" y="3254"/>
                  </a:lnTo>
                  <a:lnTo>
                    <a:pt x="68" y="338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90;p66">
              <a:extLst>
                <a:ext uri="{FF2B5EF4-FFF2-40B4-BE49-F238E27FC236}">
                  <a16:creationId xmlns:a16="http://schemas.microsoft.com/office/drawing/2014/main" id="{D2292A95-E940-42D4-B9FF-DAABD32C0268}"/>
                </a:ext>
              </a:extLst>
            </p:cNvPr>
            <p:cNvSpPr/>
            <p:nvPr/>
          </p:nvSpPr>
          <p:spPr>
            <a:xfrm>
              <a:off x="6105325" y="1758900"/>
              <a:ext cx="13425" cy="4225"/>
            </a:xfrm>
            <a:custGeom>
              <a:avLst/>
              <a:gdLst/>
              <a:ahLst/>
              <a:cxnLst/>
              <a:rect l="l" t="t" r="r" b="b"/>
              <a:pathLst>
                <a:path w="537" h="169" fill="none" extrusionOk="0">
                  <a:moveTo>
                    <a:pt x="537" y="1"/>
                  </a:moveTo>
                  <a:lnTo>
                    <a:pt x="436" y="34"/>
                  </a:lnTo>
                  <a:lnTo>
                    <a:pt x="0" y="16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591;p66">
              <a:extLst>
                <a:ext uri="{FF2B5EF4-FFF2-40B4-BE49-F238E27FC236}">
                  <a16:creationId xmlns:a16="http://schemas.microsoft.com/office/drawing/2014/main" id="{65D15E5A-87D1-4F3B-A28E-CB08FD047BD9}"/>
                </a:ext>
              </a:extLst>
            </p:cNvPr>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592;p66">
              <a:extLst>
                <a:ext uri="{FF2B5EF4-FFF2-40B4-BE49-F238E27FC236}">
                  <a16:creationId xmlns:a16="http://schemas.microsoft.com/office/drawing/2014/main" id="{D1705619-4630-4F7D-A1FB-002AD648E776}"/>
                </a:ext>
              </a:extLst>
            </p:cNvPr>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593;p66">
              <a:extLst>
                <a:ext uri="{FF2B5EF4-FFF2-40B4-BE49-F238E27FC236}">
                  <a16:creationId xmlns:a16="http://schemas.microsoft.com/office/drawing/2014/main" id="{F6EEB73A-0DCA-47A3-81B3-F75BE24BB7AD}"/>
                </a:ext>
              </a:extLst>
            </p:cNvPr>
            <p:cNvSpPr/>
            <p:nvPr/>
          </p:nvSpPr>
          <p:spPr>
            <a:xfrm>
              <a:off x="4829375" y="1853650"/>
              <a:ext cx="858475" cy="656425"/>
            </a:xfrm>
            <a:custGeom>
              <a:avLst/>
              <a:gdLst/>
              <a:ahLst/>
              <a:cxnLst/>
              <a:rect l="l" t="t" r="r" b="b"/>
              <a:pathLst>
                <a:path w="34339" h="26257" extrusionOk="0">
                  <a:moveTo>
                    <a:pt x="2147" y="0"/>
                  </a:moveTo>
                  <a:lnTo>
                    <a:pt x="1711" y="34"/>
                  </a:lnTo>
                  <a:lnTo>
                    <a:pt x="939" y="369"/>
                  </a:lnTo>
                  <a:lnTo>
                    <a:pt x="369" y="939"/>
                  </a:lnTo>
                  <a:lnTo>
                    <a:pt x="34" y="1710"/>
                  </a:lnTo>
                  <a:lnTo>
                    <a:pt x="0" y="2146"/>
                  </a:lnTo>
                  <a:lnTo>
                    <a:pt x="0" y="24111"/>
                  </a:lnTo>
                  <a:lnTo>
                    <a:pt x="34" y="24547"/>
                  </a:lnTo>
                  <a:lnTo>
                    <a:pt x="369" y="25318"/>
                  </a:lnTo>
                  <a:lnTo>
                    <a:pt x="939" y="25921"/>
                  </a:lnTo>
                  <a:lnTo>
                    <a:pt x="1711" y="26223"/>
                  </a:lnTo>
                  <a:lnTo>
                    <a:pt x="2147" y="26257"/>
                  </a:lnTo>
                  <a:lnTo>
                    <a:pt x="32192" y="26257"/>
                  </a:lnTo>
                  <a:lnTo>
                    <a:pt x="32628" y="26223"/>
                  </a:lnTo>
                  <a:lnTo>
                    <a:pt x="33400" y="25921"/>
                  </a:lnTo>
                  <a:lnTo>
                    <a:pt x="34003" y="25318"/>
                  </a:lnTo>
                  <a:lnTo>
                    <a:pt x="34305" y="24547"/>
                  </a:lnTo>
                  <a:lnTo>
                    <a:pt x="34339" y="24111"/>
                  </a:lnTo>
                  <a:lnTo>
                    <a:pt x="34339" y="2146"/>
                  </a:lnTo>
                  <a:lnTo>
                    <a:pt x="34305" y="1710"/>
                  </a:lnTo>
                  <a:lnTo>
                    <a:pt x="34003" y="939"/>
                  </a:lnTo>
                  <a:lnTo>
                    <a:pt x="33400" y="369"/>
                  </a:lnTo>
                  <a:lnTo>
                    <a:pt x="32628" y="34"/>
                  </a:lnTo>
                  <a:lnTo>
                    <a:pt x="32192"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594;p66">
              <a:extLst>
                <a:ext uri="{FF2B5EF4-FFF2-40B4-BE49-F238E27FC236}">
                  <a16:creationId xmlns:a16="http://schemas.microsoft.com/office/drawing/2014/main" id="{146769EE-745B-4C72-B536-00E86F449C6D}"/>
                </a:ext>
              </a:extLst>
            </p:cNvPr>
            <p:cNvSpPr/>
            <p:nvPr/>
          </p:nvSpPr>
          <p:spPr>
            <a:xfrm>
              <a:off x="4898950" y="1916525"/>
              <a:ext cx="202075" cy="530675"/>
            </a:xfrm>
            <a:custGeom>
              <a:avLst/>
              <a:gdLst/>
              <a:ahLst/>
              <a:cxnLst/>
              <a:rect l="l" t="t" r="r" b="b"/>
              <a:pathLst>
                <a:path w="8083" h="21227" extrusionOk="0">
                  <a:moveTo>
                    <a:pt x="1" y="0"/>
                  </a:moveTo>
                  <a:lnTo>
                    <a:pt x="1" y="21227"/>
                  </a:lnTo>
                  <a:lnTo>
                    <a:pt x="8082" y="21227"/>
                  </a:lnTo>
                  <a:lnTo>
                    <a:pt x="8082" y="0"/>
                  </a:lnTo>
                  <a:close/>
                </a:path>
              </a:pathLst>
            </a:custGeom>
            <a:solidFill>
              <a:schemeClr val="accent3"/>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95;p66">
              <a:extLst>
                <a:ext uri="{FF2B5EF4-FFF2-40B4-BE49-F238E27FC236}">
                  <a16:creationId xmlns:a16="http://schemas.microsoft.com/office/drawing/2014/main" id="{6CF27D97-5964-4F7E-B308-593154F010BD}"/>
                </a:ext>
              </a:extLst>
            </p:cNvPr>
            <p:cNvSpPr/>
            <p:nvPr/>
          </p:nvSpPr>
          <p:spPr>
            <a:xfrm>
              <a:off x="5618250" y="1916525"/>
              <a:ext cx="25175" cy="530675"/>
            </a:xfrm>
            <a:custGeom>
              <a:avLst/>
              <a:gdLst/>
              <a:ahLst/>
              <a:cxnLst/>
              <a:rect l="l" t="t" r="r" b="b"/>
              <a:pathLst>
                <a:path w="1007" h="21227" extrusionOk="0">
                  <a:moveTo>
                    <a:pt x="0" y="0"/>
                  </a:moveTo>
                  <a:lnTo>
                    <a:pt x="0" y="21227"/>
                  </a:lnTo>
                  <a:lnTo>
                    <a:pt x="1006" y="21227"/>
                  </a:lnTo>
                  <a:lnTo>
                    <a:pt x="1006" y="0"/>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96;p66">
              <a:extLst>
                <a:ext uri="{FF2B5EF4-FFF2-40B4-BE49-F238E27FC236}">
                  <a16:creationId xmlns:a16="http://schemas.microsoft.com/office/drawing/2014/main" id="{C34CE752-0407-4E3C-8DFE-3E005A52A177}"/>
                </a:ext>
              </a:extLst>
            </p:cNvPr>
            <p:cNvSpPr/>
            <p:nvPr/>
          </p:nvSpPr>
          <p:spPr>
            <a:xfrm>
              <a:off x="5618250" y="2159625"/>
              <a:ext cx="25175" cy="45300"/>
            </a:xfrm>
            <a:custGeom>
              <a:avLst/>
              <a:gdLst/>
              <a:ahLst/>
              <a:cxnLst/>
              <a:rect l="l" t="t" r="r" b="b"/>
              <a:pathLst>
                <a:path w="1007" h="1812" extrusionOk="0">
                  <a:moveTo>
                    <a:pt x="0" y="1"/>
                  </a:moveTo>
                  <a:lnTo>
                    <a:pt x="0" y="1812"/>
                  </a:lnTo>
                  <a:lnTo>
                    <a:pt x="1006" y="1812"/>
                  </a:lnTo>
                  <a:lnTo>
                    <a:pt x="1006"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97;p66">
              <a:extLst>
                <a:ext uri="{FF2B5EF4-FFF2-40B4-BE49-F238E27FC236}">
                  <a16:creationId xmlns:a16="http://schemas.microsoft.com/office/drawing/2014/main" id="{37928911-FBF5-4D01-8476-1C7E68B96C33}"/>
                </a:ext>
              </a:extLst>
            </p:cNvPr>
            <p:cNvSpPr/>
            <p:nvPr/>
          </p:nvSpPr>
          <p:spPr>
            <a:xfrm>
              <a:off x="5163875" y="1929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98;p66">
              <a:extLst>
                <a:ext uri="{FF2B5EF4-FFF2-40B4-BE49-F238E27FC236}">
                  <a16:creationId xmlns:a16="http://schemas.microsoft.com/office/drawing/2014/main" id="{76354161-DC2F-41A5-A914-42687A541C19}"/>
                </a:ext>
              </a:extLst>
            </p:cNvPr>
            <p:cNvSpPr/>
            <p:nvPr/>
          </p:nvSpPr>
          <p:spPr>
            <a:xfrm>
              <a:off x="5163875" y="1929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99;p66">
              <a:extLst>
                <a:ext uri="{FF2B5EF4-FFF2-40B4-BE49-F238E27FC236}">
                  <a16:creationId xmlns:a16="http://schemas.microsoft.com/office/drawing/2014/main" id="{EA9A9F94-2DF6-486F-AD64-A9571B6260CC}"/>
                </a:ext>
              </a:extLst>
            </p:cNvPr>
            <p:cNvSpPr/>
            <p:nvPr/>
          </p:nvSpPr>
          <p:spPr>
            <a:xfrm>
              <a:off x="5163875" y="1986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00;p66">
              <a:extLst>
                <a:ext uri="{FF2B5EF4-FFF2-40B4-BE49-F238E27FC236}">
                  <a16:creationId xmlns:a16="http://schemas.microsoft.com/office/drawing/2014/main" id="{DE96D91B-F086-44E2-9CC9-C42F7F20B0EF}"/>
                </a:ext>
              </a:extLst>
            </p:cNvPr>
            <p:cNvSpPr/>
            <p:nvPr/>
          </p:nvSpPr>
          <p:spPr>
            <a:xfrm>
              <a:off x="5163875" y="1986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01;p66">
              <a:extLst>
                <a:ext uri="{FF2B5EF4-FFF2-40B4-BE49-F238E27FC236}">
                  <a16:creationId xmlns:a16="http://schemas.microsoft.com/office/drawing/2014/main" id="{BBD12C9F-680C-4065-A857-F90761D0F5DB}"/>
                </a:ext>
              </a:extLst>
            </p:cNvPr>
            <p:cNvSpPr/>
            <p:nvPr/>
          </p:nvSpPr>
          <p:spPr>
            <a:xfrm>
              <a:off x="5163875" y="2043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02;p66">
              <a:extLst>
                <a:ext uri="{FF2B5EF4-FFF2-40B4-BE49-F238E27FC236}">
                  <a16:creationId xmlns:a16="http://schemas.microsoft.com/office/drawing/2014/main" id="{123D0016-A110-42FB-B7D4-6C3FEB84DEBA}"/>
                </a:ext>
              </a:extLst>
            </p:cNvPr>
            <p:cNvSpPr/>
            <p:nvPr/>
          </p:nvSpPr>
          <p:spPr>
            <a:xfrm>
              <a:off x="5163875" y="2043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03;p66">
              <a:extLst>
                <a:ext uri="{FF2B5EF4-FFF2-40B4-BE49-F238E27FC236}">
                  <a16:creationId xmlns:a16="http://schemas.microsoft.com/office/drawing/2014/main" id="{6EFCAB22-9C3A-4EB6-B29B-8069CCEA4B13}"/>
                </a:ext>
              </a:extLst>
            </p:cNvPr>
            <p:cNvSpPr/>
            <p:nvPr/>
          </p:nvSpPr>
          <p:spPr>
            <a:xfrm>
              <a:off x="5163875" y="2100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04;p66">
              <a:extLst>
                <a:ext uri="{FF2B5EF4-FFF2-40B4-BE49-F238E27FC236}">
                  <a16:creationId xmlns:a16="http://schemas.microsoft.com/office/drawing/2014/main" id="{746538CC-BCB8-47A2-86EC-601C52F2D00A}"/>
                </a:ext>
              </a:extLst>
            </p:cNvPr>
            <p:cNvSpPr/>
            <p:nvPr/>
          </p:nvSpPr>
          <p:spPr>
            <a:xfrm>
              <a:off x="5163875" y="2100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05;p66">
              <a:extLst>
                <a:ext uri="{FF2B5EF4-FFF2-40B4-BE49-F238E27FC236}">
                  <a16:creationId xmlns:a16="http://schemas.microsoft.com/office/drawing/2014/main" id="{B13E0234-01AE-4C6C-A2B3-9B792FAF9977}"/>
                </a:ext>
              </a:extLst>
            </p:cNvPr>
            <p:cNvSpPr/>
            <p:nvPr/>
          </p:nvSpPr>
          <p:spPr>
            <a:xfrm>
              <a:off x="5163875" y="22392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06;p66">
              <a:extLst>
                <a:ext uri="{FF2B5EF4-FFF2-40B4-BE49-F238E27FC236}">
                  <a16:creationId xmlns:a16="http://schemas.microsoft.com/office/drawing/2014/main" id="{D45FD9E5-279B-4E8C-91CA-32869731C97D}"/>
                </a:ext>
              </a:extLst>
            </p:cNvPr>
            <p:cNvSpPr/>
            <p:nvPr/>
          </p:nvSpPr>
          <p:spPr>
            <a:xfrm>
              <a:off x="5163875" y="22392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07;p66">
              <a:extLst>
                <a:ext uri="{FF2B5EF4-FFF2-40B4-BE49-F238E27FC236}">
                  <a16:creationId xmlns:a16="http://schemas.microsoft.com/office/drawing/2014/main" id="{CFAAE0B0-B40F-4C53-98FF-A0FBB0988F33}"/>
                </a:ext>
              </a:extLst>
            </p:cNvPr>
            <p:cNvSpPr/>
            <p:nvPr/>
          </p:nvSpPr>
          <p:spPr>
            <a:xfrm>
              <a:off x="5163875" y="22895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08;p66">
              <a:extLst>
                <a:ext uri="{FF2B5EF4-FFF2-40B4-BE49-F238E27FC236}">
                  <a16:creationId xmlns:a16="http://schemas.microsoft.com/office/drawing/2014/main" id="{ED1841D7-CC15-44C9-AD36-49C0BBD8132A}"/>
                </a:ext>
              </a:extLst>
            </p:cNvPr>
            <p:cNvSpPr/>
            <p:nvPr/>
          </p:nvSpPr>
          <p:spPr>
            <a:xfrm>
              <a:off x="5163875" y="22895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09;p66">
              <a:extLst>
                <a:ext uri="{FF2B5EF4-FFF2-40B4-BE49-F238E27FC236}">
                  <a16:creationId xmlns:a16="http://schemas.microsoft.com/office/drawing/2014/main" id="{5A1CD7A9-1C3A-44C8-BC8E-1718C1EB161F}"/>
                </a:ext>
              </a:extLst>
            </p:cNvPr>
            <p:cNvSpPr/>
            <p:nvPr/>
          </p:nvSpPr>
          <p:spPr>
            <a:xfrm>
              <a:off x="5163875" y="23398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10;p66">
              <a:extLst>
                <a:ext uri="{FF2B5EF4-FFF2-40B4-BE49-F238E27FC236}">
                  <a16:creationId xmlns:a16="http://schemas.microsoft.com/office/drawing/2014/main" id="{CE332436-7704-407D-8D56-82202CEF2096}"/>
                </a:ext>
              </a:extLst>
            </p:cNvPr>
            <p:cNvSpPr/>
            <p:nvPr/>
          </p:nvSpPr>
          <p:spPr>
            <a:xfrm>
              <a:off x="5163875" y="23398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11;p66">
              <a:extLst>
                <a:ext uri="{FF2B5EF4-FFF2-40B4-BE49-F238E27FC236}">
                  <a16:creationId xmlns:a16="http://schemas.microsoft.com/office/drawing/2014/main" id="{742F241F-C38D-4593-9B0F-30B6E7493AEE}"/>
                </a:ext>
              </a:extLst>
            </p:cNvPr>
            <p:cNvSpPr/>
            <p:nvPr/>
          </p:nvSpPr>
          <p:spPr>
            <a:xfrm>
              <a:off x="5163875" y="24446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12;p66">
              <a:extLst>
                <a:ext uri="{FF2B5EF4-FFF2-40B4-BE49-F238E27FC236}">
                  <a16:creationId xmlns:a16="http://schemas.microsoft.com/office/drawing/2014/main" id="{642434C4-E33E-44B2-9A62-8CFC8801AB81}"/>
                </a:ext>
              </a:extLst>
            </p:cNvPr>
            <p:cNvSpPr/>
            <p:nvPr/>
          </p:nvSpPr>
          <p:spPr>
            <a:xfrm>
              <a:off x="5163875" y="24446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13;p66">
              <a:extLst>
                <a:ext uri="{FF2B5EF4-FFF2-40B4-BE49-F238E27FC236}">
                  <a16:creationId xmlns:a16="http://schemas.microsoft.com/office/drawing/2014/main" id="{730352A9-BD4A-4623-84D1-170369477789}"/>
                </a:ext>
              </a:extLst>
            </p:cNvPr>
            <p:cNvSpPr/>
            <p:nvPr/>
          </p:nvSpPr>
          <p:spPr>
            <a:xfrm>
              <a:off x="4898950" y="1916525"/>
              <a:ext cx="202075" cy="530675"/>
            </a:xfrm>
            <a:custGeom>
              <a:avLst/>
              <a:gdLst/>
              <a:ahLst/>
              <a:cxnLst/>
              <a:rect l="l" t="t" r="r" b="b"/>
              <a:pathLst>
                <a:path w="8083" h="21227" fill="none" extrusionOk="0">
                  <a:moveTo>
                    <a:pt x="1" y="21227"/>
                  </a:moveTo>
                  <a:lnTo>
                    <a:pt x="8082"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2F4DEF57-0918-70C2-3935-70EAB7EF0494}"/>
              </a:ext>
            </a:extLst>
          </p:cNvPr>
          <p:cNvSpPr txBox="1"/>
          <p:nvPr/>
        </p:nvSpPr>
        <p:spPr>
          <a:xfrm>
            <a:off x="355022" y="1894732"/>
            <a:ext cx="7598000" cy="1323439"/>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rPr>
              <a:t>Let’s begin </a:t>
            </a:r>
            <a:r>
              <a:rPr lang="en-US" sz="4000" b="1" dirty="0">
                <a:latin typeface="Times New Roman" panose="02020603050405020304" pitchFamily="18" charset="0"/>
                <a:cs typeface="Times New Roman" panose="02020603050405020304" pitchFamily="18" charset="0"/>
              </a:rPr>
              <a:t>Your</a:t>
            </a:r>
            <a:r>
              <a:rPr lang="en-US" sz="4000" dirty="0">
                <a:latin typeface="Times New Roman" panose="02020603050405020304" pitchFamily="18" charset="0"/>
                <a:cs typeface="Times New Roman" panose="02020603050405020304" pitchFamily="18" charset="0"/>
              </a:rPr>
              <a:t> Coding journey with </a:t>
            </a:r>
            <a:r>
              <a:rPr lang="en-US" sz="4000" b="1" dirty="0" err="1">
                <a:latin typeface="Times New Roman" panose="02020603050405020304" pitchFamily="18" charset="0"/>
                <a:cs typeface="Times New Roman" panose="02020603050405020304" pitchFamily="18" charset="0"/>
              </a:rPr>
              <a:t>ICoder</a:t>
            </a:r>
            <a:r>
              <a:rPr lang="en-US" sz="4000" b="1" dirty="0">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38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48CF536-D7D7-4AC4-B790-F1F201BC7423}"/>
              </a:ext>
            </a:extLst>
          </p:cNvPr>
          <p:cNvSpPr>
            <a:spLocks noGrp="1"/>
          </p:cNvSpPr>
          <p:nvPr>
            <p:ph idx="1"/>
          </p:nvPr>
        </p:nvSpPr>
        <p:spPr>
          <a:xfrm>
            <a:off x="213064" y="319595"/>
            <a:ext cx="11762913" cy="6347535"/>
          </a:xfrm>
        </p:spPr>
        <p:txBody>
          <a:bodyPr>
            <a:normAutofit lnSpcReduction="10000"/>
          </a:bodyPr>
          <a:lstStyle/>
          <a:p>
            <a:pPr marL="0" marR="0" indent="0" algn="ctr">
              <a:spcBef>
                <a:spcPts val="0"/>
              </a:spcBef>
              <a:spcAft>
                <a:spcPts val="0"/>
              </a:spcAft>
              <a:buNone/>
            </a:pPr>
            <a:r>
              <a:rPr lang="en-IN" sz="1800" b="1" dirty="0">
                <a:effectLst/>
                <a:latin typeface="Times New Roman" panose="02020603050405020304" pitchFamily="18" charset="0"/>
                <a:ea typeface="Calibri" panose="020F0502020204030204" pitchFamily="34" charset="0"/>
              </a:rPr>
              <a:t>DR. VISHWANATH KARAD MIT WORLD </a:t>
            </a:r>
            <a:endParaRPr lang="en-US" sz="1800" dirty="0">
              <a:effectLst/>
              <a:latin typeface="Times New Roman" panose="02020603050405020304" pitchFamily="18" charset="0"/>
              <a:ea typeface="Calibri" panose="020F0502020204030204" pitchFamily="34" charset="0"/>
            </a:endParaRPr>
          </a:p>
          <a:p>
            <a:pPr marL="0" marR="0" indent="0" algn="ctr">
              <a:spcBef>
                <a:spcPts val="0"/>
              </a:spcBef>
              <a:spcAft>
                <a:spcPts val="0"/>
              </a:spcAft>
              <a:buNone/>
            </a:pPr>
            <a:r>
              <a:rPr lang="en-IN" sz="1800" b="1" dirty="0">
                <a:effectLst/>
                <a:latin typeface="Times New Roman" panose="02020603050405020304" pitchFamily="18" charset="0"/>
                <a:ea typeface="Calibri" panose="020F0502020204030204" pitchFamily="34" charset="0"/>
              </a:rPr>
              <a:t>PEACE UNIVERSITY, PUNE, MAHARASTRA, INDIA  </a:t>
            </a:r>
          </a:p>
          <a:p>
            <a:pPr marL="0" marR="0" algn="ctr">
              <a:spcBef>
                <a:spcPts val="0"/>
              </a:spcBef>
              <a:spcAft>
                <a:spcPts val="0"/>
              </a:spcAft>
            </a:pPr>
            <a:endParaRPr lang="en-IN" sz="1800" b="1" dirty="0">
              <a:effectLst/>
              <a:latin typeface="Times New Roman" panose="02020603050405020304" pitchFamily="18" charset="0"/>
              <a:ea typeface="Calibri" panose="020F0502020204030204" pitchFamily="34" charset="0"/>
            </a:endParaRPr>
          </a:p>
          <a:p>
            <a:pPr marL="0" indent="0" algn="ctr">
              <a:lnSpc>
                <a:spcPct val="100000"/>
              </a:lnSpc>
              <a:buNone/>
            </a:pPr>
            <a:r>
              <a:rPr lang="en-IN" sz="1800" dirty="0">
                <a:effectLst/>
                <a:latin typeface="Times New Roman" panose="02020603050405020304" pitchFamily="18" charset="0"/>
                <a:ea typeface="Calibri" panose="020F0502020204030204" pitchFamily="34" charset="0"/>
              </a:rPr>
              <a:t>Affiliated To</a:t>
            </a:r>
          </a:p>
          <a:p>
            <a:pPr marL="0" indent="0" algn="ctr">
              <a:buNone/>
            </a:pPr>
            <a:r>
              <a:rPr lang="en-US" sz="1800" b="1" dirty="0">
                <a:effectLst/>
                <a:latin typeface="Times New Roman" panose="02020603050405020304" pitchFamily="18" charset="0"/>
                <a:ea typeface="Calibri" panose="020F0502020204030204" pitchFamily="34" charset="0"/>
              </a:rPr>
              <a:t>DR. VISHWANATH KARAD MIT WORLD PEACE UNIVERSITY, PUNE</a:t>
            </a:r>
            <a:endParaRPr lang="en-IN" sz="1800" dirty="0">
              <a:effectLst/>
              <a:latin typeface="Times New Roman" panose="02020603050405020304" pitchFamily="18" charset="0"/>
              <a:ea typeface="Calibri" panose="020F0502020204030204" pitchFamily="34" charset="0"/>
            </a:endParaRPr>
          </a:p>
          <a:p>
            <a:pPr marL="0" indent="0" algn="ctr">
              <a:lnSpc>
                <a:spcPct val="10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PROJECT REPORT ON</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0000"/>
              </a:lnSpc>
              <a:spcAft>
                <a:spcPts val="800"/>
              </a:spcAft>
              <a:buNone/>
            </a:pPr>
            <a:r>
              <a:rPr lang="en-IN" sz="1800" b="1" u="dbl"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COMPILER CONSTRUCTION</a:t>
            </a:r>
          </a:p>
          <a:p>
            <a:pPr marL="0" indent="0" algn="ctr">
              <a:lnSpc>
                <a:spcPct val="10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A PARTIAL REQUIREMENT FOR THE DEGREE OF</a:t>
            </a:r>
          </a:p>
          <a:p>
            <a:pPr marL="0" indent="0" algn="ctr">
              <a:lnSpc>
                <a:spcPct val="10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MASTER OF COMPUTER APPLICATION [ MCA SCIENCE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spcAft>
                <a:spcPts val="800"/>
              </a:spcAft>
              <a:buNone/>
            </a:pPr>
            <a:r>
              <a:rPr lang="en-IN" sz="1800" b="1" dirty="0">
                <a:solidFill>
                  <a:schemeClr val="accent6"/>
                </a:solidFill>
                <a:effectLst/>
                <a:latin typeface="Cambria" panose="02040503050406030204" pitchFamily="18" charset="0"/>
                <a:ea typeface="Calibri" panose="020F0502020204030204" pitchFamily="34" charset="0"/>
                <a:cs typeface="Times New Roman" panose="02020603050405020304" pitchFamily="18" charset="0"/>
              </a:rPr>
              <a:t>_____________________________________________                                                   _____________________________________________ </a:t>
            </a:r>
            <a:endParaRPr lang="en-IN"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SUBMITTED</a:t>
            </a:r>
            <a:r>
              <a:rPr lang="en-IN" sz="1800" b="1"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BY:</a:t>
            </a:r>
            <a:r>
              <a:rPr lang="en-IN" sz="1800" b="1" dirty="0">
                <a:effectLst/>
                <a:latin typeface="Times New Roman" panose="02020603050405020304" pitchFamily="18" charset="0"/>
                <a:ea typeface="Calibri" panose="020F0502020204030204" pitchFamily="34" charset="0"/>
              </a:rPr>
              <a:t> 					GUIDED</a:t>
            </a:r>
            <a:r>
              <a:rPr lang="en-IN" sz="1800" b="1" spc="95"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BY:</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800" dirty="0">
                <a:effectLst/>
                <a:latin typeface="Times New Roman" panose="02020603050405020304" pitchFamily="18" charset="0"/>
                <a:ea typeface="Calibri" panose="020F0502020204030204" pitchFamily="34" charset="0"/>
              </a:rPr>
              <a:t>	      Varma Sonika R.      [1132220233] 				       Prof. </a:t>
            </a:r>
            <a:r>
              <a:rPr lang="en-IN" sz="1800" dirty="0" err="1">
                <a:effectLst/>
                <a:latin typeface="Times New Roman" panose="02020603050405020304" pitchFamily="18" charset="0"/>
                <a:ea typeface="Calibri" panose="020F0502020204030204" pitchFamily="34" charset="0"/>
              </a:rPr>
              <a:t>Dr.</a:t>
            </a:r>
            <a:r>
              <a:rPr lang="en-IN" sz="1800" dirty="0">
                <a:effectLst/>
                <a:latin typeface="Times New Roman" panose="02020603050405020304" pitchFamily="18" charset="0"/>
                <a:ea typeface="Calibri" panose="020F0502020204030204" pitchFamily="34" charset="0"/>
              </a:rPr>
              <a:t> Anuradha Kanade</a:t>
            </a:r>
          </a:p>
          <a:p>
            <a:pPr marL="0" indent="0">
              <a:lnSpc>
                <a:spcPct val="100000"/>
              </a:lnSpc>
              <a:spcAft>
                <a:spcPts val="800"/>
              </a:spcAft>
              <a:buNone/>
            </a:pPr>
            <a:r>
              <a:rPr lang="en-IN" sz="1800" dirty="0">
                <a:effectLst/>
                <a:latin typeface="Times New Roman" panose="02020603050405020304" pitchFamily="18" charset="0"/>
                <a:ea typeface="Calibri" panose="020F0502020204030204" pitchFamily="34" charset="0"/>
              </a:rPr>
              <a:t>	      Dhanani Rohan J.     [1132220432]                                               	       Prof. Swapnil </a:t>
            </a:r>
            <a:r>
              <a:rPr lang="en-IN" sz="1800" dirty="0" err="1">
                <a:effectLst/>
                <a:latin typeface="Times New Roman" panose="02020603050405020304" pitchFamily="18" charset="0"/>
                <a:ea typeface="Calibri" panose="020F0502020204030204" pitchFamily="34" charset="0"/>
              </a:rPr>
              <a:t>Goje</a:t>
            </a:r>
            <a:endParaRPr lang="en-IN" sz="1800" dirty="0">
              <a:effectLst/>
              <a:latin typeface="Times New Roman" panose="02020603050405020304" pitchFamily="18" charset="0"/>
              <a:ea typeface="Calibri" panose="020F0502020204030204" pitchFamily="34" charset="0"/>
            </a:endParaRPr>
          </a:p>
          <a:p>
            <a:pPr marL="0" indent="0">
              <a:lnSpc>
                <a:spcPct val="10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      	                                     			       			Date :- 1/12/2023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BE9834B-64C2-39E2-9228-45E17475FF57}"/>
              </a:ext>
            </a:extLst>
          </p:cNvPr>
          <p:cNvPicPr>
            <a:picLocks noChangeAspect="1"/>
          </p:cNvPicPr>
          <p:nvPr/>
        </p:nvPicPr>
        <p:blipFill rotWithShape="1">
          <a:blip r:embed="rId2"/>
          <a:srcRect r="69185"/>
          <a:stretch/>
        </p:blipFill>
        <p:spPr>
          <a:xfrm>
            <a:off x="2194244" y="190870"/>
            <a:ext cx="957749" cy="818923"/>
          </a:xfrm>
          <a:prstGeom prst="rect">
            <a:avLst/>
          </a:prstGeom>
        </p:spPr>
      </p:pic>
      <p:pic>
        <p:nvPicPr>
          <p:cNvPr id="3" name="Picture 2">
            <a:extLst>
              <a:ext uri="{FF2B5EF4-FFF2-40B4-BE49-F238E27FC236}">
                <a16:creationId xmlns:a16="http://schemas.microsoft.com/office/drawing/2014/main" id="{CBD0EA5A-435A-56A4-A7B1-5FC8A2B41D23}"/>
              </a:ext>
            </a:extLst>
          </p:cNvPr>
          <p:cNvPicPr>
            <a:picLocks noChangeAspect="1"/>
          </p:cNvPicPr>
          <p:nvPr/>
        </p:nvPicPr>
        <p:blipFill rotWithShape="1">
          <a:blip r:embed="rId2"/>
          <a:srcRect r="69185"/>
          <a:stretch/>
        </p:blipFill>
        <p:spPr>
          <a:xfrm>
            <a:off x="9040009" y="190870"/>
            <a:ext cx="957749" cy="818923"/>
          </a:xfrm>
          <a:prstGeom prst="rect">
            <a:avLst/>
          </a:prstGeom>
        </p:spPr>
      </p:pic>
    </p:spTree>
    <p:extLst>
      <p:ext uri="{BB962C8B-B14F-4D97-AF65-F5344CB8AC3E}">
        <p14:creationId xmlns:p14="http://schemas.microsoft.com/office/powerpoint/2010/main" val="286448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576C-75AD-40BC-8E5D-338B80EC0D50}"/>
              </a:ext>
            </a:extLst>
          </p:cNvPr>
          <p:cNvSpPr>
            <a:spLocks noGrp="1"/>
          </p:cNvSpPr>
          <p:nvPr>
            <p:ph type="title"/>
          </p:nvPr>
        </p:nvSpPr>
        <p:spPr>
          <a:xfrm>
            <a:off x="603077" y="399494"/>
            <a:ext cx="5850989" cy="683582"/>
          </a:xfrm>
        </p:spPr>
        <p:txBody>
          <a:bodyPr/>
          <a:lstStyle/>
          <a:p>
            <a:r>
              <a:rPr lang="en-US" b="1" dirty="0">
                <a:solidFill>
                  <a:schemeClr val="accent2"/>
                </a:solidFill>
              </a:rPr>
              <a:t>ACKNOWLEDGEMENT</a:t>
            </a:r>
            <a:endParaRPr lang="en-IN" dirty="0"/>
          </a:p>
        </p:txBody>
      </p:sp>
      <p:sp>
        <p:nvSpPr>
          <p:cNvPr id="3" name="Content Placeholder 2">
            <a:extLst>
              <a:ext uri="{FF2B5EF4-FFF2-40B4-BE49-F238E27FC236}">
                <a16:creationId xmlns:a16="http://schemas.microsoft.com/office/drawing/2014/main" id="{8BB15BB0-BE9E-44EA-AA6A-11921A002D52}"/>
              </a:ext>
            </a:extLst>
          </p:cNvPr>
          <p:cNvSpPr>
            <a:spLocks noGrp="1"/>
          </p:cNvSpPr>
          <p:nvPr>
            <p:ph idx="1"/>
          </p:nvPr>
        </p:nvSpPr>
        <p:spPr>
          <a:xfrm>
            <a:off x="603077" y="1376039"/>
            <a:ext cx="11035548" cy="5237825"/>
          </a:xfrm>
        </p:spPr>
        <p:txBody>
          <a:bodyPr>
            <a:normAutofit/>
          </a:bodyPr>
          <a:lstStyle/>
          <a:p>
            <a:pPr marL="342900" marR="17145" lvl="0" indent="-342900" algn="just">
              <a:lnSpc>
                <a:spcPct val="115000"/>
              </a:lnSpc>
              <a:buSzPts val="1500"/>
              <a:buFont typeface="Arial MT"/>
              <a:buChar char="•"/>
            </a:pPr>
            <a:r>
              <a:rPr lang="en-US" sz="1800" spc="5" dirty="0">
                <a:effectLst/>
                <a:latin typeface="Times New Roman" panose="02020603050405020304" pitchFamily="18" charset="0"/>
                <a:ea typeface="Arial MT"/>
                <a:cs typeface="Arial MT"/>
              </a:rPr>
              <a:t>Our self Varma Sonika and Dhanani Rohan. Have opportunity to express our knowledge. we would like to express our gratitude to all those who gave us the possibility to complete our project.</a:t>
            </a:r>
            <a:endParaRPr lang="en-IN" sz="1800" spc="5" dirty="0">
              <a:effectLst/>
              <a:latin typeface="Calibri" panose="020F0502020204030204" pitchFamily="34" charset="0"/>
              <a:ea typeface="Arial MT"/>
              <a:cs typeface="Arial MT"/>
            </a:endParaRPr>
          </a:p>
          <a:p>
            <a:pPr marL="0" marR="17145" lvl="0" indent="0" algn="just">
              <a:lnSpc>
                <a:spcPct val="115000"/>
              </a:lnSpc>
              <a:buSzPts val="1500"/>
              <a:buNone/>
            </a:pP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7145" lvl="0" indent="-342900" algn="just">
              <a:lnSpc>
                <a:spcPct val="115000"/>
              </a:lnSpc>
              <a:buSzPts val="1500"/>
              <a:buFont typeface="Arial MT"/>
              <a:buChar char="•"/>
            </a:pPr>
            <a:r>
              <a:rPr lang="en-US" sz="1800" spc="5" dirty="0">
                <a:effectLst/>
                <a:latin typeface="Times New Roman" panose="02020603050405020304" pitchFamily="18" charset="0"/>
                <a:ea typeface="Arial MT"/>
                <a:cs typeface="Arial MT"/>
              </a:rPr>
              <a:t>Success is such a comprehensive project can not achieve single-handed. It is team effort that sails the ship to the coast. so we would like to express our sincere thanks to all the dignitaries who were involve in making this project the great joy and turning it our into successful piece of work.</a:t>
            </a:r>
          </a:p>
          <a:p>
            <a:pPr marL="0" marR="17145" lvl="0" indent="0" algn="just">
              <a:lnSpc>
                <a:spcPct val="115000"/>
              </a:lnSpc>
              <a:buSzPts val="1500"/>
              <a:buNone/>
            </a:pP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7145" lvl="0" indent="-342900" algn="just">
              <a:lnSpc>
                <a:spcPct val="100000"/>
              </a:lnSpc>
              <a:spcAft>
                <a:spcPts val="1000"/>
              </a:spcAft>
              <a:buSzPts val="1500"/>
              <a:buFont typeface="Arial MT"/>
              <a:buChar char="•"/>
            </a:pPr>
            <a:r>
              <a:rPr lang="en-US" sz="1800" b="1" spc="5" dirty="0">
                <a:effectLst/>
                <a:latin typeface="Times New Roman" panose="02020603050405020304" pitchFamily="18" charset="0"/>
                <a:ea typeface="Arial MT"/>
                <a:cs typeface="Arial MT"/>
              </a:rPr>
              <a:t>Prof. Dr. Anuradha Kanade and Prof. Swapnil </a:t>
            </a:r>
            <a:r>
              <a:rPr lang="en-US" sz="1800" b="1" spc="5" dirty="0" err="1">
                <a:effectLst/>
                <a:latin typeface="Times New Roman" panose="02020603050405020304" pitchFamily="18" charset="0"/>
                <a:ea typeface="Arial MT"/>
                <a:cs typeface="Arial MT"/>
              </a:rPr>
              <a:t>Goje</a:t>
            </a:r>
            <a:r>
              <a:rPr lang="en-US" sz="1800" spc="5" dirty="0">
                <a:effectLst/>
                <a:latin typeface="Times New Roman" panose="02020603050405020304" pitchFamily="18" charset="0"/>
                <a:ea typeface="Arial MT"/>
                <a:cs typeface="Arial MT"/>
              </a:rPr>
              <a:t> – our professor and project co-ordinates has been very prudent to us threw out the collage studies. They are the person who has giving this direction to our work and the shape to our imagination. we express our regard to them from the core of our heart. </a:t>
            </a:r>
          </a:p>
          <a:p>
            <a:pPr marL="0" marR="17145" lvl="0" indent="0">
              <a:lnSpc>
                <a:spcPct val="100000"/>
              </a:lnSpc>
              <a:spcAft>
                <a:spcPts val="1000"/>
              </a:spcAft>
              <a:buSzPts val="1500"/>
              <a:buNone/>
            </a:pPr>
            <a:r>
              <a:rPr lang="en-US" sz="1800" spc="5" dirty="0">
                <a:effectLst/>
                <a:latin typeface="Times New Roman" panose="02020603050405020304" pitchFamily="18" charset="0"/>
                <a:ea typeface="Arial MT"/>
                <a:cs typeface="Arial MT"/>
              </a:rPr>
              <a:t>									</a:t>
            </a:r>
            <a:r>
              <a:rPr lang="en-IN" sz="1800" b="1" spc="5" dirty="0">
                <a:solidFill>
                  <a:schemeClr val="accent6"/>
                </a:solidFill>
                <a:effectLst/>
                <a:latin typeface="Cambria" panose="02040503050406030204" pitchFamily="18" charset="0"/>
                <a:ea typeface="Arial MT"/>
                <a:cs typeface="Times New Roman" panose="02020603050405020304" pitchFamily="18" charset="0"/>
              </a:rPr>
              <a:t>From,</a:t>
            </a:r>
          </a:p>
          <a:p>
            <a:pPr marL="0" marR="17145" lvl="0" indent="0" algn="r">
              <a:lnSpc>
                <a:spcPct val="100000"/>
              </a:lnSpc>
              <a:spcAft>
                <a:spcPts val="1000"/>
              </a:spcAft>
              <a:buSzPts val="1500"/>
              <a:buNone/>
            </a:pPr>
            <a:r>
              <a:rPr lang="en-IN" sz="1800" b="1" spc="5" dirty="0">
                <a:solidFill>
                  <a:schemeClr val="accent6"/>
                </a:solidFill>
                <a:effectLst/>
                <a:latin typeface="Cambria" panose="02040503050406030204" pitchFamily="18" charset="0"/>
                <a:ea typeface="Arial MT"/>
                <a:cs typeface="Times New Roman" panose="02020603050405020304" pitchFamily="18" charset="0"/>
              </a:rPr>
              <a:t> Varma Sonika R.</a:t>
            </a:r>
          </a:p>
          <a:p>
            <a:pPr marL="0" marR="17145" lvl="0" indent="0" algn="r">
              <a:lnSpc>
                <a:spcPct val="100000"/>
              </a:lnSpc>
              <a:spcAft>
                <a:spcPts val="1000"/>
              </a:spcAft>
              <a:buSzPts val="1500"/>
              <a:buNone/>
            </a:pPr>
            <a:r>
              <a:rPr lang="en-IN" sz="1800" b="1" spc="5" dirty="0">
                <a:solidFill>
                  <a:schemeClr val="accent6"/>
                </a:solidFill>
                <a:effectLst/>
                <a:latin typeface="Cambria" panose="02040503050406030204" pitchFamily="18" charset="0"/>
                <a:ea typeface="Arial MT"/>
                <a:cs typeface="Times New Roman" panose="02020603050405020304" pitchFamily="18" charset="0"/>
              </a:rPr>
              <a:t>Dhanani Rohan J.</a:t>
            </a:r>
            <a:endParaRPr lang="en-IN" sz="1800" spc="5" dirty="0">
              <a:effectLst/>
              <a:latin typeface="Calibri" panose="020F0502020204030204" pitchFamily="34" charset="0"/>
              <a:ea typeface="Arial MT"/>
              <a:cs typeface="Arial MT"/>
            </a:endParaRPr>
          </a:p>
        </p:txBody>
      </p:sp>
      <p:pic>
        <p:nvPicPr>
          <p:cNvPr id="4" name="image4.png" descr="*">
            <a:extLst>
              <a:ext uri="{FF2B5EF4-FFF2-40B4-BE49-F238E27FC236}">
                <a16:creationId xmlns:a16="http://schemas.microsoft.com/office/drawing/2014/main" id="{BFF76106-7683-4432-8969-0891092FC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77" y="592584"/>
            <a:ext cx="319342" cy="29740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2660;p67">
            <a:extLst>
              <a:ext uri="{FF2B5EF4-FFF2-40B4-BE49-F238E27FC236}">
                <a16:creationId xmlns:a16="http://schemas.microsoft.com/office/drawing/2014/main" id="{05D17786-7579-401E-A65C-858BBAF51FE1}"/>
              </a:ext>
            </a:extLst>
          </p:cNvPr>
          <p:cNvGrpSpPr/>
          <p:nvPr/>
        </p:nvGrpSpPr>
        <p:grpSpPr>
          <a:xfrm>
            <a:off x="86360" y="4684636"/>
            <a:ext cx="2401350" cy="2096448"/>
            <a:chOff x="5809715" y="1693481"/>
            <a:chExt cx="3334283" cy="2910924"/>
          </a:xfrm>
        </p:grpSpPr>
        <p:sp>
          <p:nvSpPr>
            <p:cNvPr id="6" name="Google Shape;2661;p67">
              <a:extLst>
                <a:ext uri="{FF2B5EF4-FFF2-40B4-BE49-F238E27FC236}">
                  <a16:creationId xmlns:a16="http://schemas.microsoft.com/office/drawing/2014/main" id="{3B4ADC5A-50B5-4D33-B2D0-9ED29FC4265D}"/>
                </a:ext>
              </a:extLst>
            </p:cNvPr>
            <p:cNvSpPr/>
            <p:nvPr/>
          </p:nvSpPr>
          <p:spPr>
            <a:xfrm>
              <a:off x="5868987" y="1693481"/>
              <a:ext cx="3254314" cy="2406480"/>
            </a:xfrm>
            <a:custGeom>
              <a:avLst/>
              <a:gdLst/>
              <a:ahLst/>
              <a:cxnLst/>
              <a:rect l="l" t="t" r="r" b="b"/>
              <a:pathLst>
                <a:path w="195132" h="144295" extrusionOk="0">
                  <a:moveTo>
                    <a:pt x="117904" y="1"/>
                  </a:moveTo>
                  <a:lnTo>
                    <a:pt x="113277" y="437"/>
                  </a:lnTo>
                  <a:lnTo>
                    <a:pt x="110225" y="873"/>
                  </a:lnTo>
                  <a:lnTo>
                    <a:pt x="107140" y="1510"/>
                  </a:lnTo>
                  <a:lnTo>
                    <a:pt x="104088" y="2315"/>
                  </a:lnTo>
                  <a:lnTo>
                    <a:pt x="101070" y="3253"/>
                  </a:lnTo>
                  <a:lnTo>
                    <a:pt x="98052" y="4394"/>
                  </a:lnTo>
                  <a:lnTo>
                    <a:pt x="95068" y="5701"/>
                  </a:lnTo>
                  <a:lnTo>
                    <a:pt x="92083" y="7177"/>
                  </a:lnTo>
                  <a:lnTo>
                    <a:pt x="89166" y="8820"/>
                  </a:lnTo>
                  <a:lnTo>
                    <a:pt x="86249" y="10664"/>
                  </a:lnTo>
                  <a:lnTo>
                    <a:pt x="84840" y="11637"/>
                  </a:lnTo>
                  <a:lnTo>
                    <a:pt x="82795" y="13146"/>
                  </a:lnTo>
                  <a:lnTo>
                    <a:pt x="78972" y="16600"/>
                  </a:lnTo>
                  <a:lnTo>
                    <a:pt x="73439" y="22401"/>
                  </a:lnTo>
                  <a:lnTo>
                    <a:pt x="67906" y="28336"/>
                  </a:lnTo>
                  <a:lnTo>
                    <a:pt x="64083" y="32059"/>
                  </a:lnTo>
                  <a:lnTo>
                    <a:pt x="61065" y="34507"/>
                  </a:lnTo>
                  <a:lnTo>
                    <a:pt x="58986" y="35982"/>
                  </a:lnTo>
                  <a:lnTo>
                    <a:pt x="56806" y="37290"/>
                  </a:lnTo>
                  <a:lnTo>
                    <a:pt x="54526" y="38363"/>
                  </a:lnTo>
                  <a:lnTo>
                    <a:pt x="53352" y="38832"/>
                  </a:lnTo>
                  <a:lnTo>
                    <a:pt x="47853" y="40643"/>
                  </a:lnTo>
                  <a:lnTo>
                    <a:pt x="39067" y="43393"/>
                  </a:lnTo>
                  <a:lnTo>
                    <a:pt x="33065" y="45640"/>
                  </a:lnTo>
                  <a:lnTo>
                    <a:pt x="28571" y="47786"/>
                  </a:lnTo>
                  <a:lnTo>
                    <a:pt x="25587" y="49429"/>
                  </a:lnTo>
                  <a:lnTo>
                    <a:pt x="22636" y="51340"/>
                  </a:lnTo>
                  <a:lnTo>
                    <a:pt x="19718" y="53554"/>
                  </a:lnTo>
                  <a:lnTo>
                    <a:pt x="16868" y="56069"/>
                  </a:lnTo>
                  <a:lnTo>
                    <a:pt x="14118" y="58952"/>
                  </a:lnTo>
                  <a:lnTo>
                    <a:pt x="11402" y="62239"/>
                  </a:lnTo>
                  <a:lnTo>
                    <a:pt x="8820" y="65927"/>
                  </a:lnTo>
                  <a:lnTo>
                    <a:pt x="7579" y="67973"/>
                  </a:lnTo>
                  <a:lnTo>
                    <a:pt x="6372" y="70052"/>
                  </a:lnTo>
                  <a:lnTo>
                    <a:pt x="4293" y="74311"/>
                  </a:lnTo>
                  <a:lnTo>
                    <a:pt x="2650" y="78704"/>
                  </a:lnTo>
                  <a:lnTo>
                    <a:pt x="1409" y="83163"/>
                  </a:lnTo>
                  <a:lnTo>
                    <a:pt x="571" y="87691"/>
                  </a:lnTo>
                  <a:lnTo>
                    <a:pt x="101" y="92218"/>
                  </a:lnTo>
                  <a:lnTo>
                    <a:pt x="1" y="96711"/>
                  </a:lnTo>
                  <a:lnTo>
                    <a:pt x="303" y="101204"/>
                  </a:lnTo>
                  <a:lnTo>
                    <a:pt x="940" y="105597"/>
                  </a:lnTo>
                  <a:lnTo>
                    <a:pt x="1946" y="109923"/>
                  </a:lnTo>
                  <a:lnTo>
                    <a:pt x="3321" y="114115"/>
                  </a:lnTo>
                  <a:lnTo>
                    <a:pt x="4997" y="118139"/>
                  </a:lnTo>
                  <a:lnTo>
                    <a:pt x="7043" y="121995"/>
                  </a:lnTo>
                  <a:lnTo>
                    <a:pt x="9424" y="125617"/>
                  </a:lnTo>
                  <a:lnTo>
                    <a:pt x="12106" y="129037"/>
                  </a:lnTo>
                  <a:lnTo>
                    <a:pt x="15091" y="132156"/>
                  </a:lnTo>
                  <a:lnTo>
                    <a:pt x="16734" y="133598"/>
                  </a:lnTo>
                  <a:lnTo>
                    <a:pt x="17572" y="134302"/>
                  </a:lnTo>
                  <a:lnTo>
                    <a:pt x="19282" y="135543"/>
                  </a:lnTo>
                  <a:lnTo>
                    <a:pt x="21093" y="136616"/>
                  </a:lnTo>
                  <a:lnTo>
                    <a:pt x="22971" y="137555"/>
                  </a:lnTo>
                  <a:lnTo>
                    <a:pt x="25889" y="138695"/>
                  </a:lnTo>
                  <a:lnTo>
                    <a:pt x="30013" y="139701"/>
                  </a:lnTo>
                  <a:lnTo>
                    <a:pt x="34373" y="140271"/>
                  </a:lnTo>
                  <a:lnTo>
                    <a:pt x="38933" y="140371"/>
                  </a:lnTo>
                  <a:lnTo>
                    <a:pt x="43661" y="140170"/>
                  </a:lnTo>
                  <a:lnTo>
                    <a:pt x="48557" y="139667"/>
                  </a:lnTo>
                  <a:lnTo>
                    <a:pt x="56102" y="138527"/>
                  </a:lnTo>
                  <a:lnTo>
                    <a:pt x="66531" y="136582"/>
                  </a:lnTo>
                  <a:lnTo>
                    <a:pt x="77161" y="134604"/>
                  </a:lnTo>
                  <a:lnTo>
                    <a:pt x="85142" y="133497"/>
                  </a:lnTo>
                  <a:lnTo>
                    <a:pt x="90407" y="132994"/>
                  </a:lnTo>
                  <a:lnTo>
                    <a:pt x="93022" y="132860"/>
                  </a:lnTo>
                  <a:lnTo>
                    <a:pt x="94330" y="132826"/>
                  </a:lnTo>
                  <a:lnTo>
                    <a:pt x="97113" y="132961"/>
                  </a:lnTo>
                  <a:lnTo>
                    <a:pt x="101540" y="133497"/>
                  </a:lnTo>
                  <a:lnTo>
                    <a:pt x="107945" y="134805"/>
                  </a:lnTo>
                  <a:lnTo>
                    <a:pt x="114819" y="136549"/>
                  </a:lnTo>
                  <a:lnTo>
                    <a:pt x="125650" y="139500"/>
                  </a:lnTo>
                  <a:lnTo>
                    <a:pt x="136884" y="142216"/>
                  </a:lnTo>
                  <a:lnTo>
                    <a:pt x="144429" y="143557"/>
                  </a:lnTo>
                  <a:lnTo>
                    <a:pt x="149996" y="144127"/>
                  </a:lnTo>
                  <a:lnTo>
                    <a:pt x="153651" y="144295"/>
                  </a:lnTo>
                  <a:lnTo>
                    <a:pt x="157272" y="144228"/>
                  </a:lnTo>
                  <a:lnTo>
                    <a:pt x="160793" y="143892"/>
                  </a:lnTo>
                  <a:lnTo>
                    <a:pt x="164247" y="143322"/>
                  </a:lnTo>
                  <a:lnTo>
                    <a:pt x="167601" y="142417"/>
                  </a:lnTo>
                  <a:lnTo>
                    <a:pt x="170820" y="141176"/>
                  </a:lnTo>
                  <a:lnTo>
                    <a:pt x="173938" y="139567"/>
                  </a:lnTo>
                  <a:lnTo>
                    <a:pt x="176923" y="137588"/>
                  </a:lnTo>
                  <a:lnTo>
                    <a:pt x="179740" y="135207"/>
                  </a:lnTo>
                  <a:lnTo>
                    <a:pt x="182389" y="132390"/>
                  </a:lnTo>
                  <a:lnTo>
                    <a:pt x="184837" y="129104"/>
                  </a:lnTo>
                  <a:lnTo>
                    <a:pt x="187117" y="125315"/>
                  </a:lnTo>
                  <a:lnTo>
                    <a:pt x="189196" y="121023"/>
                  </a:lnTo>
                  <a:lnTo>
                    <a:pt x="191040" y="116160"/>
                  </a:lnTo>
                  <a:lnTo>
                    <a:pt x="192650" y="110728"/>
                  </a:lnTo>
                  <a:lnTo>
                    <a:pt x="193354" y="107777"/>
                  </a:lnTo>
                  <a:lnTo>
                    <a:pt x="193656" y="106167"/>
                  </a:lnTo>
                  <a:lnTo>
                    <a:pt x="194830" y="94934"/>
                  </a:lnTo>
                  <a:lnTo>
                    <a:pt x="195131" y="87053"/>
                  </a:lnTo>
                  <a:lnTo>
                    <a:pt x="195064" y="81219"/>
                  </a:lnTo>
                  <a:lnTo>
                    <a:pt x="194729" y="74948"/>
                  </a:lnTo>
                  <a:lnTo>
                    <a:pt x="194058" y="68409"/>
                  </a:lnTo>
                  <a:lnTo>
                    <a:pt x="192952" y="61669"/>
                  </a:lnTo>
                  <a:lnTo>
                    <a:pt x="191376" y="54861"/>
                  </a:lnTo>
                  <a:lnTo>
                    <a:pt x="189800" y="49798"/>
                  </a:lnTo>
                  <a:lnTo>
                    <a:pt x="188592" y="46444"/>
                  </a:lnTo>
                  <a:lnTo>
                    <a:pt x="187218" y="43125"/>
                  </a:lnTo>
                  <a:lnTo>
                    <a:pt x="185675" y="39872"/>
                  </a:lnTo>
                  <a:lnTo>
                    <a:pt x="183965" y="36686"/>
                  </a:lnTo>
                  <a:lnTo>
                    <a:pt x="182053" y="33568"/>
                  </a:lnTo>
                  <a:lnTo>
                    <a:pt x="179941" y="30583"/>
                  </a:lnTo>
                  <a:lnTo>
                    <a:pt x="177661" y="27666"/>
                  </a:lnTo>
                  <a:lnTo>
                    <a:pt x="176420" y="26291"/>
                  </a:lnTo>
                  <a:lnTo>
                    <a:pt x="174173" y="23877"/>
                  </a:lnTo>
                  <a:lnTo>
                    <a:pt x="169411" y="19383"/>
                  </a:lnTo>
                  <a:lnTo>
                    <a:pt x="164415" y="15292"/>
                  </a:lnTo>
                  <a:lnTo>
                    <a:pt x="159150" y="11637"/>
                  </a:lnTo>
                  <a:lnTo>
                    <a:pt x="153651" y="8418"/>
                  </a:lnTo>
                  <a:lnTo>
                    <a:pt x="147984" y="5701"/>
                  </a:lnTo>
                  <a:lnTo>
                    <a:pt x="142182" y="3455"/>
                  </a:lnTo>
                  <a:lnTo>
                    <a:pt x="136213" y="1744"/>
                  </a:lnTo>
                  <a:lnTo>
                    <a:pt x="130177" y="604"/>
                  </a:lnTo>
                  <a:lnTo>
                    <a:pt x="1240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62;p67">
              <a:extLst>
                <a:ext uri="{FF2B5EF4-FFF2-40B4-BE49-F238E27FC236}">
                  <a16:creationId xmlns:a16="http://schemas.microsoft.com/office/drawing/2014/main" id="{54FE10A5-3755-4FF0-B602-12ACCDB110F4}"/>
                </a:ext>
              </a:extLst>
            </p:cNvPr>
            <p:cNvSpPr/>
            <p:nvPr/>
          </p:nvSpPr>
          <p:spPr>
            <a:xfrm>
              <a:off x="6151970" y="2012255"/>
              <a:ext cx="1060355" cy="1159903"/>
            </a:xfrm>
            <a:custGeom>
              <a:avLst/>
              <a:gdLst/>
              <a:ahLst/>
              <a:cxnLst/>
              <a:rect l="l" t="t" r="r" b="b"/>
              <a:pathLst>
                <a:path w="63580" h="69549" extrusionOk="0">
                  <a:moveTo>
                    <a:pt x="58449" y="24312"/>
                  </a:moveTo>
                  <a:lnTo>
                    <a:pt x="57779" y="24447"/>
                  </a:lnTo>
                  <a:lnTo>
                    <a:pt x="56974" y="24681"/>
                  </a:lnTo>
                  <a:lnTo>
                    <a:pt x="55633" y="25419"/>
                  </a:lnTo>
                  <a:lnTo>
                    <a:pt x="53956" y="26995"/>
                  </a:lnTo>
                  <a:lnTo>
                    <a:pt x="52916" y="28236"/>
                  </a:lnTo>
                  <a:lnTo>
                    <a:pt x="52480" y="28772"/>
                  </a:lnTo>
                  <a:lnTo>
                    <a:pt x="51273" y="30147"/>
                  </a:lnTo>
                  <a:lnTo>
                    <a:pt x="50502" y="30751"/>
                  </a:lnTo>
                  <a:lnTo>
                    <a:pt x="50234" y="30818"/>
                  </a:lnTo>
                  <a:lnTo>
                    <a:pt x="52011" y="30885"/>
                  </a:lnTo>
                  <a:lnTo>
                    <a:pt x="55867" y="30885"/>
                  </a:lnTo>
                  <a:lnTo>
                    <a:pt x="56806" y="30818"/>
                  </a:lnTo>
                  <a:lnTo>
                    <a:pt x="58919" y="30248"/>
                  </a:lnTo>
                  <a:lnTo>
                    <a:pt x="60394" y="29443"/>
                  </a:lnTo>
                  <a:lnTo>
                    <a:pt x="61166" y="28772"/>
                  </a:lnTo>
                  <a:lnTo>
                    <a:pt x="61736" y="27934"/>
                  </a:lnTo>
                  <a:lnTo>
                    <a:pt x="62004" y="26995"/>
                  </a:lnTo>
                  <a:lnTo>
                    <a:pt x="61970" y="26459"/>
                  </a:lnTo>
                  <a:lnTo>
                    <a:pt x="61903" y="26056"/>
                  </a:lnTo>
                  <a:lnTo>
                    <a:pt x="61669" y="25419"/>
                  </a:lnTo>
                  <a:lnTo>
                    <a:pt x="61266" y="24916"/>
                  </a:lnTo>
                  <a:lnTo>
                    <a:pt x="60730" y="24581"/>
                  </a:lnTo>
                  <a:lnTo>
                    <a:pt x="59824" y="24312"/>
                  </a:lnTo>
                  <a:close/>
                  <a:moveTo>
                    <a:pt x="37156" y="41180"/>
                  </a:moveTo>
                  <a:lnTo>
                    <a:pt x="37357" y="41549"/>
                  </a:lnTo>
                  <a:lnTo>
                    <a:pt x="37927" y="42186"/>
                  </a:lnTo>
                  <a:lnTo>
                    <a:pt x="38262" y="42454"/>
                  </a:lnTo>
                  <a:lnTo>
                    <a:pt x="37759" y="42420"/>
                  </a:lnTo>
                  <a:lnTo>
                    <a:pt x="36787" y="42588"/>
                  </a:lnTo>
                  <a:lnTo>
                    <a:pt x="36317" y="42789"/>
                  </a:lnTo>
                  <a:lnTo>
                    <a:pt x="36351" y="42789"/>
                  </a:lnTo>
                  <a:lnTo>
                    <a:pt x="35714" y="43091"/>
                  </a:lnTo>
                  <a:lnTo>
                    <a:pt x="34674" y="43929"/>
                  </a:lnTo>
                  <a:lnTo>
                    <a:pt x="33433" y="45506"/>
                  </a:lnTo>
                  <a:lnTo>
                    <a:pt x="32595" y="46713"/>
                  </a:lnTo>
                  <a:lnTo>
                    <a:pt x="32327" y="47115"/>
                  </a:lnTo>
                  <a:lnTo>
                    <a:pt x="31455" y="48423"/>
                  </a:lnTo>
                  <a:lnTo>
                    <a:pt x="31053" y="48825"/>
                  </a:lnTo>
                  <a:lnTo>
                    <a:pt x="30717" y="48222"/>
                  </a:lnTo>
                  <a:lnTo>
                    <a:pt x="30214" y="46981"/>
                  </a:lnTo>
                  <a:lnTo>
                    <a:pt x="29778" y="45036"/>
                  </a:lnTo>
                  <a:lnTo>
                    <a:pt x="29577" y="43728"/>
                  </a:lnTo>
                  <a:lnTo>
                    <a:pt x="31623" y="43561"/>
                  </a:lnTo>
                  <a:lnTo>
                    <a:pt x="33668" y="43225"/>
                  </a:lnTo>
                  <a:lnTo>
                    <a:pt x="34171" y="43091"/>
                  </a:lnTo>
                  <a:lnTo>
                    <a:pt x="35110" y="42722"/>
                  </a:lnTo>
                  <a:lnTo>
                    <a:pt x="36016" y="42219"/>
                  </a:lnTo>
                  <a:lnTo>
                    <a:pt x="36820" y="41549"/>
                  </a:lnTo>
                  <a:lnTo>
                    <a:pt x="37156" y="41180"/>
                  </a:lnTo>
                  <a:close/>
                  <a:moveTo>
                    <a:pt x="29376" y="43795"/>
                  </a:moveTo>
                  <a:lnTo>
                    <a:pt x="29611" y="45137"/>
                  </a:lnTo>
                  <a:lnTo>
                    <a:pt x="30047" y="47082"/>
                  </a:lnTo>
                  <a:lnTo>
                    <a:pt x="30550" y="48322"/>
                  </a:lnTo>
                  <a:lnTo>
                    <a:pt x="30851" y="48959"/>
                  </a:lnTo>
                  <a:lnTo>
                    <a:pt x="30918" y="49027"/>
                  </a:lnTo>
                  <a:lnTo>
                    <a:pt x="30885" y="49060"/>
                  </a:lnTo>
                  <a:lnTo>
                    <a:pt x="29912" y="48725"/>
                  </a:lnTo>
                  <a:lnTo>
                    <a:pt x="28169" y="47886"/>
                  </a:lnTo>
                  <a:lnTo>
                    <a:pt x="27129" y="47484"/>
                  </a:lnTo>
                  <a:lnTo>
                    <a:pt x="26526" y="47316"/>
                  </a:lnTo>
                  <a:lnTo>
                    <a:pt x="25285" y="47216"/>
                  </a:lnTo>
                  <a:lnTo>
                    <a:pt x="24648" y="47283"/>
                  </a:lnTo>
                  <a:lnTo>
                    <a:pt x="24581" y="47182"/>
                  </a:lnTo>
                  <a:lnTo>
                    <a:pt x="24044" y="46746"/>
                  </a:lnTo>
                  <a:lnTo>
                    <a:pt x="23038" y="46444"/>
                  </a:lnTo>
                  <a:lnTo>
                    <a:pt x="22099" y="46713"/>
                  </a:lnTo>
                  <a:lnTo>
                    <a:pt x="21361" y="47417"/>
                  </a:lnTo>
                  <a:lnTo>
                    <a:pt x="21093" y="47920"/>
                  </a:lnTo>
                  <a:lnTo>
                    <a:pt x="20825" y="48591"/>
                  </a:lnTo>
                  <a:lnTo>
                    <a:pt x="20624" y="49831"/>
                  </a:lnTo>
                  <a:lnTo>
                    <a:pt x="20758" y="51642"/>
                  </a:lnTo>
                  <a:lnTo>
                    <a:pt x="20791" y="53084"/>
                  </a:lnTo>
                  <a:lnTo>
                    <a:pt x="20791" y="53654"/>
                  </a:lnTo>
                  <a:lnTo>
                    <a:pt x="20691" y="54995"/>
                  </a:lnTo>
                  <a:lnTo>
                    <a:pt x="20456" y="55767"/>
                  </a:lnTo>
                  <a:lnTo>
                    <a:pt x="20255" y="56001"/>
                  </a:lnTo>
                  <a:lnTo>
                    <a:pt x="19785" y="54358"/>
                  </a:lnTo>
                  <a:lnTo>
                    <a:pt x="19249" y="52749"/>
                  </a:lnTo>
                  <a:lnTo>
                    <a:pt x="18411" y="51374"/>
                  </a:lnTo>
                  <a:lnTo>
                    <a:pt x="17505" y="50100"/>
                  </a:lnTo>
                  <a:lnTo>
                    <a:pt x="18209" y="49395"/>
                  </a:lnTo>
                  <a:lnTo>
                    <a:pt x="19484" y="48155"/>
                  </a:lnTo>
                  <a:lnTo>
                    <a:pt x="20154" y="47249"/>
                  </a:lnTo>
                  <a:lnTo>
                    <a:pt x="20523" y="46713"/>
                  </a:lnTo>
                  <a:lnTo>
                    <a:pt x="21026" y="45539"/>
                  </a:lnTo>
                  <a:lnTo>
                    <a:pt x="21160" y="44935"/>
                  </a:lnTo>
                  <a:lnTo>
                    <a:pt x="21764" y="45304"/>
                  </a:lnTo>
                  <a:lnTo>
                    <a:pt x="22435" y="45472"/>
                  </a:lnTo>
                  <a:lnTo>
                    <a:pt x="23038" y="45606"/>
                  </a:lnTo>
                  <a:lnTo>
                    <a:pt x="24145" y="45573"/>
                  </a:lnTo>
                  <a:lnTo>
                    <a:pt x="25788" y="45070"/>
                  </a:lnTo>
                  <a:lnTo>
                    <a:pt x="26962" y="44600"/>
                  </a:lnTo>
                  <a:lnTo>
                    <a:pt x="27397" y="44399"/>
                  </a:lnTo>
                  <a:lnTo>
                    <a:pt x="28806" y="43829"/>
                  </a:lnTo>
                  <a:lnTo>
                    <a:pt x="29376" y="43795"/>
                  </a:lnTo>
                  <a:close/>
                  <a:moveTo>
                    <a:pt x="52514" y="1"/>
                  </a:moveTo>
                  <a:lnTo>
                    <a:pt x="51910" y="168"/>
                  </a:lnTo>
                  <a:lnTo>
                    <a:pt x="51374" y="470"/>
                  </a:lnTo>
                  <a:lnTo>
                    <a:pt x="50737" y="1208"/>
                  </a:lnTo>
                  <a:lnTo>
                    <a:pt x="50167" y="2449"/>
                  </a:lnTo>
                  <a:lnTo>
                    <a:pt x="49999" y="3119"/>
                  </a:lnTo>
                  <a:lnTo>
                    <a:pt x="49898" y="3958"/>
                  </a:lnTo>
                  <a:lnTo>
                    <a:pt x="49999" y="5500"/>
                  </a:lnTo>
                  <a:lnTo>
                    <a:pt x="50737" y="7680"/>
                  </a:lnTo>
                  <a:lnTo>
                    <a:pt x="51441" y="9122"/>
                  </a:lnTo>
                  <a:lnTo>
                    <a:pt x="52112" y="10463"/>
                  </a:lnTo>
                  <a:lnTo>
                    <a:pt x="52648" y="11905"/>
                  </a:lnTo>
                  <a:lnTo>
                    <a:pt x="52648" y="12173"/>
                  </a:lnTo>
                  <a:lnTo>
                    <a:pt x="52682" y="12643"/>
                  </a:lnTo>
                  <a:lnTo>
                    <a:pt x="52715" y="13884"/>
                  </a:lnTo>
                  <a:lnTo>
                    <a:pt x="52715" y="15694"/>
                  </a:lnTo>
                  <a:lnTo>
                    <a:pt x="52212" y="13582"/>
                  </a:lnTo>
                  <a:lnTo>
                    <a:pt x="51541" y="11268"/>
                  </a:lnTo>
                  <a:lnTo>
                    <a:pt x="51206" y="10396"/>
                  </a:lnTo>
                  <a:lnTo>
                    <a:pt x="50100" y="8485"/>
                  </a:lnTo>
                  <a:lnTo>
                    <a:pt x="48959" y="7278"/>
                  </a:lnTo>
                  <a:lnTo>
                    <a:pt x="48088" y="6707"/>
                  </a:lnTo>
                  <a:lnTo>
                    <a:pt x="47149" y="6372"/>
                  </a:lnTo>
                  <a:lnTo>
                    <a:pt x="46176" y="6406"/>
                  </a:lnTo>
                  <a:lnTo>
                    <a:pt x="45673" y="6573"/>
                  </a:lnTo>
                  <a:lnTo>
                    <a:pt x="45304" y="6707"/>
                  </a:lnTo>
                  <a:lnTo>
                    <a:pt x="44734" y="7143"/>
                  </a:lnTo>
                  <a:lnTo>
                    <a:pt x="44365" y="7646"/>
                  </a:lnTo>
                  <a:lnTo>
                    <a:pt x="44198" y="8250"/>
                  </a:lnTo>
                  <a:lnTo>
                    <a:pt x="44164" y="9222"/>
                  </a:lnTo>
                  <a:lnTo>
                    <a:pt x="44499" y="10530"/>
                  </a:lnTo>
                  <a:lnTo>
                    <a:pt x="44835" y="11134"/>
                  </a:lnTo>
                  <a:lnTo>
                    <a:pt x="45271" y="11872"/>
                  </a:lnTo>
                  <a:lnTo>
                    <a:pt x="46344" y="12945"/>
                  </a:lnTo>
                  <a:lnTo>
                    <a:pt x="48322" y="14152"/>
                  </a:lnTo>
                  <a:lnTo>
                    <a:pt x="49764" y="14823"/>
                  </a:lnTo>
                  <a:lnTo>
                    <a:pt x="50267" y="15057"/>
                  </a:lnTo>
                  <a:lnTo>
                    <a:pt x="52044" y="15896"/>
                  </a:lnTo>
                  <a:lnTo>
                    <a:pt x="52715" y="16399"/>
                  </a:lnTo>
                  <a:lnTo>
                    <a:pt x="52715" y="16600"/>
                  </a:lnTo>
                  <a:lnTo>
                    <a:pt x="52615" y="16667"/>
                  </a:lnTo>
                  <a:lnTo>
                    <a:pt x="52514" y="16700"/>
                  </a:lnTo>
                  <a:lnTo>
                    <a:pt x="52715" y="16667"/>
                  </a:lnTo>
                  <a:lnTo>
                    <a:pt x="52648" y="18142"/>
                  </a:lnTo>
                  <a:lnTo>
                    <a:pt x="52380" y="21060"/>
                  </a:lnTo>
                  <a:lnTo>
                    <a:pt x="52145" y="22502"/>
                  </a:lnTo>
                  <a:lnTo>
                    <a:pt x="52112" y="22736"/>
                  </a:lnTo>
                  <a:lnTo>
                    <a:pt x="52044" y="22971"/>
                  </a:lnTo>
                  <a:lnTo>
                    <a:pt x="51072" y="20993"/>
                  </a:lnTo>
                  <a:lnTo>
                    <a:pt x="49496" y="18243"/>
                  </a:lnTo>
                  <a:lnTo>
                    <a:pt x="48993" y="17472"/>
                  </a:lnTo>
                  <a:lnTo>
                    <a:pt x="47450" y="15862"/>
                  </a:lnTo>
                  <a:lnTo>
                    <a:pt x="46076" y="14957"/>
                  </a:lnTo>
                  <a:lnTo>
                    <a:pt x="45103" y="14588"/>
                  </a:lnTo>
                  <a:lnTo>
                    <a:pt x="44097" y="14521"/>
                  </a:lnTo>
                  <a:lnTo>
                    <a:pt x="43125" y="14755"/>
                  </a:lnTo>
                  <a:lnTo>
                    <a:pt x="42689" y="15024"/>
                  </a:lnTo>
                  <a:lnTo>
                    <a:pt x="42353" y="15258"/>
                  </a:lnTo>
                  <a:lnTo>
                    <a:pt x="41917" y="15795"/>
                  </a:lnTo>
                  <a:lnTo>
                    <a:pt x="41683" y="16399"/>
                  </a:lnTo>
                  <a:lnTo>
                    <a:pt x="41649" y="17002"/>
                  </a:lnTo>
                  <a:lnTo>
                    <a:pt x="41817" y="17941"/>
                  </a:lnTo>
                  <a:lnTo>
                    <a:pt x="42487" y="19148"/>
                  </a:lnTo>
                  <a:lnTo>
                    <a:pt x="42923" y="19685"/>
                  </a:lnTo>
                  <a:lnTo>
                    <a:pt x="43527" y="20255"/>
                  </a:lnTo>
                  <a:lnTo>
                    <a:pt x="44835" y="21093"/>
                  </a:lnTo>
                  <a:lnTo>
                    <a:pt x="47048" y="21797"/>
                  </a:lnTo>
                  <a:lnTo>
                    <a:pt x="48624" y="22099"/>
                  </a:lnTo>
                  <a:lnTo>
                    <a:pt x="49228" y="22233"/>
                  </a:lnTo>
                  <a:lnTo>
                    <a:pt x="50804" y="22535"/>
                  </a:lnTo>
                  <a:lnTo>
                    <a:pt x="51743" y="22871"/>
                  </a:lnTo>
                  <a:lnTo>
                    <a:pt x="52044" y="23072"/>
                  </a:lnTo>
                  <a:lnTo>
                    <a:pt x="52044" y="23105"/>
                  </a:lnTo>
                  <a:lnTo>
                    <a:pt x="51910" y="23139"/>
                  </a:lnTo>
                  <a:lnTo>
                    <a:pt x="51810" y="23172"/>
                  </a:lnTo>
                  <a:lnTo>
                    <a:pt x="52011" y="23172"/>
                  </a:lnTo>
                  <a:lnTo>
                    <a:pt x="51642" y="24681"/>
                  </a:lnTo>
                  <a:lnTo>
                    <a:pt x="51139" y="26459"/>
                  </a:lnTo>
                  <a:lnTo>
                    <a:pt x="50603" y="28236"/>
                  </a:lnTo>
                  <a:lnTo>
                    <a:pt x="50066" y="30281"/>
                  </a:lnTo>
                  <a:lnTo>
                    <a:pt x="49194" y="28202"/>
                  </a:lnTo>
                  <a:lnTo>
                    <a:pt x="47953" y="25654"/>
                  </a:lnTo>
                  <a:lnTo>
                    <a:pt x="47484" y="24849"/>
                  </a:lnTo>
                  <a:lnTo>
                    <a:pt x="46109" y="23139"/>
                  </a:lnTo>
                  <a:lnTo>
                    <a:pt x="44768" y="22133"/>
                  </a:lnTo>
                  <a:lnTo>
                    <a:pt x="43829" y="21697"/>
                  </a:lnTo>
                  <a:lnTo>
                    <a:pt x="42856" y="21529"/>
                  </a:lnTo>
                  <a:lnTo>
                    <a:pt x="41850" y="21697"/>
                  </a:lnTo>
                  <a:lnTo>
                    <a:pt x="41381" y="21965"/>
                  </a:lnTo>
                  <a:lnTo>
                    <a:pt x="41046" y="22166"/>
                  </a:lnTo>
                  <a:lnTo>
                    <a:pt x="40576" y="22669"/>
                  </a:lnTo>
                  <a:lnTo>
                    <a:pt x="40308" y="23239"/>
                  </a:lnTo>
                  <a:lnTo>
                    <a:pt x="40207" y="23877"/>
                  </a:lnTo>
                  <a:lnTo>
                    <a:pt x="40341" y="24815"/>
                  </a:lnTo>
                  <a:lnTo>
                    <a:pt x="40911" y="26056"/>
                  </a:lnTo>
                  <a:lnTo>
                    <a:pt x="41314" y="26626"/>
                  </a:lnTo>
                  <a:lnTo>
                    <a:pt x="41850" y="27263"/>
                  </a:lnTo>
                  <a:lnTo>
                    <a:pt x="43091" y="28169"/>
                  </a:lnTo>
                  <a:lnTo>
                    <a:pt x="45237" y="29041"/>
                  </a:lnTo>
                  <a:lnTo>
                    <a:pt x="46780" y="29443"/>
                  </a:lnTo>
                  <a:lnTo>
                    <a:pt x="47316" y="29577"/>
                  </a:lnTo>
                  <a:lnTo>
                    <a:pt x="49261" y="30147"/>
                  </a:lnTo>
                  <a:lnTo>
                    <a:pt x="49965" y="30516"/>
                  </a:lnTo>
                  <a:lnTo>
                    <a:pt x="49630" y="31891"/>
                  </a:lnTo>
                  <a:lnTo>
                    <a:pt x="49161" y="34674"/>
                  </a:lnTo>
                  <a:lnTo>
                    <a:pt x="48993" y="36083"/>
                  </a:lnTo>
                  <a:lnTo>
                    <a:pt x="47652" y="34339"/>
                  </a:lnTo>
                  <a:lnTo>
                    <a:pt x="45606" y="31891"/>
                  </a:lnTo>
                  <a:lnTo>
                    <a:pt x="44935" y="31187"/>
                  </a:lnTo>
                  <a:lnTo>
                    <a:pt x="43158" y="29913"/>
                  </a:lnTo>
                  <a:lnTo>
                    <a:pt x="41616" y="29309"/>
                  </a:lnTo>
                  <a:lnTo>
                    <a:pt x="40610" y="29108"/>
                  </a:lnTo>
                  <a:lnTo>
                    <a:pt x="39604" y="29208"/>
                  </a:lnTo>
                  <a:lnTo>
                    <a:pt x="38698" y="29611"/>
                  </a:lnTo>
                  <a:lnTo>
                    <a:pt x="38296" y="29980"/>
                  </a:lnTo>
                  <a:lnTo>
                    <a:pt x="38028" y="30281"/>
                  </a:lnTo>
                  <a:lnTo>
                    <a:pt x="37692" y="30885"/>
                  </a:lnTo>
                  <a:lnTo>
                    <a:pt x="37592" y="31489"/>
                  </a:lnTo>
                  <a:lnTo>
                    <a:pt x="37659" y="32126"/>
                  </a:lnTo>
                  <a:lnTo>
                    <a:pt x="37994" y="32998"/>
                  </a:lnTo>
                  <a:lnTo>
                    <a:pt x="38866" y="34071"/>
                  </a:lnTo>
                  <a:lnTo>
                    <a:pt x="39402" y="34507"/>
                  </a:lnTo>
                  <a:lnTo>
                    <a:pt x="40107" y="34976"/>
                  </a:lnTo>
                  <a:lnTo>
                    <a:pt x="41549" y="35546"/>
                  </a:lnTo>
                  <a:lnTo>
                    <a:pt x="43829" y="35814"/>
                  </a:lnTo>
                  <a:lnTo>
                    <a:pt x="45438" y="35848"/>
                  </a:lnTo>
                  <a:lnTo>
                    <a:pt x="46042" y="35848"/>
                  </a:lnTo>
                  <a:lnTo>
                    <a:pt x="47685" y="35881"/>
                  </a:lnTo>
                  <a:lnTo>
                    <a:pt x="48658" y="36016"/>
                  </a:lnTo>
                  <a:lnTo>
                    <a:pt x="48993" y="36150"/>
                  </a:lnTo>
                  <a:lnTo>
                    <a:pt x="48859" y="37759"/>
                  </a:lnTo>
                  <a:lnTo>
                    <a:pt x="48892" y="41046"/>
                  </a:lnTo>
                  <a:lnTo>
                    <a:pt x="49094" y="42655"/>
                  </a:lnTo>
                  <a:lnTo>
                    <a:pt x="48993" y="42655"/>
                  </a:lnTo>
                  <a:lnTo>
                    <a:pt x="49094" y="42689"/>
                  </a:lnTo>
                  <a:lnTo>
                    <a:pt x="49094" y="42856"/>
                  </a:lnTo>
                  <a:lnTo>
                    <a:pt x="47484" y="41448"/>
                  </a:lnTo>
                  <a:lnTo>
                    <a:pt x="44835" y="39302"/>
                  </a:lnTo>
                  <a:lnTo>
                    <a:pt x="44164" y="38832"/>
                  </a:lnTo>
                  <a:lnTo>
                    <a:pt x="42353" y="37961"/>
                  </a:lnTo>
                  <a:lnTo>
                    <a:pt x="40878" y="37625"/>
                  </a:lnTo>
                  <a:lnTo>
                    <a:pt x="39905" y="37558"/>
                  </a:lnTo>
                  <a:lnTo>
                    <a:pt x="38966" y="37692"/>
                  </a:lnTo>
                  <a:lnTo>
                    <a:pt x="38162" y="38028"/>
                  </a:lnTo>
                  <a:lnTo>
                    <a:pt x="37793" y="38329"/>
                  </a:lnTo>
                  <a:lnTo>
                    <a:pt x="37592" y="37826"/>
                  </a:lnTo>
                  <a:lnTo>
                    <a:pt x="36954" y="37189"/>
                  </a:lnTo>
                  <a:lnTo>
                    <a:pt x="36116" y="36955"/>
                  </a:lnTo>
                  <a:lnTo>
                    <a:pt x="35144" y="37122"/>
                  </a:lnTo>
                  <a:lnTo>
                    <a:pt x="34674" y="37323"/>
                  </a:lnTo>
                  <a:lnTo>
                    <a:pt x="34104" y="37659"/>
                  </a:lnTo>
                  <a:lnTo>
                    <a:pt x="33165" y="38497"/>
                  </a:lnTo>
                  <a:lnTo>
                    <a:pt x="32092" y="40040"/>
                  </a:lnTo>
                  <a:lnTo>
                    <a:pt x="31321" y="41247"/>
                  </a:lnTo>
                  <a:lnTo>
                    <a:pt x="31019" y="41683"/>
                  </a:lnTo>
                  <a:lnTo>
                    <a:pt x="30047" y="43158"/>
                  </a:lnTo>
                  <a:lnTo>
                    <a:pt x="29577" y="43594"/>
                  </a:lnTo>
                  <a:lnTo>
                    <a:pt x="29309" y="41347"/>
                  </a:lnTo>
                  <a:lnTo>
                    <a:pt x="29141" y="39101"/>
                  </a:lnTo>
                  <a:lnTo>
                    <a:pt x="28940" y="39134"/>
                  </a:lnTo>
                  <a:lnTo>
                    <a:pt x="29342" y="38933"/>
                  </a:lnTo>
                  <a:lnTo>
                    <a:pt x="30885" y="38229"/>
                  </a:lnTo>
                  <a:lnTo>
                    <a:pt x="33098" y="36988"/>
                  </a:lnTo>
                  <a:lnTo>
                    <a:pt x="33668" y="36552"/>
                  </a:lnTo>
                  <a:lnTo>
                    <a:pt x="34775" y="35278"/>
                  </a:lnTo>
                  <a:lnTo>
                    <a:pt x="35378" y="34071"/>
                  </a:lnTo>
                  <a:lnTo>
                    <a:pt x="35580" y="33232"/>
                  </a:lnTo>
                  <a:lnTo>
                    <a:pt x="35613" y="32394"/>
                  </a:lnTo>
                  <a:lnTo>
                    <a:pt x="35345" y="31589"/>
                  </a:lnTo>
                  <a:lnTo>
                    <a:pt x="35110" y="31187"/>
                  </a:lnTo>
                  <a:lnTo>
                    <a:pt x="34708" y="30684"/>
                  </a:lnTo>
                  <a:lnTo>
                    <a:pt x="33769" y="30181"/>
                  </a:lnTo>
                  <a:lnTo>
                    <a:pt x="32796" y="30248"/>
                  </a:lnTo>
                  <a:lnTo>
                    <a:pt x="31924" y="30784"/>
                  </a:lnTo>
                  <a:lnTo>
                    <a:pt x="31556" y="31254"/>
                  </a:lnTo>
                  <a:lnTo>
                    <a:pt x="31187" y="31824"/>
                  </a:lnTo>
                  <a:lnTo>
                    <a:pt x="30751" y="32998"/>
                  </a:lnTo>
                  <a:lnTo>
                    <a:pt x="30483" y="34842"/>
                  </a:lnTo>
                  <a:lnTo>
                    <a:pt x="30248" y="36217"/>
                  </a:lnTo>
                  <a:lnTo>
                    <a:pt x="30147" y="36787"/>
                  </a:lnTo>
                  <a:lnTo>
                    <a:pt x="29778" y="38061"/>
                  </a:lnTo>
                  <a:lnTo>
                    <a:pt x="29376" y="38799"/>
                  </a:lnTo>
                  <a:lnTo>
                    <a:pt x="29141" y="39000"/>
                  </a:lnTo>
                  <a:lnTo>
                    <a:pt x="29007" y="37290"/>
                  </a:lnTo>
                  <a:lnTo>
                    <a:pt x="28772" y="35613"/>
                  </a:lnTo>
                  <a:lnTo>
                    <a:pt x="28269" y="34104"/>
                  </a:lnTo>
                  <a:lnTo>
                    <a:pt x="27599" y="32662"/>
                  </a:lnTo>
                  <a:lnTo>
                    <a:pt x="28437" y="32126"/>
                  </a:lnTo>
                  <a:lnTo>
                    <a:pt x="29946" y="31153"/>
                  </a:lnTo>
                  <a:lnTo>
                    <a:pt x="30784" y="30416"/>
                  </a:lnTo>
                  <a:lnTo>
                    <a:pt x="31354" y="29812"/>
                  </a:lnTo>
                  <a:lnTo>
                    <a:pt x="32260" y="28303"/>
                  </a:lnTo>
                  <a:lnTo>
                    <a:pt x="32562" y="27062"/>
                  </a:lnTo>
                  <a:lnTo>
                    <a:pt x="32595" y="26224"/>
                  </a:lnTo>
                  <a:lnTo>
                    <a:pt x="32427" y="25386"/>
                  </a:lnTo>
                  <a:lnTo>
                    <a:pt x="32059" y="24614"/>
                  </a:lnTo>
                  <a:lnTo>
                    <a:pt x="31757" y="24212"/>
                  </a:lnTo>
                  <a:lnTo>
                    <a:pt x="31287" y="23742"/>
                  </a:lnTo>
                  <a:lnTo>
                    <a:pt x="30281" y="23273"/>
                  </a:lnTo>
                  <a:lnTo>
                    <a:pt x="29275" y="23374"/>
                  </a:lnTo>
                  <a:lnTo>
                    <a:pt x="28370" y="23944"/>
                  </a:lnTo>
                  <a:lnTo>
                    <a:pt x="28035" y="24413"/>
                  </a:lnTo>
                  <a:lnTo>
                    <a:pt x="27632" y="25050"/>
                  </a:lnTo>
                  <a:lnTo>
                    <a:pt x="27297" y="26324"/>
                  </a:lnTo>
                  <a:lnTo>
                    <a:pt x="27330" y="28303"/>
                  </a:lnTo>
                  <a:lnTo>
                    <a:pt x="27431" y="29778"/>
                  </a:lnTo>
                  <a:lnTo>
                    <a:pt x="27532" y="30986"/>
                  </a:lnTo>
                  <a:lnTo>
                    <a:pt x="27465" y="32394"/>
                  </a:lnTo>
                  <a:lnTo>
                    <a:pt x="27397" y="32260"/>
                  </a:lnTo>
                  <a:lnTo>
                    <a:pt x="27330" y="32126"/>
                  </a:lnTo>
                  <a:lnTo>
                    <a:pt x="26559" y="30851"/>
                  </a:lnTo>
                  <a:lnTo>
                    <a:pt x="24916" y="28370"/>
                  </a:lnTo>
                  <a:lnTo>
                    <a:pt x="24044" y="27196"/>
                  </a:lnTo>
                  <a:lnTo>
                    <a:pt x="25184" y="25553"/>
                  </a:lnTo>
                  <a:lnTo>
                    <a:pt x="26224" y="23809"/>
                  </a:lnTo>
                  <a:lnTo>
                    <a:pt x="26559" y="23038"/>
                  </a:lnTo>
                  <a:lnTo>
                    <a:pt x="26962" y="21261"/>
                  </a:lnTo>
                  <a:lnTo>
                    <a:pt x="26928" y="19920"/>
                  </a:lnTo>
                  <a:lnTo>
                    <a:pt x="26693" y="19048"/>
                  </a:lnTo>
                  <a:lnTo>
                    <a:pt x="26324" y="18243"/>
                  </a:lnTo>
                  <a:lnTo>
                    <a:pt x="25754" y="17572"/>
                  </a:lnTo>
                  <a:lnTo>
                    <a:pt x="25385" y="17270"/>
                  </a:lnTo>
                  <a:lnTo>
                    <a:pt x="24815" y="16935"/>
                  </a:lnTo>
                  <a:lnTo>
                    <a:pt x="23709" y="16767"/>
                  </a:lnTo>
                  <a:lnTo>
                    <a:pt x="22770" y="17103"/>
                  </a:lnTo>
                  <a:lnTo>
                    <a:pt x="22032" y="17908"/>
                  </a:lnTo>
                  <a:lnTo>
                    <a:pt x="21797" y="18478"/>
                  </a:lnTo>
                  <a:lnTo>
                    <a:pt x="21563" y="19182"/>
                  </a:lnTo>
                  <a:lnTo>
                    <a:pt x="21596" y="20590"/>
                  </a:lnTo>
                  <a:lnTo>
                    <a:pt x="22300" y="22669"/>
                  </a:lnTo>
                  <a:lnTo>
                    <a:pt x="22870" y="24145"/>
                  </a:lnTo>
                  <a:lnTo>
                    <a:pt x="23373" y="25386"/>
                  </a:lnTo>
                  <a:lnTo>
                    <a:pt x="23809" y="26895"/>
                  </a:lnTo>
                  <a:lnTo>
                    <a:pt x="22435" y="25251"/>
                  </a:lnTo>
                  <a:lnTo>
                    <a:pt x="20959" y="23642"/>
                  </a:lnTo>
                  <a:lnTo>
                    <a:pt x="19987" y="21294"/>
                  </a:lnTo>
                  <a:lnTo>
                    <a:pt x="18914" y="19048"/>
                  </a:lnTo>
                  <a:lnTo>
                    <a:pt x="18545" y="18310"/>
                  </a:lnTo>
                  <a:lnTo>
                    <a:pt x="17572" y="16835"/>
                  </a:lnTo>
                  <a:lnTo>
                    <a:pt x="16700" y="15929"/>
                  </a:lnTo>
                  <a:lnTo>
                    <a:pt x="16030" y="15493"/>
                  </a:lnTo>
                  <a:lnTo>
                    <a:pt x="15325" y="15258"/>
                  </a:lnTo>
                  <a:lnTo>
                    <a:pt x="14588" y="15292"/>
                  </a:lnTo>
                  <a:lnTo>
                    <a:pt x="14185" y="15426"/>
                  </a:lnTo>
                  <a:lnTo>
                    <a:pt x="13649" y="15661"/>
                  </a:lnTo>
                  <a:lnTo>
                    <a:pt x="13045" y="16432"/>
                  </a:lnTo>
                  <a:lnTo>
                    <a:pt x="12911" y="17338"/>
                  </a:lnTo>
                  <a:lnTo>
                    <a:pt x="13213" y="18344"/>
                  </a:lnTo>
                  <a:lnTo>
                    <a:pt x="13481" y="18813"/>
                  </a:lnTo>
                  <a:lnTo>
                    <a:pt x="13884" y="19383"/>
                  </a:lnTo>
                  <a:lnTo>
                    <a:pt x="14890" y="20322"/>
                  </a:lnTo>
                  <a:lnTo>
                    <a:pt x="16700" y="21429"/>
                  </a:lnTo>
                  <a:lnTo>
                    <a:pt x="18109" y="22133"/>
                  </a:lnTo>
                  <a:lnTo>
                    <a:pt x="19383" y="22837"/>
                  </a:lnTo>
                  <a:lnTo>
                    <a:pt x="20624" y="23642"/>
                  </a:lnTo>
                  <a:lnTo>
                    <a:pt x="20892" y="23910"/>
                  </a:lnTo>
                  <a:lnTo>
                    <a:pt x="21127" y="24178"/>
                  </a:lnTo>
                  <a:lnTo>
                    <a:pt x="21160" y="24178"/>
                  </a:lnTo>
                  <a:lnTo>
                    <a:pt x="22233" y="25352"/>
                  </a:lnTo>
                  <a:lnTo>
                    <a:pt x="23273" y="26593"/>
                  </a:lnTo>
                  <a:lnTo>
                    <a:pt x="21429" y="25084"/>
                  </a:lnTo>
                  <a:lnTo>
                    <a:pt x="19584" y="23709"/>
                  </a:lnTo>
                  <a:lnTo>
                    <a:pt x="18880" y="23239"/>
                  </a:lnTo>
                  <a:lnTo>
                    <a:pt x="17136" y="22435"/>
                  </a:lnTo>
                  <a:lnTo>
                    <a:pt x="15828" y="22166"/>
                  </a:lnTo>
                  <a:lnTo>
                    <a:pt x="15024" y="22233"/>
                  </a:lnTo>
                  <a:lnTo>
                    <a:pt x="14286" y="22502"/>
                  </a:lnTo>
                  <a:lnTo>
                    <a:pt x="13716" y="23072"/>
                  </a:lnTo>
                  <a:lnTo>
                    <a:pt x="13481" y="23474"/>
                  </a:lnTo>
                  <a:lnTo>
                    <a:pt x="13347" y="23809"/>
                  </a:lnTo>
                  <a:lnTo>
                    <a:pt x="13280" y="24413"/>
                  </a:lnTo>
                  <a:lnTo>
                    <a:pt x="13481" y="25184"/>
                  </a:lnTo>
                  <a:lnTo>
                    <a:pt x="14219" y="26056"/>
                  </a:lnTo>
                  <a:lnTo>
                    <a:pt x="15258" y="26693"/>
                  </a:lnTo>
                  <a:lnTo>
                    <a:pt x="15795" y="26962"/>
                  </a:lnTo>
                  <a:lnTo>
                    <a:pt x="16432" y="27230"/>
                  </a:lnTo>
                  <a:lnTo>
                    <a:pt x="17673" y="27498"/>
                  </a:lnTo>
                  <a:lnTo>
                    <a:pt x="19584" y="27465"/>
                  </a:lnTo>
                  <a:lnTo>
                    <a:pt x="21060" y="27297"/>
                  </a:lnTo>
                  <a:lnTo>
                    <a:pt x="21529" y="27230"/>
                  </a:lnTo>
                  <a:lnTo>
                    <a:pt x="23105" y="27062"/>
                  </a:lnTo>
                  <a:lnTo>
                    <a:pt x="23709" y="27163"/>
                  </a:lnTo>
                  <a:lnTo>
                    <a:pt x="23776" y="27230"/>
                  </a:lnTo>
                  <a:lnTo>
                    <a:pt x="23843" y="27330"/>
                  </a:lnTo>
                  <a:lnTo>
                    <a:pt x="23843" y="27364"/>
                  </a:lnTo>
                  <a:lnTo>
                    <a:pt x="23843" y="27431"/>
                  </a:lnTo>
                  <a:lnTo>
                    <a:pt x="23876" y="27398"/>
                  </a:lnTo>
                  <a:lnTo>
                    <a:pt x="23876" y="27364"/>
                  </a:lnTo>
                  <a:lnTo>
                    <a:pt x="24748" y="28538"/>
                  </a:lnTo>
                  <a:lnTo>
                    <a:pt x="26358" y="30952"/>
                  </a:lnTo>
                  <a:lnTo>
                    <a:pt x="27096" y="32193"/>
                  </a:lnTo>
                  <a:lnTo>
                    <a:pt x="27196" y="32394"/>
                  </a:lnTo>
                  <a:lnTo>
                    <a:pt x="27297" y="32595"/>
                  </a:lnTo>
                  <a:lnTo>
                    <a:pt x="25151" y="31287"/>
                  </a:lnTo>
                  <a:lnTo>
                    <a:pt x="22938" y="30047"/>
                  </a:lnTo>
                  <a:lnTo>
                    <a:pt x="22200" y="29711"/>
                  </a:lnTo>
                  <a:lnTo>
                    <a:pt x="20456" y="29175"/>
                  </a:lnTo>
                  <a:lnTo>
                    <a:pt x="19148" y="29141"/>
                  </a:lnTo>
                  <a:lnTo>
                    <a:pt x="18377" y="29309"/>
                  </a:lnTo>
                  <a:lnTo>
                    <a:pt x="17706" y="29711"/>
                  </a:lnTo>
                  <a:lnTo>
                    <a:pt x="17237" y="30315"/>
                  </a:lnTo>
                  <a:lnTo>
                    <a:pt x="17069" y="30751"/>
                  </a:lnTo>
                  <a:lnTo>
                    <a:pt x="17002" y="31086"/>
                  </a:lnTo>
                  <a:lnTo>
                    <a:pt x="17002" y="31690"/>
                  </a:lnTo>
                  <a:lnTo>
                    <a:pt x="17270" y="32428"/>
                  </a:lnTo>
                  <a:lnTo>
                    <a:pt x="18042" y="33165"/>
                  </a:lnTo>
                  <a:lnTo>
                    <a:pt x="19081" y="33668"/>
                  </a:lnTo>
                  <a:lnTo>
                    <a:pt x="19618" y="33836"/>
                  </a:lnTo>
                  <a:lnTo>
                    <a:pt x="20288" y="34004"/>
                  </a:lnTo>
                  <a:lnTo>
                    <a:pt x="21496" y="34071"/>
                  </a:lnTo>
                  <a:lnTo>
                    <a:pt x="23340" y="33735"/>
                  </a:lnTo>
                  <a:lnTo>
                    <a:pt x="24715" y="33333"/>
                  </a:lnTo>
                  <a:lnTo>
                    <a:pt x="25151" y="33165"/>
                  </a:lnTo>
                  <a:lnTo>
                    <a:pt x="26727" y="32662"/>
                  </a:lnTo>
                  <a:lnTo>
                    <a:pt x="27330" y="32696"/>
                  </a:lnTo>
                  <a:lnTo>
                    <a:pt x="27364" y="32696"/>
                  </a:lnTo>
                  <a:lnTo>
                    <a:pt x="27364" y="32729"/>
                  </a:lnTo>
                  <a:lnTo>
                    <a:pt x="27330" y="32763"/>
                  </a:lnTo>
                  <a:lnTo>
                    <a:pt x="27330" y="32796"/>
                  </a:lnTo>
                  <a:lnTo>
                    <a:pt x="27397" y="32796"/>
                  </a:lnTo>
                  <a:lnTo>
                    <a:pt x="28035" y="34205"/>
                  </a:lnTo>
                  <a:lnTo>
                    <a:pt x="28538" y="35647"/>
                  </a:lnTo>
                  <a:lnTo>
                    <a:pt x="28772" y="37189"/>
                  </a:lnTo>
                  <a:lnTo>
                    <a:pt x="28906" y="38765"/>
                  </a:lnTo>
                  <a:lnTo>
                    <a:pt x="28202" y="38028"/>
                  </a:lnTo>
                  <a:lnTo>
                    <a:pt x="26693" y="36753"/>
                  </a:lnTo>
                  <a:lnTo>
                    <a:pt x="25888" y="36217"/>
                  </a:lnTo>
                  <a:lnTo>
                    <a:pt x="25218" y="35814"/>
                  </a:lnTo>
                  <a:lnTo>
                    <a:pt x="23541" y="35144"/>
                  </a:lnTo>
                  <a:lnTo>
                    <a:pt x="22267" y="34943"/>
                  </a:lnTo>
                  <a:lnTo>
                    <a:pt x="21429" y="34976"/>
                  </a:lnTo>
                  <a:lnTo>
                    <a:pt x="20691" y="35244"/>
                  </a:lnTo>
                  <a:lnTo>
                    <a:pt x="20087" y="35747"/>
                  </a:lnTo>
                  <a:lnTo>
                    <a:pt x="19852" y="36116"/>
                  </a:lnTo>
                  <a:lnTo>
                    <a:pt x="19685" y="36384"/>
                  </a:lnTo>
                  <a:lnTo>
                    <a:pt x="19551" y="36921"/>
                  </a:lnTo>
                  <a:lnTo>
                    <a:pt x="19618" y="37659"/>
                  </a:lnTo>
                  <a:lnTo>
                    <a:pt x="20188" y="38430"/>
                  </a:lnTo>
                  <a:lnTo>
                    <a:pt x="21060" y="39067"/>
                  </a:lnTo>
                  <a:lnTo>
                    <a:pt x="21563" y="39302"/>
                  </a:lnTo>
                  <a:lnTo>
                    <a:pt x="22133" y="39537"/>
                  </a:lnTo>
                  <a:lnTo>
                    <a:pt x="23306" y="39704"/>
                  </a:lnTo>
                  <a:lnTo>
                    <a:pt x="25117" y="39570"/>
                  </a:lnTo>
                  <a:lnTo>
                    <a:pt x="26459" y="39335"/>
                  </a:lnTo>
                  <a:lnTo>
                    <a:pt x="26894" y="39235"/>
                  </a:lnTo>
                  <a:lnTo>
                    <a:pt x="28336" y="38967"/>
                  </a:lnTo>
                  <a:lnTo>
                    <a:pt x="28906" y="39000"/>
                  </a:lnTo>
                  <a:lnTo>
                    <a:pt x="29108" y="41314"/>
                  </a:lnTo>
                  <a:lnTo>
                    <a:pt x="29342" y="43661"/>
                  </a:lnTo>
                  <a:lnTo>
                    <a:pt x="29342" y="43661"/>
                  </a:lnTo>
                  <a:lnTo>
                    <a:pt x="28538" y="43058"/>
                  </a:lnTo>
                  <a:lnTo>
                    <a:pt x="27029" y="42018"/>
                  </a:lnTo>
                  <a:lnTo>
                    <a:pt x="26090" y="41515"/>
                  </a:lnTo>
                  <a:lnTo>
                    <a:pt x="25453" y="41280"/>
                  </a:lnTo>
                  <a:lnTo>
                    <a:pt x="24011" y="41012"/>
                  </a:lnTo>
                  <a:lnTo>
                    <a:pt x="22569" y="41113"/>
                  </a:lnTo>
                  <a:lnTo>
                    <a:pt x="21596" y="41515"/>
                  </a:lnTo>
                  <a:lnTo>
                    <a:pt x="21060" y="41917"/>
                  </a:lnTo>
                  <a:lnTo>
                    <a:pt x="20858" y="42219"/>
                  </a:lnTo>
                  <a:lnTo>
                    <a:pt x="20657" y="41850"/>
                  </a:lnTo>
                  <a:lnTo>
                    <a:pt x="20188" y="41213"/>
                  </a:lnTo>
                  <a:lnTo>
                    <a:pt x="19886" y="40979"/>
                  </a:lnTo>
                  <a:lnTo>
                    <a:pt x="19349" y="40576"/>
                  </a:lnTo>
                  <a:lnTo>
                    <a:pt x="18243" y="40308"/>
                  </a:lnTo>
                  <a:lnTo>
                    <a:pt x="17270" y="40610"/>
                  </a:lnTo>
                  <a:lnTo>
                    <a:pt x="16499" y="41381"/>
                  </a:lnTo>
                  <a:lnTo>
                    <a:pt x="16264" y="41917"/>
                  </a:lnTo>
                  <a:lnTo>
                    <a:pt x="15996" y="42588"/>
                  </a:lnTo>
                  <a:lnTo>
                    <a:pt x="15929" y="43896"/>
                  </a:lnTo>
                  <a:lnTo>
                    <a:pt x="16331" y="45841"/>
                  </a:lnTo>
                  <a:lnTo>
                    <a:pt x="16734" y="47283"/>
                  </a:lnTo>
                  <a:lnTo>
                    <a:pt x="17069" y="48456"/>
                  </a:lnTo>
                  <a:lnTo>
                    <a:pt x="17304" y="49831"/>
                  </a:lnTo>
                  <a:lnTo>
                    <a:pt x="17203" y="49731"/>
                  </a:lnTo>
                  <a:lnTo>
                    <a:pt x="17103" y="49597"/>
                  </a:lnTo>
                  <a:lnTo>
                    <a:pt x="16097" y="48490"/>
                  </a:lnTo>
                  <a:lnTo>
                    <a:pt x="14018" y="46377"/>
                  </a:lnTo>
                  <a:lnTo>
                    <a:pt x="12911" y="45405"/>
                  </a:lnTo>
                  <a:lnTo>
                    <a:pt x="13716" y="43561"/>
                  </a:lnTo>
                  <a:lnTo>
                    <a:pt x="14353" y="41649"/>
                  </a:lnTo>
                  <a:lnTo>
                    <a:pt x="14588" y="40811"/>
                  </a:lnTo>
                  <a:lnTo>
                    <a:pt x="14621" y="39000"/>
                  </a:lnTo>
                  <a:lnTo>
                    <a:pt x="14286" y="37692"/>
                  </a:lnTo>
                  <a:lnTo>
                    <a:pt x="13917" y="36887"/>
                  </a:lnTo>
                  <a:lnTo>
                    <a:pt x="13381" y="36183"/>
                  </a:lnTo>
                  <a:lnTo>
                    <a:pt x="12676" y="35613"/>
                  </a:lnTo>
                  <a:lnTo>
                    <a:pt x="12274" y="35412"/>
                  </a:lnTo>
                  <a:lnTo>
                    <a:pt x="11637" y="35177"/>
                  </a:lnTo>
                  <a:lnTo>
                    <a:pt x="10564" y="35244"/>
                  </a:lnTo>
                  <a:lnTo>
                    <a:pt x="9692" y="35781"/>
                  </a:lnTo>
                  <a:lnTo>
                    <a:pt x="9122" y="36686"/>
                  </a:lnTo>
                  <a:lnTo>
                    <a:pt x="8988" y="37290"/>
                  </a:lnTo>
                  <a:lnTo>
                    <a:pt x="8921" y="38028"/>
                  </a:lnTo>
                  <a:lnTo>
                    <a:pt x="9222" y="39402"/>
                  </a:lnTo>
                  <a:lnTo>
                    <a:pt x="10295" y="41314"/>
                  </a:lnTo>
                  <a:lnTo>
                    <a:pt x="11167" y="42622"/>
                  </a:lnTo>
                  <a:lnTo>
                    <a:pt x="11905" y="43762"/>
                  </a:lnTo>
                  <a:lnTo>
                    <a:pt x="12643" y="45137"/>
                  </a:lnTo>
                  <a:lnTo>
                    <a:pt x="10966" y="43795"/>
                  </a:lnTo>
                  <a:lnTo>
                    <a:pt x="9189" y="42521"/>
                  </a:lnTo>
                  <a:lnTo>
                    <a:pt x="7780" y="40408"/>
                  </a:lnTo>
                  <a:lnTo>
                    <a:pt x="6305" y="38430"/>
                  </a:lnTo>
                  <a:lnTo>
                    <a:pt x="5768" y="37793"/>
                  </a:lnTo>
                  <a:lnTo>
                    <a:pt x="4561" y="36519"/>
                  </a:lnTo>
                  <a:lnTo>
                    <a:pt x="3488" y="35781"/>
                  </a:lnTo>
                  <a:lnTo>
                    <a:pt x="2784" y="35513"/>
                  </a:lnTo>
                  <a:lnTo>
                    <a:pt x="2046" y="35412"/>
                  </a:lnTo>
                  <a:lnTo>
                    <a:pt x="1308" y="35580"/>
                  </a:lnTo>
                  <a:lnTo>
                    <a:pt x="940" y="35781"/>
                  </a:lnTo>
                  <a:lnTo>
                    <a:pt x="437" y="36150"/>
                  </a:lnTo>
                  <a:lnTo>
                    <a:pt x="1" y="36988"/>
                  </a:lnTo>
                  <a:lnTo>
                    <a:pt x="68" y="37927"/>
                  </a:lnTo>
                  <a:lnTo>
                    <a:pt x="571" y="38832"/>
                  </a:lnTo>
                  <a:lnTo>
                    <a:pt x="940" y="39268"/>
                  </a:lnTo>
                  <a:lnTo>
                    <a:pt x="1443" y="39738"/>
                  </a:lnTo>
                  <a:lnTo>
                    <a:pt x="2616" y="40442"/>
                  </a:lnTo>
                  <a:lnTo>
                    <a:pt x="4595" y="41180"/>
                  </a:lnTo>
                  <a:lnTo>
                    <a:pt x="6104" y="41616"/>
                  </a:lnTo>
                  <a:lnTo>
                    <a:pt x="7512" y="42018"/>
                  </a:lnTo>
                  <a:lnTo>
                    <a:pt x="8887" y="42555"/>
                  </a:lnTo>
                  <a:lnTo>
                    <a:pt x="9189" y="42789"/>
                  </a:lnTo>
                  <a:lnTo>
                    <a:pt x="9491" y="42991"/>
                  </a:lnTo>
                  <a:lnTo>
                    <a:pt x="9524" y="43024"/>
                  </a:lnTo>
                  <a:lnTo>
                    <a:pt x="10798" y="43929"/>
                  </a:lnTo>
                  <a:lnTo>
                    <a:pt x="12039" y="44935"/>
                  </a:lnTo>
                  <a:lnTo>
                    <a:pt x="9960" y="43829"/>
                  </a:lnTo>
                  <a:lnTo>
                    <a:pt x="7881" y="42856"/>
                  </a:lnTo>
                  <a:lnTo>
                    <a:pt x="7076" y="42521"/>
                  </a:lnTo>
                  <a:lnTo>
                    <a:pt x="5232" y="42085"/>
                  </a:lnTo>
                  <a:lnTo>
                    <a:pt x="3891" y="42085"/>
                  </a:lnTo>
                  <a:lnTo>
                    <a:pt x="3086" y="42286"/>
                  </a:lnTo>
                  <a:lnTo>
                    <a:pt x="2449" y="42689"/>
                  </a:lnTo>
                  <a:lnTo>
                    <a:pt x="1979" y="43359"/>
                  </a:lnTo>
                  <a:lnTo>
                    <a:pt x="1845" y="43829"/>
                  </a:lnTo>
                  <a:lnTo>
                    <a:pt x="1778" y="44164"/>
                  </a:lnTo>
                  <a:lnTo>
                    <a:pt x="1845" y="44768"/>
                  </a:lnTo>
                  <a:lnTo>
                    <a:pt x="2180" y="45506"/>
                  </a:lnTo>
                  <a:lnTo>
                    <a:pt x="3086" y="46176"/>
                  </a:lnTo>
                  <a:lnTo>
                    <a:pt x="4226" y="46612"/>
                  </a:lnTo>
                  <a:lnTo>
                    <a:pt x="4796" y="46780"/>
                  </a:lnTo>
                  <a:lnTo>
                    <a:pt x="5467" y="46914"/>
                  </a:lnTo>
                  <a:lnTo>
                    <a:pt x="6741" y="46914"/>
                  </a:lnTo>
                  <a:lnTo>
                    <a:pt x="8619" y="46512"/>
                  </a:lnTo>
                  <a:lnTo>
                    <a:pt x="9994" y="46076"/>
                  </a:lnTo>
                  <a:lnTo>
                    <a:pt x="10463" y="45908"/>
                  </a:lnTo>
                  <a:lnTo>
                    <a:pt x="11972" y="45438"/>
                  </a:lnTo>
                  <a:lnTo>
                    <a:pt x="12576" y="45405"/>
                  </a:lnTo>
                  <a:lnTo>
                    <a:pt x="12676" y="45438"/>
                  </a:lnTo>
                  <a:lnTo>
                    <a:pt x="12743" y="45539"/>
                  </a:lnTo>
                  <a:lnTo>
                    <a:pt x="12777" y="45573"/>
                  </a:lnTo>
                  <a:lnTo>
                    <a:pt x="12777" y="45640"/>
                  </a:lnTo>
                  <a:lnTo>
                    <a:pt x="12810" y="45573"/>
                  </a:lnTo>
                  <a:lnTo>
                    <a:pt x="13917" y="46545"/>
                  </a:lnTo>
                  <a:lnTo>
                    <a:pt x="15963" y="48591"/>
                  </a:lnTo>
                  <a:lnTo>
                    <a:pt x="16902" y="49664"/>
                  </a:lnTo>
                  <a:lnTo>
                    <a:pt x="17069" y="49865"/>
                  </a:lnTo>
                  <a:lnTo>
                    <a:pt x="17203" y="50033"/>
                  </a:lnTo>
                  <a:lnTo>
                    <a:pt x="14822" y="49161"/>
                  </a:lnTo>
                  <a:lnTo>
                    <a:pt x="12408" y="48389"/>
                  </a:lnTo>
                  <a:lnTo>
                    <a:pt x="11603" y="48188"/>
                  </a:lnTo>
                  <a:lnTo>
                    <a:pt x="9792" y="48054"/>
                  </a:lnTo>
                  <a:lnTo>
                    <a:pt x="8518" y="48255"/>
                  </a:lnTo>
                  <a:lnTo>
                    <a:pt x="7780" y="48557"/>
                  </a:lnTo>
                  <a:lnTo>
                    <a:pt x="7210" y="49094"/>
                  </a:lnTo>
                  <a:lnTo>
                    <a:pt x="6875" y="49798"/>
                  </a:lnTo>
                  <a:lnTo>
                    <a:pt x="6808" y="50234"/>
                  </a:lnTo>
                  <a:lnTo>
                    <a:pt x="6774" y="50569"/>
                  </a:lnTo>
                  <a:lnTo>
                    <a:pt x="6909" y="51173"/>
                  </a:lnTo>
                  <a:lnTo>
                    <a:pt x="7311" y="51843"/>
                  </a:lnTo>
                  <a:lnTo>
                    <a:pt x="8250" y="52413"/>
                  </a:lnTo>
                  <a:lnTo>
                    <a:pt x="9357" y="52682"/>
                  </a:lnTo>
                  <a:lnTo>
                    <a:pt x="9893" y="52749"/>
                  </a:lnTo>
                  <a:lnTo>
                    <a:pt x="10597" y="52782"/>
                  </a:lnTo>
                  <a:lnTo>
                    <a:pt x="11804" y="52615"/>
                  </a:lnTo>
                  <a:lnTo>
                    <a:pt x="13548" y="51910"/>
                  </a:lnTo>
                  <a:lnTo>
                    <a:pt x="14789" y="51240"/>
                  </a:lnTo>
                  <a:lnTo>
                    <a:pt x="15225" y="51005"/>
                  </a:lnTo>
                  <a:lnTo>
                    <a:pt x="16633" y="50234"/>
                  </a:lnTo>
                  <a:lnTo>
                    <a:pt x="17237" y="50100"/>
                  </a:lnTo>
                  <a:lnTo>
                    <a:pt x="17270" y="50100"/>
                  </a:lnTo>
                  <a:lnTo>
                    <a:pt x="17270" y="50133"/>
                  </a:lnTo>
                  <a:lnTo>
                    <a:pt x="17270" y="50167"/>
                  </a:lnTo>
                  <a:lnTo>
                    <a:pt x="17270" y="50234"/>
                  </a:lnTo>
                  <a:lnTo>
                    <a:pt x="17337" y="50200"/>
                  </a:lnTo>
                  <a:lnTo>
                    <a:pt x="18243" y="51441"/>
                  </a:lnTo>
                  <a:lnTo>
                    <a:pt x="19014" y="52749"/>
                  </a:lnTo>
                  <a:lnTo>
                    <a:pt x="19551" y="54224"/>
                  </a:lnTo>
                  <a:lnTo>
                    <a:pt x="19987" y="55733"/>
                  </a:lnTo>
                  <a:lnTo>
                    <a:pt x="19148" y="55197"/>
                  </a:lnTo>
                  <a:lnTo>
                    <a:pt x="17438" y="54291"/>
                  </a:lnTo>
                  <a:lnTo>
                    <a:pt x="16499" y="53922"/>
                  </a:lnTo>
                  <a:lnTo>
                    <a:pt x="15761" y="53654"/>
                  </a:lnTo>
                  <a:lnTo>
                    <a:pt x="14018" y="53319"/>
                  </a:lnTo>
                  <a:lnTo>
                    <a:pt x="12710" y="53386"/>
                  </a:lnTo>
                  <a:lnTo>
                    <a:pt x="11905" y="53587"/>
                  </a:lnTo>
                  <a:lnTo>
                    <a:pt x="11234" y="53989"/>
                  </a:lnTo>
                  <a:lnTo>
                    <a:pt x="10731" y="54627"/>
                  </a:lnTo>
                  <a:lnTo>
                    <a:pt x="10564" y="55029"/>
                  </a:lnTo>
                  <a:lnTo>
                    <a:pt x="10463" y="55331"/>
                  </a:lnTo>
                  <a:lnTo>
                    <a:pt x="10430" y="55867"/>
                  </a:lnTo>
                  <a:lnTo>
                    <a:pt x="10664" y="56572"/>
                  </a:lnTo>
                  <a:lnTo>
                    <a:pt x="11369" y="57242"/>
                  </a:lnTo>
                  <a:lnTo>
                    <a:pt x="12341" y="57678"/>
                  </a:lnTo>
                  <a:lnTo>
                    <a:pt x="12878" y="57812"/>
                  </a:lnTo>
                  <a:lnTo>
                    <a:pt x="13515" y="57913"/>
                  </a:lnTo>
                  <a:lnTo>
                    <a:pt x="14688" y="57846"/>
                  </a:lnTo>
                  <a:lnTo>
                    <a:pt x="16432" y="57376"/>
                  </a:lnTo>
                  <a:lnTo>
                    <a:pt x="17673" y="56873"/>
                  </a:lnTo>
                  <a:lnTo>
                    <a:pt x="18746" y="56370"/>
                  </a:lnTo>
                  <a:lnTo>
                    <a:pt x="20020" y="56035"/>
                  </a:lnTo>
                  <a:lnTo>
                    <a:pt x="20657" y="58282"/>
                  </a:lnTo>
                  <a:lnTo>
                    <a:pt x="21395" y="60528"/>
                  </a:lnTo>
                  <a:lnTo>
                    <a:pt x="20490" y="60093"/>
                  </a:lnTo>
                  <a:lnTo>
                    <a:pt x="18779" y="59388"/>
                  </a:lnTo>
                  <a:lnTo>
                    <a:pt x="17740" y="59087"/>
                  </a:lnTo>
                  <a:lnTo>
                    <a:pt x="17036" y="58986"/>
                  </a:lnTo>
                  <a:lnTo>
                    <a:pt x="15426" y="59019"/>
                  </a:lnTo>
                  <a:lnTo>
                    <a:pt x="14286" y="59388"/>
                  </a:lnTo>
                  <a:lnTo>
                    <a:pt x="13615" y="59757"/>
                  </a:lnTo>
                  <a:lnTo>
                    <a:pt x="13079" y="60260"/>
                  </a:lnTo>
                  <a:lnTo>
                    <a:pt x="12676" y="60931"/>
                  </a:lnTo>
                  <a:lnTo>
                    <a:pt x="12576" y="61333"/>
                  </a:lnTo>
                  <a:lnTo>
                    <a:pt x="12509" y="61903"/>
                  </a:lnTo>
                  <a:lnTo>
                    <a:pt x="12777" y="62775"/>
                  </a:lnTo>
                  <a:lnTo>
                    <a:pt x="13481" y="63345"/>
                  </a:lnTo>
                  <a:lnTo>
                    <a:pt x="14387" y="63647"/>
                  </a:lnTo>
                  <a:lnTo>
                    <a:pt x="14890" y="63681"/>
                  </a:lnTo>
                  <a:lnTo>
                    <a:pt x="15527" y="63681"/>
                  </a:lnTo>
                  <a:lnTo>
                    <a:pt x="16600" y="63412"/>
                  </a:lnTo>
                  <a:lnTo>
                    <a:pt x="18109" y="62608"/>
                  </a:lnTo>
                  <a:lnTo>
                    <a:pt x="19182" y="61903"/>
                  </a:lnTo>
                  <a:lnTo>
                    <a:pt x="19551" y="61635"/>
                  </a:lnTo>
                  <a:lnTo>
                    <a:pt x="20490" y="60964"/>
                  </a:lnTo>
                  <a:lnTo>
                    <a:pt x="21127" y="60663"/>
                  </a:lnTo>
                  <a:lnTo>
                    <a:pt x="21395" y="60629"/>
                  </a:lnTo>
                  <a:lnTo>
                    <a:pt x="21864" y="61937"/>
                  </a:lnTo>
                  <a:lnTo>
                    <a:pt x="22703" y="63748"/>
                  </a:lnTo>
                  <a:lnTo>
                    <a:pt x="23441" y="64888"/>
                  </a:lnTo>
                  <a:lnTo>
                    <a:pt x="23843" y="65424"/>
                  </a:lnTo>
                  <a:lnTo>
                    <a:pt x="23809" y="65424"/>
                  </a:lnTo>
                  <a:lnTo>
                    <a:pt x="23809" y="65458"/>
                  </a:lnTo>
                  <a:lnTo>
                    <a:pt x="23843" y="65458"/>
                  </a:lnTo>
                  <a:lnTo>
                    <a:pt x="23944" y="65491"/>
                  </a:lnTo>
                  <a:lnTo>
                    <a:pt x="23944" y="65525"/>
                  </a:lnTo>
                  <a:lnTo>
                    <a:pt x="22938" y="65391"/>
                  </a:lnTo>
                  <a:lnTo>
                    <a:pt x="21026" y="64888"/>
                  </a:lnTo>
                  <a:lnTo>
                    <a:pt x="19920" y="64720"/>
                  </a:lnTo>
                  <a:lnTo>
                    <a:pt x="19182" y="64653"/>
                  </a:lnTo>
                  <a:lnTo>
                    <a:pt x="17673" y="64888"/>
                  </a:lnTo>
                  <a:lnTo>
                    <a:pt x="16633" y="65357"/>
                  </a:lnTo>
                  <a:lnTo>
                    <a:pt x="16030" y="65827"/>
                  </a:lnTo>
                  <a:lnTo>
                    <a:pt x="15594" y="66397"/>
                  </a:lnTo>
                  <a:lnTo>
                    <a:pt x="15325" y="67101"/>
                  </a:lnTo>
                  <a:lnTo>
                    <a:pt x="15258" y="67537"/>
                  </a:lnTo>
                  <a:lnTo>
                    <a:pt x="15258" y="67839"/>
                  </a:lnTo>
                  <a:lnTo>
                    <a:pt x="15359" y="68342"/>
                  </a:lnTo>
                  <a:lnTo>
                    <a:pt x="15761" y="68912"/>
                  </a:lnTo>
                  <a:lnTo>
                    <a:pt x="16600" y="69348"/>
                  </a:lnTo>
                  <a:lnTo>
                    <a:pt x="17606" y="69448"/>
                  </a:lnTo>
                  <a:lnTo>
                    <a:pt x="18109" y="69415"/>
                  </a:lnTo>
                  <a:lnTo>
                    <a:pt x="18712" y="69281"/>
                  </a:lnTo>
                  <a:lnTo>
                    <a:pt x="19752" y="68878"/>
                  </a:lnTo>
                  <a:lnTo>
                    <a:pt x="21060" y="67939"/>
                  </a:lnTo>
                  <a:lnTo>
                    <a:pt x="21965" y="67101"/>
                  </a:lnTo>
                  <a:lnTo>
                    <a:pt x="22300" y="66766"/>
                  </a:lnTo>
                  <a:lnTo>
                    <a:pt x="23441" y="65760"/>
                  </a:lnTo>
                  <a:lnTo>
                    <a:pt x="23944" y="65558"/>
                  </a:lnTo>
                  <a:lnTo>
                    <a:pt x="25251" y="66699"/>
                  </a:lnTo>
                  <a:lnTo>
                    <a:pt x="28068" y="68711"/>
                  </a:lnTo>
                  <a:lnTo>
                    <a:pt x="29577" y="69549"/>
                  </a:lnTo>
                  <a:lnTo>
                    <a:pt x="29644" y="69448"/>
                  </a:lnTo>
                  <a:lnTo>
                    <a:pt x="29711" y="69348"/>
                  </a:lnTo>
                  <a:lnTo>
                    <a:pt x="28202" y="68509"/>
                  </a:lnTo>
                  <a:lnTo>
                    <a:pt x="25385" y="66531"/>
                  </a:lnTo>
                  <a:lnTo>
                    <a:pt x="24111" y="65357"/>
                  </a:lnTo>
                  <a:lnTo>
                    <a:pt x="26090" y="64787"/>
                  </a:lnTo>
                  <a:lnTo>
                    <a:pt x="28068" y="64016"/>
                  </a:lnTo>
                  <a:lnTo>
                    <a:pt x="28772" y="63647"/>
                  </a:lnTo>
                  <a:lnTo>
                    <a:pt x="30214" y="62641"/>
                  </a:lnTo>
                  <a:lnTo>
                    <a:pt x="31053" y="61669"/>
                  </a:lnTo>
                  <a:lnTo>
                    <a:pt x="31421" y="60931"/>
                  </a:lnTo>
                  <a:lnTo>
                    <a:pt x="31623" y="60160"/>
                  </a:lnTo>
                  <a:lnTo>
                    <a:pt x="31623" y="59321"/>
                  </a:lnTo>
                  <a:lnTo>
                    <a:pt x="31489" y="58885"/>
                  </a:lnTo>
                  <a:lnTo>
                    <a:pt x="31354" y="58584"/>
                  </a:lnTo>
                  <a:lnTo>
                    <a:pt x="31053" y="58114"/>
                  </a:lnTo>
                  <a:lnTo>
                    <a:pt x="30449" y="57678"/>
                  </a:lnTo>
                  <a:lnTo>
                    <a:pt x="29510" y="57611"/>
                  </a:lnTo>
                  <a:lnTo>
                    <a:pt x="28504" y="57980"/>
                  </a:lnTo>
                  <a:lnTo>
                    <a:pt x="28035" y="58282"/>
                  </a:lnTo>
                  <a:lnTo>
                    <a:pt x="27465" y="58718"/>
                  </a:lnTo>
                  <a:lnTo>
                    <a:pt x="26626" y="59757"/>
                  </a:lnTo>
                  <a:lnTo>
                    <a:pt x="25721" y="61534"/>
                  </a:lnTo>
                  <a:lnTo>
                    <a:pt x="25151" y="62909"/>
                  </a:lnTo>
                  <a:lnTo>
                    <a:pt x="24715" y="64049"/>
                  </a:lnTo>
                  <a:lnTo>
                    <a:pt x="24044" y="65290"/>
                  </a:lnTo>
                  <a:lnTo>
                    <a:pt x="23575" y="64787"/>
                  </a:lnTo>
                  <a:lnTo>
                    <a:pt x="22870" y="63647"/>
                  </a:lnTo>
                  <a:lnTo>
                    <a:pt x="22066" y="61836"/>
                  </a:lnTo>
                  <a:lnTo>
                    <a:pt x="21596" y="60562"/>
                  </a:lnTo>
                  <a:lnTo>
                    <a:pt x="23575" y="60025"/>
                  </a:lnTo>
                  <a:lnTo>
                    <a:pt x="25486" y="59288"/>
                  </a:lnTo>
                  <a:lnTo>
                    <a:pt x="26224" y="58919"/>
                  </a:lnTo>
                  <a:lnTo>
                    <a:pt x="27599" y="57879"/>
                  </a:lnTo>
                  <a:lnTo>
                    <a:pt x="28370" y="56840"/>
                  </a:lnTo>
                  <a:lnTo>
                    <a:pt x="28739" y="56102"/>
                  </a:lnTo>
                  <a:lnTo>
                    <a:pt x="28940" y="55297"/>
                  </a:lnTo>
                  <a:lnTo>
                    <a:pt x="28906" y="54459"/>
                  </a:lnTo>
                  <a:lnTo>
                    <a:pt x="28772" y="54023"/>
                  </a:lnTo>
                  <a:lnTo>
                    <a:pt x="28504" y="53453"/>
                  </a:lnTo>
                  <a:lnTo>
                    <a:pt x="27733" y="52816"/>
                  </a:lnTo>
                  <a:lnTo>
                    <a:pt x="26794" y="52682"/>
                  </a:lnTo>
                  <a:lnTo>
                    <a:pt x="25821" y="52983"/>
                  </a:lnTo>
                  <a:lnTo>
                    <a:pt x="25352" y="53319"/>
                  </a:lnTo>
                  <a:lnTo>
                    <a:pt x="24849" y="53755"/>
                  </a:lnTo>
                  <a:lnTo>
                    <a:pt x="24111" y="54761"/>
                  </a:lnTo>
                  <a:lnTo>
                    <a:pt x="23340" y="56504"/>
                  </a:lnTo>
                  <a:lnTo>
                    <a:pt x="22837" y="57812"/>
                  </a:lnTo>
                  <a:lnTo>
                    <a:pt x="22636" y="58315"/>
                  </a:lnTo>
                  <a:lnTo>
                    <a:pt x="21999" y="59958"/>
                  </a:lnTo>
                  <a:lnTo>
                    <a:pt x="21596" y="60495"/>
                  </a:lnTo>
                  <a:lnTo>
                    <a:pt x="20892" y="58349"/>
                  </a:lnTo>
                  <a:lnTo>
                    <a:pt x="20255" y="56169"/>
                  </a:lnTo>
                  <a:lnTo>
                    <a:pt x="20121" y="56236"/>
                  </a:lnTo>
                  <a:lnTo>
                    <a:pt x="20423" y="55968"/>
                  </a:lnTo>
                  <a:lnTo>
                    <a:pt x="21797" y="54962"/>
                  </a:lnTo>
                  <a:lnTo>
                    <a:pt x="23742" y="53285"/>
                  </a:lnTo>
                  <a:lnTo>
                    <a:pt x="24346" y="52581"/>
                  </a:lnTo>
                  <a:lnTo>
                    <a:pt x="24782" y="51776"/>
                  </a:lnTo>
                  <a:lnTo>
                    <a:pt x="25318" y="51743"/>
                  </a:lnTo>
                  <a:lnTo>
                    <a:pt x="26291" y="51508"/>
                  </a:lnTo>
                  <a:lnTo>
                    <a:pt x="27666" y="50871"/>
                  </a:lnTo>
                  <a:lnTo>
                    <a:pt x="28638" y="50267"/>
                  </a:lnTo>
                  <a:lnTo>
                    <a:pt x="29041" y="50033"/>
                  </a:lnTo>
                  <a:lnTo>
                    <a:pt x="30348" y="49261"/>
                  </a:lnTo>
                  <a:lnTo>
                    <a:pt x="30918" y="49161"/>
                  </a:lnTo>
                  <a:lnTo>
                    <a:pt x="31958" y="50536"/>
                  </a:lnTo>
                  <a:lnTo>
                    <a:pt x="34305" y="53084"/>
                  </a:lnTo>
                  <a:lnTo>
                    <a:pt x="35647" y="54191"/>
                  </a:lnTo>
                  <a:lnTo>
                    <a:pt x="35781" y="54023"/>
                  </a:lnTo>
                  <a:lnTo>
                    <a:pt x="34473" y="52916"/>
                  </a:lnTo>
                  <a:lnTo>
                    <a:pt x="32126" y="50401"/>
                  </a:lnTo>
                  <a:lnTo>
                    <a:pt x="31086" y="48993"/>
                  </a:lnTo>
                  <a:lnTo>
                    <a:pt x="33132" y="48825"/>
                  </a:lnTo>
                  <a:lnTo>
                    <a:pt x="35244" y="48456"/>
                  </a:lnTo>
                  <a:lnTo>
                    <a:pt x="36016" y="48255"/>
                  </a:lnTo>
                  <a:lnTo>
                    <a:pt x="37592" y="47518"/>
                  </a:lnTo>
                  <a:lnTo>
                    <a:pt x="38631" y="46746"/>
                  </a:lnTo>
                  <a:lnTo>
                    <a:pt x="39134" y="46109"/>
                  </a:lnTo>
                  <a:lnTo>
                    <a:pt x="39503" y="45371"/>
                  </a:lnTo>
                  <a:lnTo>
                    <a:pt x="39637" y="44567"/>
                  </a:lnTo>
                  <a:lnTo>
                    <a:pt x="39604" y="44097"/>
                  </a:lnTo>
                  <a:lnTo>
                    <a:pt x="39503" y="43594"/>
                  </a:lnTo>
                  <a:lnTo>
                    <a:pt x="39235" y="43158"/>
                  </a:lnTo>
                  <a:lnTo>
                    <a:pt x="39302" y="43192"/>
                  </a:lnTo>
                  <a:lnTo>
                    <a:pt x="40073" y="43527"/>
                  </a:lnTo>
                  <a:lnTo>
                    <a:pt x="41616" y="43795"/>
                  </a:lnTo>
                  <a:lnTo>
                    <a:pt x="43896" y="43628"/>
                  </a:lnTo>
                  <a:lnTo>
                    <a:pt x="45472" y="43359"/>
                  </a:lnTo>
                  <a:lnTo>
                    <a:pt x="46109" y="43225"/>
                  </a:lnTo>
                  <a:lnTo>
                    <a:pt x="47819" y="42923"/>
                  </a:lnTo>
                  <a:lnTo>
                    <a:pt x="48792" y="42890"/>
                  </a:lnTo>
                  <a:lnTo>
                    <a:pt x="49094" y="42991"/>
                  </a:lnTo>
                  <a:lnTo>
                    <a:pt x="49295" y="44064"/>
                  </a:lnTo>
                  <a:lnTo>
                    <a:pt x="49764" y="46243"/>
                  </a:lnTo>
                  <a:lnTo>
                    <a:pt x="50468" y="48356"/>
                  </a:lnTo>
                  <a:lnTo>
                    <a:pt x="51307" y="50435"/>
                  </a:lnTo>
                  <a:lnTo>
                    <a:pt x="51810" y="51407"/>
                  </a:lnTo>
                  <a:lnTo>
                    <a:pt x="52078" y="51273"/>
                  </a:lnTo>
                  <a:lnTo>
                    <a:pt x="51575" y="50301"/>
                  </a:lnTo>
                  <a:lnTo>
                    <a:pt x="50737" y="48255"/>
                  </a:lnTo>
                  <a:lnTo>
                    <a:pt x="50066" y="46143"/>
                  </a:lnTo>
                  <a:lnTo>
                    <a:pt x="49563" y="43997"/>
                  </a:lnTo>
                  <a:lnTo>
                    <a:pt x="49395" y="42890"/>
                  </a:lnTo>
                  <a:lnTo>
                    <a:pt x="51541" y="43561"/>
                  </a:lnTo>
                  <a:lnTo>
                    <a:pt x="54425" y="44298"/>
                  </a:lnTo>
                  <a:lnTo>
                    <a:pt x="55331" y="44466"/>
                  </a:lnTo>
                  <a:lnTo>
                    <a:pt x="57544" y="44500"/>
                  </a:lnTo>
                  <a:lnTo>
                    <a:pt x="59154" y="44097"/>
                  </a:lnTo>
                  <a:lnTo>
                    <a:pt x="60092" y="43661"/>
                  </a:lnTo>
                  <a:lnTo>
                    <a:pt x="60864" y="43024"/>
                  </a:lnTo>
                  <a:lnTo>
                    <a:pt x="61367" y="42152"/>
                  </a:lnTo>
                  <a:lnTo>
                    <a:pt x="61467" y="41649"/>
                  </a:lnTo>
                  <a:lnTo>
                    <a:pt x="61534" y="41247"/>
                  </a:lnTo>
                  <a:lnTo>
                    <a:pt x="61434" y="40543"/>
                  </a:lnTo>
                  <a:lnTo>
                    <a:pt x="61166" y="39973"/>
                  </a:lnTo>
                  <a:lnTo>
                    <a:pt x="60763" y="39503"/>
                  </a:lnTo>
                  <a:lnTo>
                    <a:pt x="59958" y="39000"/>
                  </a:lnTo>
                  <a:lnTo>
                    <a:pt x="58651" y="38631"/>
                  </a:lnTo>
                  <a:lnTo>
                    <a:pt x="57946" y="38598"/>
                  </a:lnTo>
                  <a:lnTo>
                    <a:pt x="57108" y="38598"/>
                  </a:lnTo>
                  <a:lnTo>
                    <a:pt x="55633" y="38967"/>
                  </a:lnTo>
                  <a:lnTo>
                    <a:pt x="53587" y="40073"/>
                  </a:lnTo>
                  <a:lnTo>
                    <a:pt x="52246" y="40979"/>
                  </a:lnTo>
                  <a:lnTo>
                    <a:pt x="51810" y="41314"/>
                  </a:lnTo>
                  <a:lnTo>
                    <a:pt x="50100" y="42454"/>
                  </a:lnTo>
                  <a:lnTo>
                    <a:pt x="49362" y="42756"/>
                  </a:lnTo>
                  <a:lnTo>
                    <a:pt x="49161" y="41146"/>
                  </a:lnTo>
                  <a:lnTo>
                    <a:pt x="49127" y="37927"/>
                  </a:lnTo>
                  <a:lnTo>
                    <a:pt x="49261" y="36317"/>
                  </a:lnTo>
                  <a:lnTo>
                    <a:pt x="51340" y="36955"/>
                  </a:lnTo>
                  <a:lnTo>
                    <a:pt x="54459" y="37759"/>
                  </a:lnTo>
                  <a:lnTo>
                    <a:pt x="55364" y="37927"/>
                  </a:lnTo>
                  <a:lnTo>
                    <a:pt x="57577" y="37961"/>
                  </a:lnTo>
                  <a:lnTo>
                    <a:pt x="59187" y="37592"/>
                  </a:lnTo>
                  <a:lnTo>
                    <a:pt x="60126" y="37122"/>
                  </a:lnTo>
                  <a:lnTo>
                    <a:pt x="60897" y="36485"/>
                  </a:lnTo>
                  <a:lnTo>
                    <a:pt x="61400" y="35613"/>
                  </a:lnTo>
                  <a:lnTo>
                    <a:pt x="61501" y="35110"/>
                  </a:lnTo>
                  <a:lnTo>
                    <a:pt x="61568" y="34708"/>
                  </a:lnTo>
                  <a:lnTo>
                    <a:pt x="61467" y="34004"/>
                  </a:lnTo>
                  <a:lnTo>
                    <a:pt x="61199" y="33434"/>
                  </a:lnTo>
                  <a:lnTo>
                    <a:pt x="60797" y="32964"/>
                  </a:lnTo>
                  <a:lnTo>
                    <a:pt x="59992" y="32461"/>
                  </a:lnTo>
                  <a:lnTo>
                    <a:pt x="58684" y="32092"/>
                  </a:lnTo>
                  <a:lnTo>
                    <a:pt x="57980" y="32059"/>
                  </a:lnTo>
                  <a:lnTo>
                    <a:pt x="57142" y="32059"/>
                  </a:lnTo>
                  <a:lnTo>
                    <a:pt x="55633" y="32428"/>
                  </a:lnTo>
                  <a:lnTo>
                    <a:pt x="53621" y="33534"/>
                  </a:lnTo>
                  <a:lnTo>
                    <a:pt x="52279" y="34440"/>
                  </a:lnTo>
                  <a:lnTo>
                    <a:pt x="51810" y="34808"/>
                  </a:lnTo>
                  <a:lnTo>
                    <a:pt x="50468" y="35714"/>
                  </a:lnTo>
                  <a:lnTo>
                    <a:pt x="49597" y="36150"/>
                  </a:lnTo>
                  <a:lnTo>
                    <a:pt x="49261" y="36250"/>
                  </a:lnTo>
                  <a:lnTo>
                    <a:pt x="49261" y="36250"/>
                  </a:lnTo>
                  <a:lnTo>
                    <a:pt x="49429" y="34875"/>
                  </a:lnTo>
                  <a:lnTo>
                    <a:pt x="49898" y="32193"/>
                  </a:lnTo>
                  <a:lnTo>
                    <a:pt x="50200" y="30851"/>
                  </a:lnTo>
                  <a:lnTo>
                    <a:pt x="50234" y="30885"/>
                  </a:lnTo>
                  <a:lnTo>
                    <a:pt x="50234" y="30818"/>
                  </a:lnTo>
                  <a:lnTo>
                    <a:pt x="50804" y="28605"/>
                  </a:lnTo>
                  <a:lnTo>
                    <a:pt x="51374" y="26626"/>
                  </a:lnTo>
                  <a:lnTo>
                    <a:pt x="51910" y="24815"/>
                  </a:lnTo>
                  <a:lnTo>
                    <a:pt x="52313" y="23273"/>
                  </a:lnTo>
                  <a:lnTo>
                    <a:pt x="54559" y="23340"/>
                  </a:lnTo>
                  <a:lnTo>
                    <a:pt x="57443" y="23306"/>
                  </a:lnTo>
                  <a:lnTo>
                    <a:pt x="58382" y="23239"/>
                  </a:lnTo>
                  <a:lnTo>
                    <a:pt x="60495" y="22669"/>
                  </a:lnTo>
                  <a:lnTo>
                    <a:pt x="61970" y="21898"/>
                  </a:lnTo>
                  <a:lnTo>
                    <a:pt x="62742" y="21194"/>
                  </a:lnTo>
                  <a:lnTo>
                    <a:pt x="63312" y="20389"/>
                  </a:lnTo>
                  <a:lnTo>
                    <a:pt x="63580" y="19417"/>
                  </a:lnTo>
                  <a:lnTo>
                    <a:pt x="63546" y="18880"/>
                  </a:lnTo>
                  <a:lnTo>
                    <a:pt x="63479" y="18478"/>
                  </a:lnTo>
                  <a:lnTo>
                    <a:pt x="63211" y="17807"/>
                  </a:lnTo>
                  <a:lnTo>
                    <a:pt x="62809" y="17304"/>
                  </a:lnTo>
                  <a:lnTo>
                    <a:pt x="62306" y="16935"/>
                  </a:lnTo>
                  <a:lnTo>
                    <a:pt x="61400" y="16667"/>
                  </a:lnTo>
                  <a:lnTo>
                    <a:pt x="60025" y="16667"/>
                  </a:lnTo>
                  <a:lnTo>
                    <a:pt x="59355" y="16801"/>
                  </a:lnTo>
                  <a:lnTo>
                    <a:pt x="58550" y="17036"/>
                  </a:lnTo>
                  <a:lnTo>
                    <a:pt x="57175" y="17773"/>
                  </a:lnTo>
                  <a:lnTo>
                    <a:pt x="55498" y="19350"/>
                  </a:lnTo>
                  <a:lnTo>
                    <a:pt x="54459" y="20590"/>
                  </a:lnTo>
                  <a:lnTo>
                    <a:pt x="53486" y="21831"/>
                  </a:lnTo>
                  <a:lnTo>
                    <a:pt x="52380" y="22904"/>
                  </a:lnTo>
                  <a:lnTo>
                    <a:pt x="52380" y="22904"/>
                  </a:lnTo>
                  <a:lnTo>
                    <a:pt x="52413" y="22736"/>
                  </a:lnTo>
                  <a:lnTo>
                    <a:pt x="52447" y="22569"/>
                  </a:lnTo>
                  <a:lnTo>
                    <a:pt x="52648" y="21093"/>
                  </a:lnTo>
                  <a:lnTo>
                    <a:pt x="52950" y="18109"/>
                  </a:lnTo>
                  <a:lnTo>
                    <a:pt x="52983" y="16633"/>
                  </a:lnTo>
                  <a:lnTo>
                    <a:pt x="55163" y="16130"/>
                  </a:lnTo>
                  <a:lnTo>
                    <a:pt x="57980" y="15359"/>
                  </a:lnTo>
                  <a:lnTo>
                    <a:pt x="58852" y="15057"/>
                  </a:lnTo>
                  <a:lnTo>
                    <a:pt x="60797" y="13984"/>
                  </a:lnTo>
                  <a:lnTo>
                    <a:pt x="62004" y="12878"/>
                  </a:lnTo>
                  <a:lnTo>
                    <a:pt x="62607" y="12006"/>
                  </a:lnTo>
                  <a:lnTo>
                    <a:pt x="62943" y="11067"/>
                  </a:lnTo>
                  <a:lnTo>
                    <a:pt x="62976" y="10094"/>
                  </a:lnTo>
                  <a:lnTo>
                    <a:pt x="62809" y="9558"/>
                  </a:lnTo>
                  <a:lnTo>
                    <a:pt x="62641" y="9189"/>
                  </a:lnTo>
                  <a:lnTo>
                    <a:pt x="62239" y="8652"/>
                  </a:lnTo>
                  <a:lnTo>
                    <a:pt x="61736" y="8284"/>
                  </a:lnTo>
                  <a:lnTo>
                    <a:pt x="61166" y="8082"/>
                  </a:lnTo>
                  <a:lnTo>
                    <a:pt x="60193" y="8015"/>
                  </a:lnTo>
                  <a:lnTo>
                    <a:pt x="58852" y="8351"/>
                  </a:lnTo>
                  <a:lnTo>
                    <a:pt x="58248" y="8652"/>
                  </a:lnTo>
                  <a:lnTo>
                    <a:pt x="57510" y="9088"/>
                  </a:lnTo>
                  <a:lnTo>
                    <a:pt x="56404" y="10128"/>
                  </a:lnTo>
                  <a:lnTo>
                    <a:pt x="55163" y="12073"/>
                  </a:lnTo>
                  <a:lnTo>
                    <a:pt x="54459" y="13548"/>
                  </a:lnTo>
                  <a:lnTo>
                    <a:pt x="53822" y="14957"/>
                  </a:lnTo>
                  <a:lnTo>
                    <a:pt x="53017" y="16264"/>
                  </a:lnTo>
                  <a:lnTo>
                    <a:pt x="53017" y="13582"/>
                  </a:lnTo>
                  <a:lnTo>
                    <a:pt x="52950" y="12106"/>
                  </a:lnTo>
                  <a:lnTo>
                    <a:pt x="53956" y="10094"/>
                  </a:lnTo>
                  <a:lnTo>
                    <a:pt x="55062" y="7546"/>
                  </a:lnTo>
                  <a:lnTo>
                    <a:pt x="55398" y="6640"/>
                  </a:lnTo>
                  <a:lnTo>
                    <a:pt x="55767" y="4494"/>
                  </a:lnTo>
                  <a:lnTo>
                    <a:pt x="55666" y="2818"/>
                  </a:lnTo>
                  <a:lnTo>
                    <a:pt x="55364" y="1812"/>
                  </a:lnTo>
                  <a:lnTo>
                    <a:pt x="54861" y="973"/>
                  </a:lnTo>
                  <a:lnTo>
                    <a:pt x="54090" y="336"/>
                  </a:lnTo>
                  <a:lnTo>
                    <a:pt x="53587" y="135"/>
                  </a:lnTo>
                  <a:lnTo>
                    <a:pt x="53218" y="34"/>
                  </a:lnTo>
                  <a:lnTo>
                    <a:pt x="525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63;p67">
              <a:extLst>
                <a:ext uri="{FF2B5EF4-FFF2-40B4-BE49-F238E27FC236}">
                  <a16:creationId xmlns:a16="http://schemas.microsoft.com/office/drawing/2014/main" id="{37F1EEA8-3B17-4C8F-A89E-21C48D7981D3}"/>
                </a:ext>
              </a:extLst>
            </p:cNvPr>
            <p:cNvSpPr/>
            <p:nvPr/>
          </p:nvSpPr>
          <p:spPr>
            <a:xfrm>
              <a:off x="6638520" y="2664345"/>
              <a:ext cx="1701" cy="584"/>
            </a:xfrm>
            <a:custGeom>
              <a:avLst/>
              <a:gdLst/>
              <a:ahLst/>
              <a:cxnLst/>
              <a:rect l="l" t="t" r="r" b="b"/>
              <a:pathLst>
                <a:path w="102" h="35" extrusionOk="0">
                  <a:moveTo>
                    <a:pt x="68" y="1"/>
                  </a:moveTo>
                  <a:lnTo>
                    <a:pt x="1" y="34"/>
                  </a:lnTo>
                  <a:lnTo>
                    <a:pt x="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64;p67">
              <a:extLst>
                <a:ext uri="{FF2B5EF4-FFF2-40B4-BE49-F238E27FC236}">
                  <a16:creationId xmlns:a16="http://schemas.microsoft.com/office/drawing/2014/main" id="{B886F39C-6752-41A4-9FD7-EA925BDF2897}"/>
                </a:ext>
              </a:extLst>
            </p:cNvPr>
            <p:cNvSpPr/>
            <p:nvPr/>
          </p:nvSpPr>
          <p:spPr>
            <a:xfrm>
              <a:off x="6606649" y="2560328"/>
              <a:ext cx="1134" cy="1134"/>
            </a:xfrm>
            <a:custGeom>
              <a:avLst/>
              <a:gdLst/>
              <a:ahLst/>
              <a:cxnLst/>
              <a:rect l="l" t="t" r="r" b="b"/>
              <a:pathLst>
                <a:path w="68" h="68" extrusionOk="0">
                  <a:moveTo>
                    <a:pt x="67" y="0"/>
                  </a:moveTo>
                  <a:lnTo>
                    <a:pt x="0" y="34"/>
                  </a:lnTo>
                  <a:lnTo>
                    <a:pt x="0" y="68"/>
                  </a:lnTo>
                  <a:lnTo>
                    <a:pt x="34" y="68"/>
                  </a:lnTo>
                  <a:lnTo>
                    <a:pt x="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65;p67">
              <a:extLst>
                <a:ext uri="{FF2B5EF4-FFF2-40B4-BE49-F238E27FC236}">
                  <a16:creationId xmlns:a16="http://schemas.microsoft.com/office/drawing/2014/main" id="{E9F417F8-46D6-4643-8742-A501A196DED1}"/>
                </a:ext>
              </a:extLst>
            </p:cNvPr>
            <p:cNvSpPr/>
            <p:nvPr/>
          </p:nvSpPr>
          <p:spPr>
            <a:xfrm>
              <a:off x="6549045" y="2470286"/>
              <a:ext cx="1134" cy="1701"/>
            </a:xfrm>
            <a:custGeom>
              <a:avLst/>
              <a:gdLst/>
              <a:ahLst/>
              <a:cxnLst/>
              <a:rect l="l" t="t" r="r" b="b"/>
              <a:pathLst>
                <a:path w="68" h="102" extrusionOk="0">
                  <a:moveTo>
                    <a:pt x="67" y="1"/>
                  </a:moveTo>
                  <a:lnTo>
                    <a:pt x="0" y="68"/>
                  </a:lnTo>
                  <a:lnTo>
                    <a:pt x="0" y="101"/>
                  </a:lnTo>
                  <a:lnTo>
                    <a:pt x="34" y="68"/>
                  </a:lnTo>
                  <a:lnTo>
                    <a:pt x="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66;p67">
              <a:extLst>
                <a:ext uri="{FF2B5EF4-FFF2-40B4-BE49-F238E27FC236}">
                  <a16:creationId xmlns:a16="http://schemas.microsoft.com/office/drawing/2014/main" id="{5BF7B061-9B45-4B8D-BB40-44DCD303FCDE}"/>
                </a:ext>
              </a:extLst>
            </p:cNvPr>
            <p:cNvSpPr/>
            <p:nvPr/>
          </p:nvSpPr>
          <p:spPr>
            <a:xfrm>
              <a:off x="6505417" y="2416601"/>
              <a:ext cx="17" cy="17"/>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67;p67">
              <a:extLst>
                <a:ext uri="{FF2B5EF4-FFF2-40B4-BE49-F238E27FC236}">
                  <a16:creationId xmlns:a16="http://schemas.microsoft.com/office/drawing/2014/main" id="{C9E9D2EA-1EE6-4A3E-995D-3E35D6A6E832}"/>
                </a:ext>
              </a:extLst>
            </p:cNvPr>
            <p:cNvSpPr/>
            <p:nvPr/>
          </p:nvSpPr>
          <p:spPr>
            <a:xfrm>
              <a:off x="6637969" y="2663795"/>
              <a:ext cx="1134" cy="1134"/>
            </a:xfrm>
            <a:custGeom>
              <a:avLst/>
              <a:gdLst/>
              <a:ahLst/>
              <a:cxnLst/>
              <a:rect l="l" t="t" r="r" b="b"/>
              <a:pathLst>
                <a:path w="68" h="68" extrusionOk="0">
                  <a:moveTo>
                    <a:pt x="67" y="0"/>
                  </a:moveTo>
                  <a:lnTo>
                    <a:pt x="0" y="34"/>
                  </a:lnTo>
                  <a:lnTo>
                    <a:pt x="0" y="67"/>
                  </a:lnTo>
                  <a:lnTo>
                    <a:pt x="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68;p67">
              <a:extLst>
                <a:ext uri="{FF2B5EF4-FFF2-40B4-BE49-F238E27FC236}">
                  <a16:creationId xmlns:a16="http://schemas.microsoft.com/office/drawing/2014/main" id="{A1DDA8D7-AED5-466D-9B54-9CAD5F5873B9}"/>
                </a:ext>
              </a:extLst>
            </p:cNvPr>
            <p:cNvSpPr/>
            <p:nvPr/>
          </p:nvSpPr>
          <p:spPr>
            <a:xfrm>
              <a:off x="6310807" y="2730905"/>
              <a:ext cx="17" cy="17"/>
            </a:xfrm>
            <a:custGeom>
              <a:avLst/>
              <a:gdLst/>
              <a:ahLst/>
              <a:cxnLst/>
              <a:rect l="l" t="t" r="r" b="b"/>
              <a:pathLst>
                <a:path w="1" h="1" extrusionOk="0">
                  <a:moveTo>
                    <a:pt x="0"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69;p67">
              <a:extLst>
                <a:ext uri="{FF2B5EF4-FFF2-40B4-BE49-F238E27FC236}">
                  <a16:creationId xmlns:a16="http://schemas.microsoft.com/office/drawing/2014/main" id="{A2968C4F-9373-463A-B093-F216C9B9187B}"/>
                </a:ext>
              </a:extLst>
            </p:cNvPr>
            <p:cNvSpPr/>
            <p:nvPr/>
          </p:nvSpPr>
          <p:spPr>
            <a:xfrm>
              <a:off x="6310807" y="2730338"/>
              <a:ext cx="17" cy="584"/>
            </a:xfrm>
            <a:custGeom>
              <a:avLst/>
              <a:gdLst/>
              <a:ahLst/>
              <a:cxnLst/>
              <a:rect l="l" t="t" r="r" b="b"/>
              <a:pathLst>
                <a:path w="1" h="35" extrusionOk="0">
                  <a:moveTo>
                    <a:pt x="0" y="1"/>
                  </a:moveTo>
                  <a:lnTo>
                    <a:pt x="0" y="1"/>
                  </a:lnTo>
                  <a:lnTo>
                    <a:pt x="0" y="3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70;p67">
              <a:extLst>
                <a:ext uri="{FF2B5EF4-FFF2-40B4-BE49-F238E27FC236}">
                  <a16:creationId xmlns:a16="http://schemas.microsoft.com/office/drawing/2014/main" id="{33A07D61-99DF-45DA-82E5-AC0E83AF9ABD}"/>
                </a:ext>
              </a:extLst>
            </p:cNvPr>
            <p:cNvSpPr/>
            <p:nvPr/>
          </p:nvSpPr>
          <p:spPr>
            <a:xfrm>
              <a:off x="6489757" y="2946779"/>
              <a:ext cx="1134" cy="1134"/>
            </a:xfrm>
            <a:custGeom>
              <a:avLst/>
              <a:gdLst/>
              <a:ahLst/>
              <a:cxnLst/>
              <a:rect l="l" t="t" r="r" b="b"/>
              <a:pathLst>
                <a:path w="68" h="68" extrusionOk="0">
                  <a:moveTo>
                    <a:pt x="68" y="0"/>
                  </a:moveTo>
                  <a:lnTo>
                    <a:pt x="1" y="34"/>
                  </a:lnTo>
                  <a:lnTo>
                    <a:pt x="1" y="67"/>
                  </a:lnTo>
                  <a:lnTo>
                    <a:pt x="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71;p67">
              <a:extLst>
                <a:ext uri="{FF2B5EF4-FFF2-40B4-BE49-F238E27FC236}">
                  <a16:creationId xmlns:a16="http://schemas.microsoft.com/office/drawing/2014/main" id="{0C020583-6547-49FF-9200-4974037C12EC}"/>
                </a:ext>
              </a:extLst>
            </p:cNvPr>
            <p:cNvSpPr/>
            <p:nvPr/>
          </p:nvSpPr>
          <p:spPr>
            <a:xfrm>
              <a:off x="6490324" y="2946779"/>
              <a:ext cx="1684" cy="1134"/>
            </a:xfrm>
            <a:custGeom>
              <a:avLst/>
              <a:gdLst/>
              <a:ahLst/>
              <a:cxnLst/>
              <a:rect l="l" t="t" r="r" b="b"/>
              <a:pathLst>
                <a:path w="101" h="68" extrusionOk="0">
                  <a:moveTo>
                    <a:pt x="67" y="0"/>
                  </a:moveTo>
                  <a:lnTo>
                    <a:pt x="0" y="6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72;p67">
              <a:extLst>
                <a:ext uri="{FF2B5EF4-FFF2-40B4-BE49-F238E27FC236}">
                  <a16:creationId xmlns:a16="http://schemas.microsoft.com/office/drawing/2014/main" id="{6BAB1EF3-BCBC-461C-B620-C54EA9C15721}"/>
                </a:ext>
              </a:extLst>
            </p:cNvPr>
            <p:cNvSpPr/>
            <p:nvPr/>
          </p:nvSpPr>
          <p:spPr>
            <a:xfrm>
              <a:off x="6364492" y="2774517"/>
              <a:ext cx="567" cy="1701"/>
            </a:xfrm>
            <a:custGeom>
              <a:avLst/>
              <a:gdLst/>
              <a:ahLst/>
              <a:cxnLst/>
              <a:rect l="l" t="t" r="r" b="b"/>
              <a:pathLst>
                <a:path w="34" h="102" extrusionOk="0">
                  <a:moveTo>
                    <a:pt x="34" y="1"/>
                  </a:moveTo>
                  <a:lnTo>
                    <a:pt x="0" y="68"/>
                  </a:lnTo>
                  <a:lnTo>
                    <a:pt x="0" y="101"/>
                  </a:lnTo>
                  <a:lnTo>
                    <a:pt x="34" y="68"/>
                  </a:lnTo>
                  <a:lnTo>
                    <a:pt x="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73;p67">
              <a:extLst>
                <a:ext uri="{FF2B5EF4-FFF2-40B4-BE49-F238E27FC236}">
                  <a16:creationId xmlns:a16="http://schemas.microsoft.com/office/drawing/2014/main" id="{6A4AB25D-56C2-41AC-8EBD-D321D4C0A22D}"/>
                </a:ext>
              </a:extLst>
            </p:cNvPr>
            <p:cNvSpPr/>
            <p:nvPr/>
          </p:nvSpPr>
          <p:spPr>
            <a:xfrm>
              <a:off x="6438873" y="2851133"/>
              <a:ext cx="567" cy="1134"/>
            </a:xfrm>
            <a:custGeom>
              <a:avLst/>
              <a:gdLst/>
              <a:ahLst/>
              <a:cxnLst/>
              <a:rect l="l" t="t" r="r" b="b"/>
              <a:pathLst>
                <a:path w="34" h="68" extrusionOk="0">
                  <a:moveTo>
                    <a:pt x="34" y="1"/>
                  </a:moveTo>
                  <a:lnTo>
                    <a:pt x="0" y="34"/>
                  </a:lnTo>
                  <a:lnTo>
                    <a:pt x="0" y="68"/>
                  </a:lnTo>
                  <a:lnTo>
                    <a:pt x="34" y="68"/>
                  </a:lnTo>
                  <a:lnTo>
                    <a:pt x="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74;p67">
              <a:extLst>
                <a:ext uri="{FF2B5EF4-FFF2-40B4-BE49-F238E27FC236}">
                  <a16:creationId xmlns:a16="http://schemas.microsoft.com/office/drawing/2014/main" id="{0FAA2CA6-9266-441D-8EFE-5947173E8171}"/>
                </a:ext>
              </a:extLst>
            </p:cNvPr>
            <p:cNvSpPr/>
            <p:nvPr/>
          </p:nvSpPr>
          <p:spPr>
            <a:xfrm>
              <a:off x="8698808" y="2497137"/>
              <a:ext cx="17" cy="567"/>
            </a:xfrm>
            <a:custGeom>
              <a:avLst/>
              <a:gdLst/>
              <a:ahLst/>
              <a:cxnLst/>
              <a:rect l="l" t="t" r="r" b="b"/>
              <a:pathLst>
                <a:path w="1" h="34" extrusionOk="0">
                  <a:moveTo>
                    <a:pt x="1" y="0"/>
                  </a:moveTo>
                  <a:lnTo>
                    <a:pt x="1" y="0"/>
                  </a:lnTo>
                  <a:lnTo>
                    <a:pt x="1" y="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75;p67">
              <a:extLst>
                <a:ext uri="{FF2B5EF4-FFF2-40B4-BE49-F238E27FC236}">
                  <a16:creationId xmlns:a16="http://schemas.microsoft.com/office/drawing/2014/main" id="{8A701362-D286-4415-901F-51BA43984A53}"/>
                </a:ext>
              </a:extLst>
            </p:cNvPr>
            <p:cNvSpPr/>
            <p:nvPr/>
          </p:nvSpPr>
          <p:spPr>
            <a:xfrm>
              <a:off x="8698808" y="2497137"/>
              <a:ext cx="17" cy="17"/>
            </a:xfrm>
            <a:custGeom>
              <a:avLst/>
              <a:gdLst/>
              <a:ahLst/>
              <a:cxnLst/>
              <a:rect l="l" t="t" r="r" b="b"/>
              <a:pathLst>
                <a:path w="1" h="1" extrusionOk="0">
                  <a:moveTo>
                    <a:pt x="1"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76;p67">
              <a:extLst>
                <a:ext uri="{FF2B5EF4-FFF2-40B4-BE49-F238E27FC236}">
                  <a16:creationId xmlns:a16="http://schemas.microsoft.com/office/drawing/2014/main" id="{2B2DE8AD-72DC-445E-833B-1E0AFA401561}"/>
                </a:ext>
              </a:extLst>
            </p:cNvPr>
            <p:cNvSpPr/>
            <p:nvPr/>
          </p:nvSpPr>
          <p:spPr>
            <a:xfrm>
              <a:off x="8482935" y="2732023"/>
              <a:ext cx="1701" cy="1134"/>
            </a:xfrm>
            <a:custGeom>
              <a:avLst/>
              <a:gdLst/>
              <a:ahLst/>
              <a:cxnLst/>
              <a:rect l="l" t="t" r="r" b="b"/>
              <a:pathLst>
                <a:path w="102" h="68" extrusionOk="0">
                  <a:moveTo>
                    <a:pt x="1" y="0"/>
                  </a:moveTo>
                  <a:lnTo>
                    <a:pt x="101" y="67"/>
                  </a:lnTo>
                  <a:lnTo>
                    <a:pt x="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77;p67">
              <a:extLst>
                <a:ext uri="{FF2B5EF4-FFF2-40B4-BE49-F238E27FC236}">
                  <a16:creationId xmlns:a16="http://schemas.microsoft.com/office/drawing/2014/main" id="{7995492B-D8EF-4211-847F-DDF92667AD2D}"/>
                </a:ext>
              </a:extLst>
            </p:cNvPr>
            <p:cNvSpPr/>
            <p:nvPr/>
          </p:nvSpPr>
          <p:spPr>
            <a:xfrm>
              <a:off x="8222332" y="2308664"/>
              <a:ext cx="630293" cy="638131"/>
            </a:xfrm>
            <a:custGeom>
              <a:avLst/>
              <a:gdLst/>
              <a:ahLst/>
              <a:cxnLst/>
              <a:rect l="l" t="t" r="r" b="b"/>
              <a:pathLst>
                <a:path w="37793" h="38263" extrusionOk="0">
                  <a:moveTo>
                    <a:pt x="33768" y="0"/>
                  </a:moveTo>
                  <a:lnTo>
                    <a:pt x="32729" y="269"/>
                  </a:lnTo>
                  <a:lnTo>
                    <a:pt x="31756" y="973"/>
                  </a:lnTo>
                  <a:lnTo>
                    <a:pt x="31354" y="1442"/>
                  </a:lnTo>
                  <a:lnTo>
                    <a:pt x="30884" y="2080"/>
                  </a:lnTo>
                  <a:lnTo>
                    <a:pt x="30281" y="3454"/>
                  </a:lnTo>
                  <a:lnTo>
                    <a:pt x="29811" y="5735"/>
                  </a:lnTo>
                  <a:lnTo>
                    <a:pt x="29577" y="7411"/>
                  </a:lnTo>
                  <a:lnTo>
                    <a:pt x="29342" y="8987"/>
                  </a:lnTo>
                  <a:lnTo>
                    <a:pt x="28973" y="10530"/>
                  </a:lnTo>
                  <a:lnTo>
                    <a:pt x="28772" y="10932"/>
                  </a:lnTo>
                  <a:lnTo>
                    <a:pt x="28604" y="11301"/>
                  </a:lnTo>
                  <a:lnTo>
                    <a:pt x="28604" y="11335"/>
                  </a:lnTo>
                  <a:lnTo>
                    <a:pt x="27766" y="12877"/>
                  </a:lnTo>
                  <a:lnTo>
                    <a:pt x="26827" y="14386"/>
                  </a:lnTo>
                  <a:lnTo>
                    <a:pt x="27766" y="11938"/>
                  </a:lnTo>
                  <a:lnTo>
                    <a:pt x="28470" y="9557"/>
                  </a:lnTo>
                  <a:lnTo>
                    <a:pt x="28705" y="8652"/>
                  </a:lnTo>
                  <a:lnTo>
                    <a:pt x="28906" y="6607"/>
                  </a:lnTo>
                  <a:lnTo>
                    <a:pt x="28671" y="5165"/>
                  </a:lnTo>
                  <a:lnTo>
                    <a:pt x="28302" y="4393"/>
                  </a:lnTo>
                  <a:lnTo>
                    <a:pt x="27699" y="3790"/>
                  </a:lnTo>
                  <a:lnTo>
                    <a:pt x="26860" y="3421"/>
                  </a:lnTo>
                  <a:lnTo>
                    <a:pt x="26324" y="3387"/>
                  </a:lnTo>
                  <a:lnTo>
                    <a:pt x="25922" y="3387"/>
                  </a:lnTo>
                  <a:lnTo>
                    <a:pt x="25251" y="3555"/>
                  </a:lnTo>
                  <a:lnTo>
                    <a:pt x="24714" y="3890"/>
                  </a:lnTo>
                  <a:lnTo>
                    <a:pt x="24312" y="4360"/>
                  </a:lnTo>
                  <a:lnTo>
                    <a:pt x="23842" y="5198"/>
                  </a:lnTo>
                  <a:lnTo>
                    <a:pt x="23541" y="6506"/>
                  </a:lnTo>
                  <a:lnTo>
                    <a:pt x="23474" y="7110"/>
                  </a:lnTo>
                  <a:lnTo>
                    <a:pt x="23440" y="7881"/>
                  </a:lnTo>
                  <a:lnTo>
                    <a:pt x="23675" y="9222"/>
                  </a:lnTo>
                  <a:lnTo>
                    <a:pt x="24446" y="11134"/>
                  </a:lnTo>
                  <a:lnTo>
                    <a:pt x="25184" y="12475"/>
                  </a:lnTo>
                  <a:lnTo>
                    <a:pt x="25452" y="12944"/>
                  </a:lnTo>
                  <a:lnTo>
                    <a:pt x="26223" y="14453"/>
                  </a:lnTo>
                  <a:lnTo>
                    <a:pt x="26391" y="15057"/>
                  </a:lnTo>
                  <a:lnTo>
                    <a:pt x="26357" y="15191"/>
                  </a:lnTo>
                  <a:lnTo>
                    <a:pt x="26290" y="15292"/>
                  </a:lnTo>
                  <a:lnTo>
                    <a:pt x="26223" y="15325"/>
                  </a:lnTo>
                  <a:lnTo>
                    <a:pt x="26156" y="15325"/>
                  </a:lnTo>
                  <a:lnTo>
                    <a:pt x="26223" y="15359"/>
                  </a:lnTo>
                  <a:lnTo>
                    <a:pt x="25318" y="16700"/>
                  </a:lnTo>
                  <a:lnTo>
                    <a:pt x="23339" y="19316"/>
                  </a:lnTo>
                  <a:lnTo>
                    <a:pt x="22266" y="20556"/>
                  </a:lnTo>
                  <a:lnTo>
                    <a:pt x="22099" y="20758"/>
                  </a:lnTo>
                  <a:lnTo>
                    <a:pt x="21931" y="20925"/>
                  </a:lnTo>
                  <a:lnTo>
                    <a:pt x="22501" y="18209"/>
                  </a:lnTo>
                  <a:lnTo>
                    <a:pt x="22971" y="15526"/>
                  </a:lnTo>
                  <a:lnTo>
                    <a:pt x="23038" y="14655"/>
                  </a:lnTo>
                  <a:lnTo>
                    <a:pt x="22904" y="12676"/>
                  </a:lnTo>
                  <a:lnTo>
                    <a:pt x="22434" y="11368"/>
                  </a:lnTo>
                  <a:lnTo>
                    <a:pt x="21965" y="10664"/>
                  </a:lnTo>
                  <a:lnTo>
                    <a:pt x="21294" y="10161"/>
                  </a:lnTo>
                  <a:lnTo>
                    <a:pt x="20422" y="9960"/>
                  </a:lnTo>
                  <a:lnTo>
                    <a:pt x="19886" y="9993"/>
                  </a:lnTo>
                  <a:lnTo>
                    <a:pt x="19483" y="10027"/>
                  </a:lnTo>
                  <a:lnTo>
                    <a:pt x="18846" y="10295"/>
                  </a:lnTo>
                  <a:lnTo>
                    <a:pt x="18175" y="10865"/>
                  </a:lnTo>
                  <a:lnTo>
                    <a:pt x="17672" y="11972"/>
                  </a:lnTo>
                  <a:lnTo>
                    <a:pt x="17538" y="13179"/>
                  </a:lnTo>
                  <a:lnTo>
                    <a:pt x="17572" y="13783"/>
                  </a:lnTo>
                  <a:lnTo>
                    <a:pt x="17639" y="14520"/>
                  </a:lnTo>
                  <a:lnTo>
                    <a:pt x="18075" y="15761"/>
                  </a:lnTo>
                  <a:lnTo>
                    <a:pt x="19148" y="17471"/>
                  </a:lnTo>
                  <a:lnTo>
                    <a:pt x="20120" y="18645"/>
                  </a:lnTo>
                  <a:lnTo>
                    <a:pt x="20489" y="19014"/>
                  </a:lnTo>
                  <a:lnTo>
                    <a:pt x="21327" y="20020"/>
                  </a:lnTo>
                  <a:lnTo>
                    <a:pt x="21763" y="20691"/>
                  </a:lnTo>
                  <a:lnTo>
                    <a:pt x="21864" y="20992"/>
                  </a:lnTo>
                  <a:lnTo>
                    <a:pt x="21830" y="21026"/>
                  </a:lnTo>
                  <a:lnTo>
                    <a:pt x="21730" y="21026"/>
                  </a:lnTo>
                  <a:lnTo>
                    <a:pt x="21763" y="21059"/>
                  </a:lnTo>
                  <a:lnTo>
                    <a:pt x="21763" y="21093"/>
                  </a:lnTo>
                  <a:lnTo>
                    <a:pt x="20523" y="22300"/>
                  </a:lnTo>
                  <a:lnTo>
                    <a:pt x="19148" y="23440"/>
                  </a:lnTo>
                  <a:lnTo>
                    <a:pt x="17572" y="24279"/>
                  </a:lnTo>
                  <a:lnTo>
                    <a:pt x="15929" y="25050"/>
                  </a:lnTo>
                  <a:lnTo>
                    <a:pt x="15929" y="25050"/>
                  </a:lnTo>
                  <a:lnTo>
                    <a:pt x="16432" y="24111"/>
                  </a:lnTo>
                  <a:lnTo>
                    <a:pt x="17236" y="22065"/>
                  </a:lnTo>
                  <a:lnTo>
                    <a:pt x="17505" y="20992"/>
                  </a:lnTo>
                  <a:lnTo>
                    <a:pt x="17672" y="20154"/>
                  </a:lnTo>
                  <a:lnTo>
                    <a:pt x="17739" y="18243"/>
                  </a:lnTo>
                  <a:lnTo>
                    <a:pt x="17438" y="16868"/>
                  </a:lnTo>
                  <a:lnTo>
                    <a:pt x="17069" y="16063"/>
                  </a:lnTo>
                  <a:lnTo>
                    <a:pt x="16499" y="15459"/>
                  </a:lnTo>
                  <a:lnTo>
                    <a:pt x="15694" y="15057"/>
                  </a:lnTo>
                  <a:lnTo>
                    <a:pt x="15224" y="14956"/>
                  </a:lnTo>
                  <a:lnTo>
                    <a:pt x="14855" y="14923"/>
                  </a:lnTo>
                  <a:lnTo>
                    <a:pt x="14218" y="14990"/>
                  </a:lnTo>
                  <a:lnTo>
                    <a:pt x="13481" y="15392"/>
                  </a:lnTo>
                  <a:lnTo>
                    <a:pt x="12843" y="16298"/>
                  </a:lnTo>
                  <a:lnTo>
                    <a:pt x="12508" y="17404"/>
                  </a:lnTo>
                  <a:lnTo>
                    <a:pt x="12475" y="17974"/>
                  </a:lnTo>
                  <a:lnTo>
                    <a:pt x="12441" y="18679"/>
                  </a:lnTo>
                  <a:lnTo>
                    <a:pt x="12709" y="19919"/>
                  </a:lnTo>
                  <a:lnTo>
                    <a:pt x="13581" y="21629"/>
                  </a:lnTo>
                  <a:lnTo>
                    <a:pt x="14352" y="22870"/>
                  </a:lnTo>
                  <a:lnTo>
                    <a:pt x="14621" y="23273"/>
                  </a:lnTo>
                  <a:lnTo>
                    <a:pt x="15493" y="24614"/>
                  </a:lnTo>
                  <a:lnTo>
                    <a:pt x="15694" y="25150"/>
                  </a:lnTo>
                  <a:lnTo>
                    <a:pt x="13246" y="26358"/>
                  </a:lnTo>
                  <a:lnTo>
                    <a:pt x="10831" y="27565"/>
                  </a:lnTo>
                  <a:lnTo>
                    <a:pt x="11167" y="26492"/>
                  </a:lnTo>
                  <a:lnTo>
                    <a:pt x="11703" y="24547"/>
                  </a:lnTo>
                  <a:lnTo>
                    <a:pt x="11837" y="23407"/>
                  </a:lnTo>
                  <a:lnTo>
                    <a:pt x="11837" y="22602"/>
                  </a:lnTo>
                  <a:lnTo>
                    <a:pt x="11502" y="20925"/>
                  </a:lnTo>
                  <a:lnTo>
                    <a:pt x="10932" y="19785"/>
                  </a:lnTo>
                  <a:lnTo>
                    <a:pt x="10362" y="19182"/>
                  </a:lnTo>
                  <a:lnTo>
                    <a:pt x="9691" y="18712"/>
                  </a:lnTo>
                  <a:lnTo>
                    <a:pt x="8853" y="18444"/>
                  </a:lnTo>
                  <a:lnTo>
                    <a:pt x="8417" y="18410"/>
                  </a:lnTo>
                  <a:lnTo>
                    <a:pt x="7746" y="18444"/>
                  </a:lnTo>
                  <a:lnTo>
                    <a:pt x="6807" y="18947"/>
                  </a:lnTo>
                  <a:lnTo>
                    <a:pt x="6271" y="19785"/>
                  </a:lnTo>
                  <a:lnTo>
                    <a:pt x="6103" y="20825"/>
                  </a:lnTo>
                  <a:lnTo>
                    <a:pt x="6137" y="21361"/>
                  </a:lnTo>
                  <a:lnTo>
                    <a:pt x="6237" y="21998"/>
                  </a:lnTo>
                  <a:lnTo>
                    <a:pt x="6740" y="23105"/>
                  </a:lnTo>
                  <a:lnTo>
                    <a:pt x="7881" y="24513"/>
                  </a:lnTo>
                  <a:lnTo>
                    <a:pt x="8887" y="25486"/>
                  </a:lnTo>
                  <a:lnTo>
                    <a:pt x="9255" y="25821"/>
                  </a:lnTo>
                  <a:lnTo>
                    <a:pt x="10161" y="26693"/>
                  </a:lnTo>
                  <a:lnTo>
                    <a:pt x="10630" y="27297"/>
                  </a:lnTo>
                  <a:lnTo>
                    <a:pt x="10731" y="27565"/>
                  </a:lnTo>
                  <a:lnTo>
                    <a:pt x="9356" y="28336"/>
                  </a:lnTo>
                  <a:lnTo>
                    <a:pt x="7411" y="29610"/>
                  </a:lnTo>
                  <a:lnTo>
                    <a:pt x="6237" y="30583"/>
                  </a:lnTo>
                  <a:lnTo>
                    <a:pt x="5734" y="31186"/>
                  </a:lnTo>
                  <a:lnTo>
                    <a:pt x="5734" y="31153"/>
                  </a:lnTo>
                  <a:lnTo>
                    <a:pt x="5667" y="31119"/>
                  </a:lnTo>
                  <a:lnTo>
                    <a:pt x="5667" y="31153"/>
                  </a:lnTo>
                  <a:lnTo>
                    <a:pt x="5701" y="31186"/>
                  </a:lnTo>
                  <a:lnTo>
                    <a:pt x="5701" y="31287"/>
                  </a:lnTo>
                  <a:lnTo>
                    <a:pt x="5634" y="31287"/>
                  </a:lnTo>
                  <a:lnTo>
                    <a:pt x="5600" y="30180"/>
                  </a:lnTo>
                  <a:lnTo>
                    <a:pt x="5835" y="28068"/>
                  </a:lnTo>
                  <a:lnTo>
                    <a:pt x="5869" y="26861"/>
                  </a:lnTo>
                  <a:lnTo>
                    <a:pt x="5801" y="26089"/>
                  </a:lnTo>
                  <a:lnTo>
                    <a:pt x="5265" y="24513"/>
                  </a:lnTo>
                  <a:lnTo>
                    <a:pt x="4527" y="23507"/>
                  </a:lnTo>
                  <a:lnTo>
                    <a:pt x="3924" y="23004"/>
                  </a:lnTo>
                  <a:lnTo>
                    <a:pt x="3186" y="22635"/>
                  </a:lnTo>
                  <a:lnTo>
                    <a:pt x="2314" y="22501"/>
                  </a:lnTo>
                  <a:lnTo>
                    <a:pt x="1845" y="22535"/>
                  </a:lnTo>
                  <a:lnTo>
                    <a:pt x="1509" y="22602"/>
                  </a:lnTo>
                  <a:lnTo>
                    <a:pt x="939" y="22803"/>
                  </a:lnTo>
                  <a:lnTo>
                    <a:pt x="369" y="23340"/>
                  </a:lnTo>
                  <a:lnTo>
                    <a:pt x="0" y="24312"/>
                  </a:lnTo>
                  <a:lnTo>
                    <a:pt x="67" y="25419"/>
                  </a:lnTo>
                  <a:lnTo>
                    <a:pt x="201" y="25955"/>
                  </a:lnTo>
                  <a:lnTo>
                    <a:pt x="436" y="26559"/>
                  </a:lnTo>
                  <a:lnTo>
                    <a:pt x="1073" y="27531"/>
                  </a:lnTo>
                  <a:lnTo>
                    <a:pt x="2381" y="28739"/>
                  </a:lnTo>
                  <a:lnTo>
                    <a:pt x="3488" y="29543"/>
                  </a:lnTo>
                  <a:lnTo>
                    <a:pt x="3924" y="29812"/>
                  </a:lnTo>
                  <a:lnTo>
                    <a:pt x="4930" y="30516"/>
                  </a:lnTo>
                  <a:lnTo>
                    <a:pt x="5466" y="31052"/>
                  </a:lnTo>
                  <a:lnTo>
                    <a:pt x="5600" y="31321"/>
                  </a:lnTo>
                  <a:lnTo>
                    <a:pt x="4527" y="32897"/>
                  </a:lnTo>
                  <a:lnTo>
                    <a:pt x="2716" y="36317"/>
                  </a:lnTo>
                  <a:lnTo>
                    <a:pt x="2046" y="38094"/>
                  </a:lnTo>
                  <a:lnTo>
                    <a:pt x="2280" y="38161"/>
                  </a:lnTo>
                  <a:lnTo>
                    <a:pt x="2951" y="36384"/>
                  </a:lnTo>
                  <a:lnTo>
                    <a:pt x="4728" y="32997"/>
                  </a:lnTo>
                  <a:lnTo>
                    <a:pt x="5801" y="31421"/>
                  </a:lnTo>
                  <a:lnTo>
                    <a:pt x="6807" y="33366"/>
                  </a:lnTo>
                  <a:lnTo>
                    <a:pt x="8015" y="35311"/>
                  </a:lnTo>
                  <a:lnTo>
                    <a:pt x="8551" y="36015"/>
                  </a:lnTo>
                  <a:lnTo>
                    <a:pt x="9960" y="37290"/>
                  </a:lnTo>
                  <a:lnTo>
                    <a:pt x="11234" y="37960"/>
                  </a:lnTo>
                  <a:lnTo>
                    <a:pt x="12106" y="38228"/>
                  </a:lnTo>
                  <a:lnTo>
                    <a:pt x="13045" y="38262"/>
                  </a:lnTo>
                  <a:lnTo>
                    <a:pt x="13984" y="38061"/>
                  </a:lnTo>
                  <a:lnTo>
                    <a:pt x="14453" y="37860"/>
                  </a:lnTo>
                  <a:lnTo>
                    <a:pt x="14755" y="37658"/>
                  </a:lnTo>
                  <a:lnTo>
                    <a:pt x="15258" y="37222"/>
                  </a:lnTo>
                  <a:lnTo>
                    <a:pt x="15526" y="36753"/>
                  </a:lnTo>
                  <a:lnTo>
                    <a:pt x="15627" y="36250"/>
                  </a:lnTo>
                  <a:lnTo>
                    <a:pt x="15560" y="35479"/>
                  </a:lnTo>
                  <a:lnTo>
                    <a:pt x="14956" y="34506"/>
                  </a:lnTo>
                  <a:lnTo>
                    <a:pt x="14520" y="34070"/>
                  </a:lnTo>
                  <a:lnTo>
                    <a:pt x="13917" y="33601"/>
                  </a:lnTo>
                  <a:lnTo>
                    <a:pt x="12642" y="32930"/>
                  </a:lnTo>
                  <a:lnTo>
                    <a:pt x="10463" y="32327"/>
                  </a:lnTo>
                  <a:lnTo>
                    <a:pt x="8819" y="31991"/>
                  </a:lnTo>
                  <a:lnTo>
                    <a:pt x="8283" y="31924"/>
                  </a:lnTo>
                  <a:lnTo>
                    <a:pt x="6506" y="31589"/>
                  </a:lnTo>
                  <a:lnTo>
                    <a:pt x="5902" y="31354"/>
                  </a:lnTo>
                  <a:lnTo>
                    <a:pt x="6405" y="30751"/>
                  </a:lnTo>
                  <a:lnTo>
                    <a:pt x="7545" y="29778"/>
                  </a:lnTo>
                  <a:lnTo>
                    <a:pt x="9457" y="28504"/>
                  </a:lnTo>
                  <a:lnTo>
                    <a:pt x="10831" y="27766"/>
                  </a:lnTo>
                  <a:lnTo>
                    <a:pt x="11770" y="29677"/>
                  </a:lnTo>
                  <a:lnTo>
                    <a:pt x="12978" y="31622"/>
                  </a:lnTo>
                  <a:lnTo>
                    <a:pt x="13514" y="32293"/>
                  </a:lnTo>
                  <a:lnTo>
                    <a:pt x="14956" y="33534"/>
                  </a:lnTo>
                  <a:lnTo>
                    <a:pt x="16264" y="34171"/>
                  </a:lnTo>
                  <a:lnTo>
                    <a:pt x="17169" y="34372"/>
                  </a:lnTo>
                  <a:lnTo>
                    <a:pt x="18108" y="34406"/>
                  </a:lnTo>
                  <a:lnTo>
                    <a:pt x="19047" y="34171"/>
                  </a:lnTo>
                  <a:lnTo>
                    <a:pt x="19517" y="33970"/>
                  </a:lnTo>
                  <a:lnTo>
                    <a:pt x="19818" y="33769"/>
                  </a:lnTo>
                  <a:lnTo>
                    <a:pt x="20321" y="33333"/>
                  </a:lnTo>
                  <a:lnTo>
                    <a:pt x="20724" y="32628"/>
                  </a:lnTo>
                  <a:lnTo>
                    <a:pt x="20724" y="31589"/>
                  </a:lnTo>
                  <a:lnTo>
                    <a:pt x="20187" y="30616"/>
                  </a:lnTo>
                  <a:lnTo>
                    <a:pt x="19751" y="30214"/>
                  </a:lnTo>
                  <a:lnTo>
                    <a:pt x="19148" y="29778"/>
                  </a:lnTo>
                  <a:lnTo>
                    <a:pt x="17873" y="29208"/>
                  </a:lnTo>
                  <a:lnTo>
                    <a:pt x="15761" y="28772"/>
                  </a:lnTo>
                  <a:lnTo>
                    <a:pt x="14151" y="28504"/>
                  </a:lnTo>
                  <a:lnTo>
                    <a:pt x="13581" y="28403"/>
                  </a:lnTo>
                  <a:lnTo>
                    <a:pt x="11603" y="28034"/>
                  </a:lnTo>
                  <a:lnTo>
                    <a:pt x="10932" y="27733"/>
                  </a:lnTo>
                  <a:lnTo>
                    <a:pt x="13246" y="26559"/>
                  </a:lnTo>
                  <a:lnTo>
                    <a:pt x="15627" y="25419"/>
                  </a:lnTo>
                  <a:lnTo>
                    <a:pt x="15493" y="25285"/>
                  </a:lnTo>
                  <a:lnTo>
                    <a:pt x="15895" y="25553"/>
                  </a:lnTo>
                  <a:lnTo>
                    <a:pt x="16499" y="26089"/>
                  </a:lnTo>
                  <a:lnTo>
                    <a:pt x="18309" y="27699"/>
                  </a:lnTo>
                  <a:lnTo>
                    <a:pt x="19483" y="28504"/>
                  </a:lnTo>
                  <a:lnTo>
                    <a:pt x="20154" y="28873"/>
                  </a:lnTo>
                  <a:lnTo>
                    <a:pt x="21965" y="29443"/>
                  </a:lnTo>
                  <a:lnTo>
                    <a:pt x="23474" y="29543"/>
                  </a:lnTo>
                  <a:lnTo>
                    <a:pt x="24480" y="29409"/>
                  </a:lnTo>
                  <a:lnTo>
                    <a:pt x="25419" y="29074"/>
                  </a:lnTo>
                  <a:lnTo>
                    <a:pt x="26190" y="28504"/>
                  </a:lnTo>
                  <a:lnTo>
                    <a:pt x="26525" y="28068"/>
                  </a:lnTo>
                  <a:lnTo>
                    <a:pt x="26928" y="27464"/>
                  </a:lnTo>
                  <a:lnTo>
                    <a:pt x="27095" y="26592"/>
                  </a:lnTo>
                  <a:lnTo>
                    <a:pt x="26995" y="26056"/>
                  </a:lnTo>
                  <a:lnTo>
                    <a:pt x="26626" y="25385"/>
                  </a:lnTo>
                  <a:lnTo>
                    <a:pt x="25687" y="24748"/>
                  </a:lnTo>
                  <a:lnTo>
                    <a:pt x="25083" y="24580"/>
                  </a:lnTo>
                  <a:lnTo>
                    <a:pt x="24278" y="24446"/>
                  </a:lnTo>
                  <a:lnTo>
                    <a:pt x="22836" y="24480"/>
                  </a:lnTo>
                  <a:lnTo>
                    <a:pt x="20757" y="24983"/>
                  </a:lnTo>
                  <a:lnTo>
                    <a:pt x="19148" y="25352"/>
                  </a:lnTo>
                  <a:lnTo>
                    <a:pt x="18511" y="25452"/>
                  </a:lnTo>
                  <a:lnTo>
                    <a:pt x="16968" y="25620"/>
                  </a:lnTo>
                  <a:lnTo>
                    <a:pt x="16063" y="25553"/>
                  </a:lnTo>
                  <a:lnTo>
                    <a:pt x="15727" y="25419"/>
                  </a:lnTo>
                  <a:lnTo>
                    <a:pt x="17538" y="24547"/>
                  </a:lnTo>
                  <a:lnTo>
                    <a:pt x="19248" y="23641"/>
                  </a:lnTo>
                  <a:lnTo>
                    <a:pt x="20657" y="22501"/>
                  </a:lnTo>
                  <a:lnTo>
                    <a:pt x="21931" y="21227"/>
                  </a:lnTo>
                  <a:lnTo>
                    <a:pt x="22870" y="21864"/>
                  </a:lnTo>
                  <a:lnTo>
                    <a:pt x="24513" y="22937"/>
                  </a:lnTo>
                  <a:lnTo>
                    <a:pt x="25653" y="23440"/>
                  </a:lnTo>
                  <a:lnTo>
                    <a:pt x="26525" y="23776"/>
                  </a:lnTo>
                  <a:lnTo>
                    <a:pt x="28504" y="24044"/>
                  </a:lnTo>
                  <a:lnTo>
                    <a:pt x="29979" y="23843"/>
                  </a:lnTo>
                  <a:lnTo>
                    <a:pt x="30884" y="23507"/>
                  </a:lnTo>
                  <a:lnTo>
                    <a:pt x="31723" y="23004"/>
                  </a:lnTo>
                  <a:lnTo>
                    <a:pt x="32427" y="22300"/>
                  </a:lnTo>
                  <a:lnTo>
                    <a:pt x="32729" y="21864"/>
                  </a:lnTo>
                  <a:lnTo>
                    <a:pt x="32896" y="21529"/>
                  </a:lnTo>
                  <a:lnTo>
                    <a:pt x="33131" y="20892"/>
                  </a:lnTo>
                  <a:lnTo>
                    <a:pt x="33198" y="20288"/>
                  </a:lnTo>
                  <a:lnTo>
                    <a:pt x="33064" y="19752"/>
                  </a:lnTo>
                  <a:lnTo>
                    <a:pt x="32662" y="19047"/>
                  </a:lnTo>
                  <a:lnTo>
                    <a:pt x="31689" y="18377"/>
                  </a:lnTo>
                  <a:lnTo>
                    <a:pt x="31052" y="18209"/>
                  </a:lnTo>
                  <a:lnTo>
                    <a:pt x="30214" y="18108"/>
                  </a:lnTo>
                  <a:lnTo>
                    <a:pt x="28705" y="18310"/>
                  </a:lnTo>
                  <a:lnTo>
                    <a:pt x="26592" y="19148"/>
                  </a:lnTo>
                  <a:lnTo>
                    <a:pt x="25016" y="19852"/>
                  </a:lnTo>
                  <a:lnTo>
                    <a:pt x="23742" y="20489"/>
                  </a:lnTo>
                  <a:lnTo>
                    <a:pt x="22199" y="20992"/>
                  </a:lnTo>
                  <a:lnTo>
                    <a:pt x="22333" y="20858"/>
                  </a:lnTo>
                  <a:lnTo>
                    <a:pt x="22434" y="20724"/>
                  </a:lnTo>
                  <a:lnTo>
                    <a:pt x="23541" y="19450"/>
                  </a:lnTo>
                  <a:lnTo>
                    <a:pt x="25553" y="16801"/>
                  </a:lnTo>
                  <a:lnTo>
                    <a:pt x="26458" y="15426"/>
                  </a:lnTo>
                  <a:lnTo>
                    <a:pt x="28705" y="15862"/>
                  </a:lnTo>
                  <a:lnTo>
                    <a:pt x="30952" y="16164"/>
                  </a:lnTo>
                  <a:lnTo>
                    <a:pt x="31924" y="16197"/>
                  </a:lnTo>
                  <a:lnTo>
                    <a:pt x="34003" y="15862"/>
                  </a:lnTo>
                  <a:lnTo>
                    <a:pt x="35445" y="15225"/>
                  </a:lnTo>
                  <a:lnTo>
                    <a:pt x="36283" y="14655"/>
                  </a:lnTo>
                  <a:lnTo>
                    <a:pt x="36988" y="13950"/>
                  </a:lnTo>
                  <a:lnTo>
                    <a:pt x="37491" y="13112"/>
                  </a:lnTo>
                  <a:lnTo>
                    <a:pt x="37658" y="12609"/>
                  </a:lnTo>
                  <a:lnTo>
                    <a:pt x="37759" y="12240"/>
                  </a:lnTo>
                  <a:lnTo>
                    <a:pt x="37792" y="11603"/>
                  </a:lnTo>
                  <a:lnTo>
                    <a:pt x="37692" y="11033"/>
                  </a:lnTo>
                  <a:lnTo>
                    <a:pt x="37457" y="10530"/>
                  </a:lnTo>
                  <a:lnTo>
                    <a:pt x="36853" y="9960"/>
                  </a:lnTo>
                  <a:lnTo>
                    <a:pt x="35713" y="9557"/>
                  </a:lnTo>
                  <a:lnTo>
                    <a:pt x="35009" y="9557"/>
                  </a:lnTo>
                  <a:lnTo>
                    <a:pt x="34137" y="9625"/>
                  </a:lnTo>
                  <a:lnTo>
                    <a:pt x="32662" y="10228"/>
                  </a:lnTo>
                  <a:lnTo>
                    <a:pt x="30683" y="11771"/>
                  </a:lnTo>
                  <a:lnTo>
                    <a:pt x="29308" y="12978"/>
                  </a:lnTo>
                  <a:lnTo>
                    <a:pt x="28135" y="13984"/>
                  </a:lnTo>
                  <a:lnTo>
                    <a:pt x="26693" y="15057"/>
                  </a:lnTo>
                  <a:lnTo>
                    <a:pt x="27967" y="13011"/>
                  </a:lnTo>
                  <a:lnTo>
                    <a:pt x="29074" y="10865"/>
                  </a:lnTo>
                  <a:lnTo>
                    <a:pt x="31253" y="8920"/>
                  </a:lnTo>
                  <a:lnTo>
                    <a:pt x="33232" y="6942"/>
                  </a:lnTo>
                  <a:lnTo>
                    <a:pt x="33869" y="6271"/>
                  </a:lnTo>
                  <a:lnTo>
                    <a:pt x="35110" y="4695"/>
                  </a:lnTo>
                  <a:lnTo>
                    <a:pt x="35747" y="3454"/>
                  </a:lnTo>
                  <a:lnTo>
                    <a:pt x="35948" y="2616"/>
                  </a:lnTo>
                  <a:lnTo>
                    <a:pt x="35914" y="1811"/>
                  </a:lnTo>
                  <a:lnTo>
                    <a:pt x="35613" y="1074"/>
                  </a:lnTo>
                  <a:lnTo>
                    <a:pt x="35311" y="738"/>
                  </a:lnTo>
                  <a:lnTo>
                    <a:pt x="35043" y="503"/>
                  </a:lnTo>
                  <a:lnTo>
                    <a:pt x="34540" y="202"/>
                  </a:lnTo>
                  <a:lnTo>
                    <a:pt x="33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78;p67">
              <a:extLst>
                <a:ext uri="{FF2B5EF4-FFF2-40B4-BE49-F238E27FC236}">
                  <a16:creationId xmlns:a16="http://schemas.microsoft.com/office/drawing/2014/main" id="{41C1C28C-C0A8-4CF4-9409-8FA124EF9F10}"/>
                </a:ext>
              </a:extLst>
            </p:cNvPr>
            <p:cNvSpPr/>
            <p:nvPr/>
          </p:nvSpPr>
          <p:spPr>
            <a:xfrm>
              <a:off x="8656864" y="2563130"/>
              <a:ext cx="1701" cy="1134"/>
            </a:xfrm>
            <a:custGeom>
              <a:avLst/>
              <a:gdLst/>
              <a:ahLst/>
              <a:cxnLst/>
              <a:rect l="l" t="t" r="r" b="b"/>
              <a:pathLst>
                <a:path w="102" h="68" extrusionOk="0">
                  <a:moveTo>
                    <a:pt x="34" y="0"/>
                  </a:moveTo>
                  <a:lnTo>
                    <a:pt x="1" y="34"/>
                  </a:lnTo>
                  <a:lnTo>
                    <a:pt x="1" y="67"/>
                  </a:lnTo>
                  <a:lnTo>
                    <a:pt x="101" y="34"/>
                  </a:lnTo>
                  <a:lnTo>
                    <a:pt x="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79;p67">
              <a:extLst>
                <a:ext uri="{FF2B5EF4-FFF2-40B4-BE49-F238E27FC236}">
                  <a16:creationId xmlns:a16="http://schemas.microsoft.com/office/drawing/2014/main" id="{745CEB95-2A94-400C-86E0-1329789C45F5}"/>
                </a:ext>
              </a:extLst>
            </p:cNvPr>
            <p:cNvSpPr/>
            <p:nvPr/>
          </p:nvSpPr>
          <p:spPr>
            <a:xfrm>
              <a:off x="8583050" y="2658191"/>
              <a:ext cx="1134" cy="1134"/>
            </a:xfrm>
            <a:custGeom>
              <a:avLst/>
              <a:gdLst/>
              <a:ahLst/>
              <a:cxnLst/>
              <a:rect l="l" t="t" r="r" b="b"/>
              <a:pathLst>
                <a:path w="68" h="68" extrusionOk="0">
                  <a:moveTo>
                    <a:pt x="0" y="1"/>
                  </a:moveTo>
                  <a:lnTo>
                    <a:pt x="0" y="34"/>
                  </a:lnTo>
                  <a:lnTo>
                    <a:pt x="67" y="68"/>
                  </a:lnTo>
                  <a:lnTo>
                    <a:pt x="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80;p67">
              <a:extLst>
                <a:ext uri="{FF2B5EF4-FFF2-40B4-BE49-F238E27FC236}">
                  <a16:creationId xmlns:a16="http://schemas.microsoft.com/office/drawing/2014/main" id="{5C111FDA-3ADE-40D4-BA76-FE4F72CF6F43}"/>
                </a:ext>
              </a:extLst>
            </p:cNvPr>
            <p:cNvSpPr/>
            <p:nvPr/>
          </p:nvSpPr>
          <p:spPr>
            <a:xfrm>
              <a:off x="8482935" y="2732573"/>
              <a:ext cx="2251" cy="2251"/>
            </a:xfrm>
            <a:custGeom>
              <a:avLst/>
              <a:gdLst/>
              <a:ahLst/>
              <a:cxnLst/>
              <a:rect l="l" t="t" r="r" b="b"/>
              <a:pathLst>
                <a:path w="135" h="135" extrusionOk="0">
                  <a:moveTo>
                    <a:pt x="34" y="1"/>
                  </a:moveTo>
                  <a:lnTo>
                    <a:pt x="1" y="34"/>
                  </a:lnTo>
                  <a:lnTo>
                    <a:pt x="68" y="101"/>
                  </a:lnTo>
                  <a:lnTo>
                    <a:pt x="135" y="135"/>
                  </a:lnTo>
                  <a:lnTo>
                    <a:pt x="135" y="135"/>
                  </a:lnTo>
                  <a:lnTo>
                    <a:pt x="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81;p67">
              <a:extLst>
                <a:ext uri="{FF2B5EF4-FFF2-40B4-BE49-F238E27FC236}">
                  <a16:creationId xmlns:a16="http://schemas.microsoft.com/office/drawing/2014/main" id="{EEEC286A-7F5F-4047-B415-F6435B923B86}"/>
                </a:ext>
              </a:extLst>
            </p:cNvPr>
            <p:cNvSpPr/>
            <p:nvPr/>
          </p:nvSpPr>
          <p:spPr>
            <a:xfrm>
              <a:off x="6178254" y="2798016"/>
              <a:ext cx="2592150" cy="1682810"/>
            </a:xfrm>
            <a:custGeom>
              <a:avLst/>
              <a:gdLst/>
              <a:ahLst/>
              <a:cxnLst/>
              <a:rect l="l" t="t" r="r" b="b"/>
              <a:pathLst>
                <a:path w="155428" h="100903" extrusionOk="0">
                  <a:moveTo>
                    <a:pt x="4394" y="0"/>
                  </a:moveTo>
                  <a:lnTo>
                    <a:pt x="3924" y="34"/>
                  </a:lnTo>
                  <a:lnTo>
                    <a:pt x="3086" y="201"/>
                  </a:lnTo>
                  <a:lnTo>
                    <a:pt x="2281" y="537"/>
                  </a:lnTo>
                  <a:lnTo>
                    <a:pt x="1577" y="1006"/>
                  </a:lnTo>
                  <a:lnTo>
                    <a:pt x="973" y="1610"/>
                  </a:lnTo>
                  <a:lnTo>
                    <a:pt x="504" y="2280"/>
                  </a:lnTo>
                  <a:lnTo>
                    <a:pt x="168" y="3085"/>
                  </a:lnTo>
                  <a:lnTo>
                    <a:pt x="1" y="3924"/>
                  </a:lnTo>
                  <a:lnTo>
                    <a:pt x="1" y="4393"/>
                  </a:lnTo>
                  <a:lnTo>
                    <a:pt x="1" y="100902"/>
                  </a:lnTo>
                  <a:lnTo>
                    <a:pt x="155428" y="100902"/>
                  </a:lnTo>
                  <a:lnTo>
                    <a:pt x="155428" y="4393"/>
                  </a:lnTo>
                  <a:lnTo>
                    <a:pt x="155394" y="3924"/>
                  </a:lnTo>
                  <a:lnTo>
                    <a:pt x="155227" y="3085"/>
                  </a:lnTo>
                  <a:lnTo>
                    <a:pt x="154891" y="2280"/>
                  </a:lnTo>
                  <a:lnTo>
                    <a:pt x="154422" y="1610"/>
                  </a:lnTo>
                  <a:lnTo>
                    <a:pt x="153818" y="1006"/>
                  </a:lnTo>
                  <a:lnTo>
                    <a:pt x="153114" y="537"/>
                  </a:lnTo>
                  <a:lnTo>
                    <a:pt x="152343" y="201"/>
                  </a:lnTo>
                  <a:lnTo>
                    <a:pt x="151471" y="34"/>
                  </a:lnTo>
                  <a:lnTo>
                    <a:pt x="151035" y="0"/>
                  </a:lnTo>
                  <a:close/>
                </a:path>
              </a:pathLst>
            </a:custGeom>
            <a:solidFill>
              <a:srgbClr val="6EDBFC"/>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82;p67">
              <a:extLst>
                <a:ext uri="{FF2B5EF4-FFF2-40B4-BE49-F238E27FC236}">
                  <a16:creationId xmlns:a16="http://schemas.microsoft.com/office/drawing/2014/main" id="{850D88AE-EBBD-4CA7-9A62-E2A1DA2C103A}"/>
                </a:ext>
              </a:extLst>
            </p:cNvPr>
            <p:cNvSpPr/>
            <p:nvPr/>
          </p:nvSpPr>
          <p:spPr>
            <a:xfrm>
              <a:off x="6589305" y="4399706"/>
              <a:ext cx="1781807" cy="87824"/>
            </a:xfrm>
            <a:custGeom>
              <a:avLst/>
              <a:gdLst/>
              <a:ahLst/>
              <a:cxnLst/>
              <a:rect l="l" t="t" r="r" b="b"/>
              <a:pathLst>
                <a:path w="106839" h="5266" extrusionOk="0">
                  <a:moveTo>
                    <a:pt x="1" y="1"/>
                  </a:moveTo>
                  <a:lnTo>
                    <a:pt x="1" y="5265"/>
                  </a:lnTo>
                  <a:lnTo>
                    <a:pt x="106838" y="5265"/>
                  </a:lnTo>
                  <a:lnTo>
                    <a:pt x="106838" y="1"/>
                  </a:lnTo>
                  <a:close/>
                </a:path>
              </a:pathLst>
            </a:custGeom>
            <a:solidFill>
              <a:srgbClr val="263238"/>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83;p67">
              <a:extLst>
                <a:ext uri="{FF2B5EF4-FFF2-40B4-BE49-F238E27FC236}">
                  <a16:creationId xmlns:a16="http://schemas.microsoft.com/office/drawing/2014/main" id="{14133C92-4CFA-4E75-9EF4-176E6E285EA6}"/>
                </a:ext>
              </a:extLst>
            </p:cNvPr>
            <p:cNvSpPr/>
            <p:nvPr/>
          </p:nvSpPr>
          <p:spPr>
            <a:xfrm>
              <a:off x="6589305" y="4441650"/>
              <a:ext cx="1781807" cy="45880"/>
            </a:xfrm>
            <a:custGeom>
              <a:avLst/>
              <a:gdLst/>
              <a:ahLst/>
              <a:cxnLst/>
              <a:rect l="l" t="t" r="r" b="b"/>
              <a:pathLst>
                <a:path w="106839" h="2751" extrusionOk="0">
                  <a:moveTo>
                    <a:pt x="1" y="1"/>
                  </a:moveTo>
                  <a:lnTo>
                    <a:pt x="1" y="2750"/>
                  </a:lnTo>
                  <a:lnTo>
                    <a:pt x="106838" y="2750"/>
                  </a:lnTo>
                  <a:lnTo>
                    <a:pt x="106838" y="1"/>
                  </a:lnTo>
                  <a:close/>
                </a:path>
              </a:pathLst>
            </a:custGeom>
            <a:solidFill>
              <a:srgbClr val="FFFFFF"/>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84;p67">
              <a:extLst>
                <a:ext uri="{FF2B5EF4-FFF2-40B4-BE49-F238E27FC236}">
                  <a16:creationId xmlns:a16="http://schemas.microsoft.com/office/drawing/2014/main" id="{09B41D5E-BE61-4E40-B9E9-2A28A9D818D3}"/>
                </a:ext>
              </a:extLst>
            </p:cNvPr>
            <p:cNvSpPr/>
            <p:nvPr/>
          </p:nvSpPr>
          <p:spPr>
            <a:xfrm>
              <a:off x="5968535" y="4539530"/>
              <a:ext cx="3000416" cy="64875"/>
            </a:xfrm>
            <a:custGeom>
              <a:avLst/>
              <a:gdLst/>
              <a:ahLst/>
              <a:cxnLst/>
              <a:rect l="l" t="t" r="r" b="b"/>
              <a:pathLst>
                <a:path w="179908" h="3890" extrusionOk="0">
                  <a:moveTo>
                    <a:pt x="1" y="0"/>
                  </a:moveTo>
                  <a:lnTo>
                    <a:pt x="235" y="268"/>
                  </a:lnTo>
                  <a:lnTo>
                    <a:pt x="2449" y="1878"/>
                  </a:lnTo>
                  <a:lnTo>
                    <a:pt x="5165" y="3219"/>
                  </a:lnTo>
                  <a:lnTo>
                    <a:pt x="7009" y="3890"/>
                  </a:lnTo>
                  <a:lnTo>
                    <a:pt x="174274" y="3890"/>
                  </a:lnTo>
                  <a:lnTo>
                    <a:pt x="174743" y="3756"/>
                  </a:lnTo>
                  <a:lnTo>
                    <a:pt x="177359" y="2582"/>
                  </a:lnTo>
                  <a:lnTo>
                    <a:pt x="178734" y="1543"/>
                  </a:lnTo>
                  <a:lnTo>
                    <a:pt x="179572" y="671"/>
                  </a:lnTo>
                  <a:lnTo>
                    <a:pt x="179907" y="201"/>
                  </a:lnTo>
                  <a:lnTo>
                    <a:pt x="1" y="0"/>
                  </a:lnTo>
                  <a:close/>
                </a:path>
              </a:pathLst>
            </a:custGeom>
            <a:solidFill>
              <a:srgbClr val="263238"/>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85;p67">
              <a:extLst>
                <a:ext uri="{FF2B5EF4-FFF2-40B4-BE49-F238E27FC236}">
                  <a16:creationId xmlns:a16="http://schemas.microsoft.com/office/drawing/2014/main" id="{E0B49904-9F7B-445D-86D1-3ECEC0143E0B}"/>
                </a:ext>
              </a:extLst>
            </p:cNvPr>
            <p:cNvSpPr/>
            <p:nvPr/>
          </p:nvSpPr>
          <p:spPr>
            <a:xfrm>
              <a:off x="5962381" y="4475205"/>
              <a:ext cx="3012724" cy="68811"/>
            </a:xfrm>
            <a:custGeom>
              <a:avLst/>
              <a:gdLst/>
              <a:ahLst/>
              <a:cxnLst/>
              <a:rect l="l" t="t" r="r" b="b"/>
              <a:pathLst>
                <a:path w="180646" h="4126" extrusionOk="0">
                  <a:moveTo>
                    <a:pt x="806" y="1"/>
                  </a:moveTo>
                  <a:lnTo>
                    <a:pt x="504" y="68"/>
                  </a:lnTo>
                  <a:lnTo>
                    <a:pt x="68" y="470"/>
                  </a:lnTo>
                  <a:lnTo>
                    <a:pt x="1" y="806"/>
                  </a:lnTo>
                  <a:lnTo>
                    <a:pt x="1" y="3321"/>
                  </a:lnTo>
                  <a:lnTo>
                    <a:pt x="68" y="3622"/>
                  </a:lnTo>
                  <a:lnTo>
                    <a:pt x="504" y="4058"/>
                  </a:lnTo>
                  <a:lnTo>
                    <a:pt x="806" y="4125"/>
                  </a:lnTo>
                  <a:lnTo>
                    <a:pt x="179874" y="4125"/>
                  </a:lnTo>
                  <a:lnTo>
                    <a:pt x="180176" y="4058"/>
                  </a:lnTo>
                  <a:lnTo>
                    <a:pt x="180612" y="3622"/>
                  </a:lnTo>
                  <a:lnTo>
                    <a:pt x="180645" y="3321"/>
                  </a:lnTo>
                  <a:lnTo>
                    <a:pt x="180645" y="806"/>
                  </a:lnTo>
                  <a:lnTo>
                    <a:pt x="180612" y="470"/>
                  </a:lnTo>
                  <a:lnTo>
                    <a:pt x="180176" y="68"/>
                  </a:lnTo>
                  <a:lnTo>
                    <a:pt x="179874" y="1"/>
                  </a:lnTo>
                  <a:close/>
                </a:path>
              </a:pathLst>
            </a:custGeom>
            <a:solidFill>
              <a:schemeClr val="accent3"/>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86;p67">
              <a:extLst>
                <a:ext uri="{FF2B5EF4-FFF2-40B4-BE49-F238E27FC236}">
                  <a16:creationId xmlns:a16="http://schemas.microsoft.com/office/drawing/2014/main" id="{5DBD6EB6-3F28-40CB-BA49-F52F94A95CE1}"/>
                </a:ext>
              </a:extLst>
            </p:cNvPr>
            <p:cNvSpPr/>
            <p:nvPr/>
          </p:nvSpPr>
          <p:spPr>
            <a:xfrm>
              <a:off x="6196149" y="3069809"/>
              <a:ext cx="12892" cy="201898"/>
            </a:xfrm>
            <a:custGeom>
              <a:avLst/>
              <a:gdLst/>
              <a:ahLst/>
              <a:cxnLst/>
              <a:rect l="l" t="t" r="r" b="b"/>
              <a:pathLst>
                <a:path w="773" h="12106" extrusionOk="0">
                  <a:moveTo>
                    <a:pt x="370" y="0"/>
                  </a:moveTo>
                  <a:lnTo>
                    <a:pt x="236" y="34"/>
                  </a:lnTo>
                  <a:lnTo>
                    <a:pt x="34" y="235"/>
                  </a:lnTo>
                  <a:lnTo>
                    <a:pt x="1" y="403"/>
                  </a:lnTo>
                  <a:lnTo>
                    <a:pt x="1" y="11704"/>
                  </a:lnTo>
                  <a:lnTo>
                    <a:pt x="34" y="11871"/>
                  </a:lnTo>
                  <a:lnTo>
                    <a:pt x="236" y="12072"/>
                  </a:lnTo>
                  <a:lnTo>
                    <a:pt x="370" y="12106"/>
                  </a:lnTo>
                  <a:lnTo>
                    <a:pt x="537" y="12072"/>
                  </a:lnTo>
                  <a:lnTo>
                    <a:pt x="739" y="11871"/>
                  </a:lnTo>
                  <a:lnTo>
                    <a:pt x="772" y="11704"/>
                  </a:lnTo>
                  <a:lnTo>
                    <a:pt x="772" y="403"/>
                  </a:lnTo>
                  <a:lnTo>
                    <a:pt x="739" y="235"/>
                  </a:lnTo>
                  <a:lnTo>
                    <a:pt x="537" y="34"/>
                  </a:lnTo>
                  <a:lnTo>
                    <a:pt x="370" y="0"/>
                  </a:lnTo>
                  <a:close/>
                </a:path>
              </a:pathLst>
            </a:custGeom>
            <a:solidFill>
              <a:srgbClr val="263238"/>
            </a:solid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87;p67">
              <a:extLst>
                <a:ext uri="{FF2B5EF4-FFF2-40B4-BE49-F238E27FC236}">
                  <a16:creationId xmlns:a16="http://schemas.microsoft.com/office/drawing/2014/main" id="{5857891E-FED9-4C1C-8080-7F1FA1E363A8}"/>
                </a:ext>
              </a:extLst>
            </p:cNvPr>
            <p:cNvSpPr/>
            <p:nvPr/>
          </p:nvSpPr>
          <p:spPr>
            <a:xfrm>
              <a:off x="6283406" y="2929434"/>
              <a:ext cx="2381864" cy="1346141"/>
            </a:xfrm>
            <a:custGeom>
              <a:avLst/>
              <a:gdLst/>
              <a:ahLst/>
              <a:cxnLst/>
              <a:rect l="l" t="t" r="r" b="b"/>
              <a:pathLst>
                <a:path w="142819" h="80716" extrusionOk="0">
                  <a:moveTo>
                    <a:pt x="0" y="0"/>
                  </a:moveTo>
                  <a:lnTo>
                    <a:pt x="0" y="80715"/>
                  </a:lnTo>
                  <a:lnTo>
                    <a:pt x="142819" y="80715"/>
                  </a:lnTo>
                  <a:lnTo>
                    <a:pt x="14281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88;p67">
              <a:extLst>
                <a:ext uri="{FF2B5EF4-FFF2-40B4-BE49-F238E27FC236}">
                  <a16:creationId xmlns:a16="http://schemas.microsoft.com/office/drawing/2014/main" id="{B5C9D61D-F4EF-4FD2-A5CD-EB79C3B3A6A8}"/>
                </a:ext>
              </a:extLst>
            </p:cNvPr>
            <p:cNvSpPr/>
            <p:nvPr/>
          </p:nvSpPr>
          <p:spPr>
            <a:xfrm>
              <a:off x="6835931" y="3205697"/>
              <a:ext cx="38058" cy="1020663"/>
            </a:xfrm>
            <a:custGeom>
              <a:avLst/>
              <a:gdLst/>
              <a:ahLst/>
              <a:cxnLst/>
              <a:rect l="l" t="t" r="r" b="b"/>
              <a:pathLst>
                <a:path w="2282" h="61200" extrusionOk="0">
                  <a:moveTo>
                    <a:pt x="1" y="1"/>
                  </a:moveTo>
                  <a:lnTo>
                    <a:pt x="1" y="61199"/>
                  </a:lnTo>
                  <a:lnTo>
                    <a:pt x="2281" y="61199"/>
                  </a:lnTo>
                  <a:lnTo>
                    <a:pt x="2281" y="1"/>
                  </a:lnTo>
                  <a:close/>
                </a:path>
              </a:pathLst>
            </a:custGeom>
            <a:solidFill>
              <a:srgbClr val="BEC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89;p67">
              <a:extLst>
                <a:ext uri="{FF2B5EF4-FFF2-40B4-BE49-F238E27FC236}">
                  <a16:creationId xmlns:a16="http://schemas.microsoft.com/office/drawing/2014/main" id="{F911D1E5-12EA-4140-80F3-3D9D80BE7EE8}"/>
                </a:ext>
              </a:extLst>
            </p:cNvPr>
            <p:cNvSpPr/>
            <p:nvPr/>
          </p:nvSpPr>
          <p:spPr>
            <a:xfrm>
              <a:off x="6835931" y="3301343"/>
              <a:ext cx="38058" cy="167792"/>
            </a:xfrm>
            <a:custGeom>
              <a:avLst/>
              <a:gdLst/>
              <a:ahLst/>
              <a:cxnLst/>
              <a:rect l="l" t="t" r="r" b="b"/>
              <a:pathLst>
                <a:path w="2282" h="10061" extrusionOk="0">
                  <a:moveTo>
                    <a:pt x="1" y="0"/>
                  </a:moveTo>
                  <a:lnTo>
                    <a:pt x="1" y="10060"/>
                  </a:lnTo>
                  <a:lnTo>
                    <a:pt x="2281" y="10060"/>
                  </a:lnTo>
                  <a:lnTo>
                    <a:pt x="2281" y="0"/>
                  </a:lnTo>
                  <a:close/>
                </a:path>
              </a:pathLst>
            </a:custGeom>
            <a:solidFill>
              <a:srgbClr val="8C9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90;p67">
              <a:extLst>
                <a:ext uri="{FF2B5EF4-FFF2-40B4-BE49-F238E27FC236}">
                  <a16:creationId xmlns:a16="http://schemas.microsoft.com/office/drawing/2014/main" id="{4ED7310B-8FD0-44C6-B1C8-70B40C556EF9}"/>
                </a:ext>
              </a:extLst>
            </p:cNvPr>
            <p:cNvSpPr/>
            <p:nvPr/>
          </p:nvSpPr>
          <p:spPr>
            <a:xfrm>
              <a:off x="6292345" y="3946712"/>
              <a:ext cx="540251" cy="162756"/>
            </a:xfrm>
            <a:custGeom>
              <a:avLst/>
              <a:gdLst/>
              <a:ahLst/>
              <a:cxnLst/>
              <a:rect l="l" t="t" r="r" b="b"/>
              <a:pathLst>
                <a:path w="32394" h="9759" extrusionOk="0">
                  <a:moveTo>
                    <a:pt x="1" y="1"/>
                  </a:moveTo>
                  <a:lnTo>
                    <a:pt x="1" y="9759"/>
                  </a:lnTo>
                  <a:lnTo>
                    <a:pt x="32394" y="9759"/>
                  </a:lnTo>
                  <a:lnTo>
                    <a:pt x="32394" y="1"/>
                  </a:lnTo>
                  <a:close/>
                </a:path>
              </a:pathLst>
            </a:custGeom>
            <a:solidFill>
              <a:srgbClr val="BEC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91;p67">
              <a:extLst>
                <a:ext uri="{FF2B5EF4-FFF2-40B4-BE49-F238E27FC236}">
                  <a16:creationId xmlns:a16="http://schemas.microsoft.com/office/drawing/2014/main" id="{682491D0-3418-4C5A-8211-3F7F1E124281}"/>
                </a:ext>
              </a:extLst>
            </p:cNvPr>
            <p:cNvSpPr/>
            <p:nvPr/>
          </p:nvSpPr>
          <p:spPr>
            <a:xfrm>
              <a:off x="6283406" y="2929434"/>
              <a:ext cx="2381864" cy="102366"/>
            </a:xfrm>
            <a:custGeom>
              <a:avLst/>
              <a:gdLst/>
              <a:ahLst/>
              <a:cxnLst/>
              <a:rect l="l" t="t" r="r" b="b"/>
              <a:pathLst>
                <a:path w="142819" h="6138" extrusionOk="0">
                  <a:moveTo>
                    <a:pt x="0" y="0"/>
                  </a:moveTo>
                  <a:lnTo>
                    <a:pt x="0" y="6137"/>
                  </a:lnTo>
                  <a:lnTo>
                    <a:pt x="142819" y="6137"/>
                  </a:lnTo>
                  <a:lnTo>
                    <a:pt x="142819" y="0"/>
                  </a:lnTo>
                  <a:close/>
                </a:path>
              </a:pathLst>
            </a:custGeom>
            <a:solidFill>
              <a:srgbClr val="616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92;p67">
              <a:extLst>
                <a:ext uri="{FF2B5EF4-FFF2-40B4-BE49-F238E27FC236}">
                  <a16:creationId xmlns:a16="http://schemas.microsoft.com/office/drawing/2014/main" id="{74563D16-DE04-4B5F-B2A4-777FE37A9242}"/>
                </a:ext>
              </a:extLst>
            </p:cNvPr>
            <p:cNvSpPr/>
            <p:nvPr/>
          </p:nvSpPr>
          <p:spPr>
            <a:xfrm>
              <a:off x="8361022" y="2949014"/>
              <a:ext cx="13442" cy="12875"/>
            </a:xfrm>
            <a:custGeom>
              <a:avLst/>
              <a:gdLst/>
              <a:ahLst/>
              <a:cxnLst/>
              <a:rect l="l" t="t" r="r" b="b"/>
              <a:pathLst>
                <a:path w="806" h="772" extrusionOk="0">
                  <a:moveTo>
                    <a:pt x="0" y="0"/>
                  </a:moveTo>
                  <a:lnTo>
                    <a:pt x="0" y="771"/>
                  </a:lnTo>
                  <a:lnTo>
                    <a:pt x="805" y="771"/>
                  </a:lnTo>
                  <a:lnTo>
                    <a:pt x="8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93;p67">
              <a:extLst>
                <a:ext uri="{FF2B5EF4-FFF2-40B4-BE49-F238E27FC236}">
                  <a16:creationId xmlns:a16="http://schemas.microsoft.com/office/drawing/2014/main" id="{FF51A5F8-7517-46EA-9300-0FCC42E08434}"/>
                </a:ext>
              </a:extLst>
            </p:cNvPr>
            <p:cNvSpPr/>
            <p:nvPr/>
          </p:nvSpPr>
          <p:spPr>
            <a:xfrm>
              <a:off x="8383954" y="2949014"/>
              <a:ext cx="12875" cy="12875"/>
            </a:xfrm>
            <a:custGeom>
              <a:avLst/>
              <a:gdLst/>
              <a:ahLst/>
              <a:cxnLst/>
              <a:rect l="l" t="t" r="r" b="b"/>
              <a:pathLst>
                <a:path w="772" h="772" extrusionOk="0">
                  <a:moveTo>
                    <a:pt x="0" y="0"/>
                  </a:moveTo>
                  <a:lnTo>
                    <a:pt x="0" y="771"/>
                  </a:lnTo>
                  <a:lnTo>
                    <a:pt x="772" y="771"/>
                  </a:lnTo>
                  <a:lnTo>
                    <a:pt x="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94;p67">
              <a:extLst>
                <a:ext uri="{FF2B5EF4-FFF2-40B4-BE49-F238E27FC236}">
                  <a16:creationId xmlns:a16="http://schemas.microsoft.com/office/drawing/2014/main" id="{E93C6D2C-F59A-44B7-9BB7-655AD66667E7}"/>
                </a:ext>
              </a:extLst>
            </p:cNvPr>
            <p:cNvSpPr/>
            <p:nvPr/>
          </p:nvSpPr>
          <p:spPr>
            <a:xfrm>
              <a:off x="8406318" y="2949014"/>
              <a:ext cx="13442" cy="12875"/>
            </a:xfrm>
            <a:custGeom>
              <a:avLst/>
              <a:gdLst/>
              <a:ahLst/>
              <a:cxnLst/>
              <a:rect l="l" t="t" r="r" b="b"/>
              <a:pathLst>
                <a:path w="806" h="772" extrusionOk="0">
                  <a:moveTo>
                    <a:pt x="1" y="0"/>
                  </a:moveTo>
                  <a:lnTo>
                    <a:pt x="1" y="771"/>
                  </a:lnTo>
                  <a:lnTo>
                    <a:pt x="805" y="771"/>
                  </a:lnTo>
                  <a:lnTo>
                    <a:pt x="8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95;p67">
              <a:extLst>
                <a:ext uri="{FF2B5EF4-FFF2-40B4-BE49-F238E27FC236}">
                  <a16:creationId xmlns:a16="http://schemas.microsoft.com/office/drawing/2014/main" id="{600BAF83-4CED-414C-8BA1-A3F740C888C3}"/>
                </a:ext>
              </a:extLst>
            </p:cNvPr>
            <p:cNvSpPr/>
            <p:nvPr/>
          </p:nvSpPr>
          <p:spPr>
            <a:xfrm>
              <a:off x="8361022" y="2971378"/>
              <a:ext cx="13442" cy="13442"/>
            </a:xfrm>
            <a:custGeom>
              <a:avLst/>
              <a:gdLst/>
              <a:ahLst/>
              <a:cxnLst/>
              <a:rect l="l" t="t" r="r" b="b"/>
              <a:pathLst>
                <a:path w="806" h="806" extrusionOk="0">
                  <a:moveTo>
                    <a:pt x="0" y="0"/>
                  </a:moveTo>
                  <a:lnTo>
                    <a:pt x="0" y="805"/>
                  </a:lnTo>
                  <a:lnTo>
                    <a:pt x="805" y="805"/>
                  </a:lnTo>
                  <a:lnTo>
                    <a:pt x="8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96;p67">
              <a:extLst>
                <a:ext uri="{FF2B5EF4-FFF2-40B4-BE49-F238E27FC236}">
                  <a16:creationId xmlns:a16="http://schemas.microsoft.com/office/drawing/2014/main" id="{D4DF077F-C246-4193-97C8-278036048B07}"/>
                </a:ext>
              </a:extLst>
            </p:cNvPr>
            <p:cNvSpPr/>
            <p:nvPr/>
          </p:nvSpPr>
          <p:spPr>
            <a:xfrm>
              <a:off x="8383954" y="2971378"/>
              <a:ext cx="12875" cy="13442"/>
            </a:xfrm>
            <a:custGeom>
              <a:avLst/>
              <a:gdLst/>
              <a:ahLst/>
              <a:cxnLst/>
              <a:rect l="l" t="t" r="r" b="b"/>
              <a:pathLst>
                <a:path w="772" h="806" extrusionOk="0">
                  <a:moveTo>
                    <a:pt x="0" y="0"/>
                  </a:moveTo>
                  <a:lnTo>
                    <a:pt x="0" y="805"/>
                  </a:lnTo>
                  <a:lnTo>
                    <a:pt x="772" y="805"/>
                  </a:lnTo>
                  <a:lnTo>
                    <a:pt x="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97;p67">
              <a:extLst>
                <a:ext uri="{FF2B5EF4-FFF2-40B4-BE49-F238E27FC236}">
                  <a16:creationId xmlns:a16="http://schemas.microsoft.com/office/drawing/2014/main" id="{AD7B7DA5-A0C9-4435-9D35-BEA2131087F9}"/>
                </a:ext>
              </a:extLst>
            </p:cNvPr>
            <p:cNvSpPr/>
            <p:nvPr/>
          </p:nvSpPr>
          <p:spPr>
            <a:xfrm>
              <a:off x="8406318" y="2971378"/>
              <a:ext cx="13442" cy="13442"/>
            </a:xfrm>
            <a:custGeom>
              <a:avLst/>
              <a:gdLst/>
              <a:ahLst/>
              <a:cxnLst/>
              <a:rect l="l" t="t" r="r" b="b"/>
              <a:pathLst>
                <a:path w="806" h="806" extrusionOk="0">
                  <a:moveTo>
                    <a:pt x="1" y="0"/>
                  </a:moveTo>
                  <a:lnTo>
                    <a:pt x="1" y="805"/>
                  </a:lnTo>
                  <a:lnTo>
                    <a:pt x="805" y="805"/>
                  </a:lnTo>
                  <a:lnTo>
                    <a:pt x="8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98;p67">
              <a:extLst>
                <a:ext uri="{FF2B5EF4-FFF2-40B4-BE49-F238E27FC236}">
                  <a16:creationId xmlns:a16="http://schemas.microsoft.com/office/drawing/2014/main" id="{AFF8EF69-BCA0-4871-8DDF-B3B3FEEE4570}"/>
                </a:ext>
              </a:extLst>
            </p:cNvPr>
            <p:cNvSpPr/>
            <p:nvPr/>
          </p:nvSpPr>
          <p:spPr>
            <a:xfrm>
              <a:off x="8361022" y="2994310"/>
              <a:ext cx="13442" cy="12875"/>
            </a:xfrm>
            <a:custGeom>
              <a:avLst/>
              <a:gdLst/>
              <a:ahLst/>
              <a:cxnLst/>
              <a:rect l="l" t="t" r="r" b="b"/>
              <a:pathLst>
                <a:path w="806" h="772" extrusionOk="0">
                  <a:moveTo>
                    <a:pt x="0" y="0"/>
                  </a:moveTo>
                  <a:lnTo>
                    <a:pt x="0" y="772"/>
                  </a:lnTo>
                  <a:lnTo>
                    <a:pt x="805" y="772"/>
                  </a:lnTo>
                  <a:lnTo>
                    <a:pt x="8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99;p67">
              <a:extLst>
                <a:ext uri="{FF2B5EF4-FFF2-40B4-BE49-F238E27FC236}">
                  <a16:creationId xmlns:a16="http://schemas.microsoft.com/office/drawing/2014/main" id="{A491D3E4-AC05-4B7A-8EE8-72CBC3A60810}"/>
                </a:ext>
              </a:extLst>
            </p:cNvPr>
            <p:cNvSpPr/>
            <p:nvPr/>
          </p:nvSpPr>
          <p:spPr>
            <a:xfrm>
              <a:off x="8383954" y="2994310"/>
              <a:ext cx="12875" cy="12875"/>
            </a:xfrm>
            <a:custGeom>
              <a:avLst/>
              <a:gdLst/>
              <a:ahLst/>
              <a:cxnLst/>
              <a:rect l="l" t="t" r="r" b="b"/>
              <a:pathLst>
                <a:path w="772" h="772" extrusionOk="0">
                  <a:moveTo>
                    <a:pt x="0" y="0"/>
                  </a:moveTo>
                  <a:lnTo>
                    <a:pt x="0" y="772"/>
                  </a:lnTo>
                  <a:lnTo>
                    <a:pt x="772" y="772"/>
                  </a:lnTo>
                  <a:lnTo>
                    <a:pt x="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00;p67">
              <a:extLst>
                <a:ext uri="{FF2B5EF4-FFF2-40B4-BE49-F238E27FC236}">
                  <a16:creationId xmlns:a16="http://schemas.microsoft.com/office/drawing/2014/main" id="{760F5ED7-37A1-46E2-BAAE-04C0B01D087E}"/>
                </a:ext>
              </a:extLst>
            </p:cNvPr>
            <p:cNvSpPr/>
            <p:nvPr/>
          </p:nvSpPr>
          <p:spPr>
            <a:xfrm>
              <a:off x="8406318" y="2994310"/>
              <a:ext cx="13442" cy="12875"/>
            </a:xfrm>
            <a:custGeom>
              <a:avLst/>
              <a:gdLst/>
              <a:ahLst/>
              <a:cxnLst/>
              <a:rect l="l" t="t" r="r" b="b"/>
              <a:pathLst>
                <a:path w="806" h="772" extrusionOk="0">
                  <a:moveTo>
                    <a:pt x="1" y="0"/>
                  </a:moveTo>
                  <a:lnTo>
                    <a:pt x="1" y="772"/>
                  </a:lnTo>
                  <a:lnTo>
                    <a:pt x="805" y="772"/>
                  </a:lnTo>
                  <a:lnTo>
                    <a:pt x="8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01;p67">
              <a:extLst>
                <a:ext uri="{FF2B5EF4-FFF2-40B4-BE49-F238E27FC236}">
                  <a16:creationId xmlns:a16="http://schemas.microsoft.com/office/drawing/2014/main" id="{51B9E6B4-1640-4D6F-82DB-1567ACF152FB}"/>
                </a:ext>
              </a:extLst>
            </p:cNvPr>
            <p:cNvSpPr/>
            <p:nvPr/>
          </p:nvSpPr>
          <p:spPr>
            <a:xfrm>
              <a:off x="7086477" y="2942860"/>
              <a:ext cx="1016744" cy="72164"/>
            </a:xfrm>
            <a:custGeom>
              <a:avLst/>
              <a:gdLst/>
              <a:ahLst/>
              <a:cxnLst/>
              <a:rect l="l" t="t" r="r" b="b"/>
              <a:pathLst>
                <a:path w="60965" h="4327" extrusionOk="0">
                  <a:moveTo>
                    <a:pt x="1" y="0"/>
                  </a:moveTo>
                  <a:lnTo>
                    <a:pt x="1" y="4326"/>
                  </a:lnTo>
                  <a:lnTo>
                    <a:pt x="60965" y="4326"/>
                  </a:lnTo>
                  <a:lnTo>
                    <a:pt x="60965" y="0"/>
                  </a:ln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02;p67">
              <a:extLst>
                <a:ext uri="{FF2B5EF4-FFF2-40B4-BE49-F238E27FC236}">
                  <a16:creationId xmlns:a16="http://schemas.microsoft.com/office/drawing/2014/main" id="{7B9E5083-5370-4617-886E-B847BBA40F0F}"/>
                </a:ext>
              </a:extLst>
            </p:cNvPr>
            <p:cNvSpPr/>
            <p:nvPr/>
          </p:nvSpPr>
          <p:spPr>
            <a:xfrm>
              <a:off x="6423764" y="2963556"/>
              <a:ext cx="34139" cy="41394"/>
            </a:xfrm>
            <a:custGeom>
              <a:avLst/>
              <a:gdLst/>
              <a:ahLst/>
              <a:cxnLst/>
              <a:rect l="l" t="t" r="r" b="b"/>
              <a:pathLst>
                <a:path w="2047" h="2482" extrusionOk="0">
                  <a:moveTo>
                    <a:pt x="973" y="0"/>
                  </a:moveTo>
                  <a:lnTo>
                    <a:pt x="772" y="67"/>
                  </a:lnTo>
                  <a:lnTo>
                    <a:pt x="571" y="134"/>
                  </a:lnTo>
                  <a:lnTo>
                    <a:pt x="437" y="235"/>
                  </a:lnTo>
                  <a:lnTo>
                    <a:pt x="303" y="369"/>
                  </a:lnTo>
                  <a:lnTo>
                    <a:pt x="202" y="503"/>
                  </a:lnTo>
                  <a:lnTo>
                    <a:pt x="102" y="671"/>
                  </a:lnTo>
                  <a:lnTo>
                    <a:pt x="34" y="838"/>
                  </a:lnTo>
                  <a:lnTo>
                    <a:pt x="1" y="1040"/>
                  </a:lnTo>
                  <a:lnTo>
                    <a:pt x="1" y="1241"/>
                  </a:lnTo>
                  <a:lnTo>
                    <a:pt x="1" y="1509"/>
                  </a:lnTo>
                  <a:lnTo>
                    <a:pt x="102" y="1777"/>
                  </a:lnTo>
                  <a:lnTo>
                    <a:pt x="169" y="1978"/>
                  </a:lnTo>
                  <a:lnTo>
                    <a:pt x="336" y="2180"/>
                  </a:lnTo>
                  <a:lnTo>
                    <a:pt x="504" y="2314"/>
                  </a:lnTo>
                  <a:lnTo>
                    <a:pt x="705" y="2414"/>
                  </a:lnTo>
                  <a:lnTo>
                    <a:pt x="906" y="2448"/>
                  </a:lnTo>
                  <a:lnTo>
                    <a:pt x="1141" y="2481"/>
                  </a:lnTo>
                  <a:lnTo>
                    <a:pt x="1543" y="2448"/>
                  </a:lnTo>
                  <a:lnTo>
                    <a:pt x="1912" y="2347"/>
                  </a:lnTo>
                  <a:lnTo>
                    <a:pt x="2046" y="2280"/>
                  </a:lnTo>
                  <a:lnTo>
                    <a:pt x="2046" y="2180"/>
                  </a:lnTo>
                  <a:lnTo>
                    <a:pt x="2046" y="1341"/>
                  </a:lnTo>
                  <a:lnTo>
                    <a:pt x="2046" y="1274"/>
                  </a:lnTo>
                  <a:lnTo>
                    <a:pt x="2013" y="1207"/>
                  </a:lnTo>
                  <a:lnTo>
                    <a:pt x="1979" y="1174"/>
                  </a:lnTo>
                  <a:lnTo>
                    <a:pt x="1208" y="1174"/>
                  </a:lnTo>
                  <a:lnTo>
                    <a:pt x="1175" y="1207"/>
                  </a:lnTo>
                  <a:lnTo>
                    <a:pt x="1141" y="1241"/>
                  </a:lnTo>
                  <a:lnTo>
                    <a:pt x="1141" y="1308"/>
                  </a:lnTo>
                  <a:lnTo>
                    <a:pt x="1141" y="1341"/>
                  </a:lnTo>
                  <a:lnTo>
                    <a:pt x="1175" y="1408"/>
                  </a:lnTo>
                  <a:lnTo>
                    <a:pt x="1208" y="1442"/>
                  </a:lnTo>
                  <a:lnTo>
                    <a:pt x="1711" y="1442"/>
                  </a:lnTo>
                  <a:lnTo>
                    <a:pt x="1711" y="2146"/>
                  </a:lnTo>
                  <a:lnTo>
                    <a:pt x="1443" y="2180"/>
                  </a:lnTo>
                  <a:lnTo>
                    <a:pt x="1175" y="2213"/>
                  </a:lnTo>
                  <a:lnTo>
                    <a:pt x="1007" y="2213"/>
                  </a:lnTo>
                  <a:lnTo>
                    <a:pt x="806" y="2146"/>
                  </a:lnTo>
                  <a:lnTo>
                    <a:pt x="672" y="2046"/>
                  </a:lnTo>
                  <a:lnTo>
                    <a:pt x="571" y="1945"/>
                  </a:lnTo>
                  <a:lnTo>
                    <a:pt x="470" y="1777"/>
                  </a:lnTo>
                  <a:lnTo>
                    <a:pt x="403" y="1610"/>
                  </a:lnTo>
                  <a:lnTo>
                    <a:pt x="370" y="1442"/>
                  </a:lnTo>
                  <a:lnTo>
                    <a:pt x="370" y="1241"/>
                  </a:lnTo>
                  <a:lnTo>
                    <a:pt x="370" y="1040"/>
                  </a:lnTo>
                  <a:lnTo>
                    <a:pt x="403" y="838"/>
                  </a:lnTo>
                  <a:lnTo>
                    <a:pt x="470" y="671"/>
                  </a:lnTo>
                  <a:lnTo>
                    <a:pt x="571" y="537"/>
                  </a:lnTo>
                  <a:lnTo>
                    <a:pt x="672" y="402"/>
                  </a:lnTo>
                  <a:lnTo>
                    <a:pt x="839" y="335"/>
                  </a:lnTo>
                  <a:lnTo>
                    <a:pt x="1007" y="268"/>
                  </a:lnTo>
                  <a:lnTo>
                    <a:pt x="1208" y="268"/>
                  </a:lnTo>
                  <a:lnTo>
                    <a:pt x="1510" y="302"/>
                  </a:lnTo>
                  <a:lnTo>
                    <a:pt x="1812" y="369"/>
                  </a:lnTo>
                  <a:lnTo>
                    <a:pt x="1912" y="369"/>
                  </a:lnTo>
                  <a:lnTo>
                    <a:pt x="1946" y="335"/>
                  </a:lnTo>
                  <a:lnTo>
                    <a:pt x="1946" y="268"/>
                  </a:lnTo>
                  <a:lnTo>
                    <a:pt x="1979" y="235"/>
                  </a:lnTo>
                  <a:lnTo>
                    <a:pt x="1946" y="168"/>
                  </a:lnTo>
                  <a:lnTo>
                    <a:pt x="1879" y="101"/>
                  </a:lnTo>
                  <a:lnTo>
                    <a:pt x="1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03;p67">
              <a:extLst>
                <a:ext uri="{FF2B5EF4-FFF2-40B4-BE49-F238E27FC236}">
                  <a16:creationId xmlns:a16="http://schemas.microsoft.com/office/drawing/2014/main" id="{96547134-1C75-4D10-89EF-FE5618C8EF25}"/>
                </a:ext>
              </a:extLst>
            </p:cNvPr>
            <p:cNvSpPr/>
            <p:nvPr/>
          </p:nvSpPr>
          <p:spPr>
            <a:xfrm>
              <a:off x="6464590" y="2976415"/>
              <a:ext cx="27418" cy="27418"/>
            </a:xfrm>
            <a:custGeom>
              <a:avLst/>
              <a:gdLst/>
              <a:ahLst/>
              <a:cxnLst/>
              <a:rect l="l" t="t" r="r" b="b"/>
              <a:pathLst>
                <a:path w="1644" h="1644" extrusionOk="0">
                  <a:moveTo>
                    <a:pt x="806" y="168"/>
                  </a:moveTo>
                  <a:lnTo>
                    <a:pt x="1040" y="201"/>
                  </a:lnTo>
                  <a:lnTo>
                    <a:pt x="1208" y="336"/>
                  </a:lnTo>
                  <a:lnTo>
                    <a:pt x="1309" y="570"/>
                  </a:lnTo>
                  <a:lnTo>
                    <a:pt x="1342" y="839"/>
                  </a:lnTo>
                  <a:lnTo>
                    <a:pt x="1309" y="1073"/>
                  </a:lnTo>
                  <a:lnTo>
                    <a:pt x="1208" y="1308"/>
                  </a:lnTo>
                  <a:lnTo>
                    <a:pt x="1007" y="1476"/>
                  </a:lnTo>
                  <a:lnTo>
                    <a:pt x="537" y="1476"/>
                  </a:lnTo>
                  <a:lnTo>
                    <a:pt x="370" y="1308"/>
                  </a:lnTo>
                  <a:lnTo>
                    <a:pt x="269" y="1073"/>
                  </a:lnTo>
                  <a:lnTo>
                    <a:pt x="269" y="570"/>
                  </a:lnTo>
                  <a:lnTo>
                    <a:pt x="370" y="336"/>
                  </a:lnTo>
                  <a:lnTo>
                    <a:pt x="571" y="168"/>
                  </a:lnTo>
                  <a:close/>
                  <a:moveTo>
                    <a:pt x="470" y="0"/>
                  </a:moveTo>
                  <a:lnTo>
                    <a:pt x="169" y="201"/>
                  </a:lnTo>
                  <a:lnTo>
                    <a:pt x="1" y="503"/>
                  </a:lnTo>
                  <a:lnTo>
                    <a:pt x="1" y="1174"/>
                  </a:lnTo>
                  <a:lnTo>
                    <a:pt x="169" y="1442"/>
                  </a:lnTo>
                  <a:lnTo>
                    <a:pt x="470" y="1643"/>
                  </a:lnTo>
                  <a:lnTo>
                    <a:pt x="1141" y="1643"/>
                  </a:lnTo>
                  <a:lnTo>
                    <a:pt x="1409" y="1442"/>
                  </a:lnTo>
                  <a:lnTo>
                    <a:pt x="1610" y="1174"/>
                  </a:lnTo>
                  <a:lnTo>
                    <a:pt x="1644" y="839"/>
                  </a:lnTo>
                  <a:lnTo>
                    <a:pt x="1610" y="470"/>
                  </a:lnTo>
                  <a:lnTo>
                    <a:pt x="1409" y="201"/>
                  </a:lnTo>
                  <a:lnTo>
                    <a:pt x="1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04;p67">
              <a:extLst>
                <a:ext uri="{FF2B5EF4-FFF2-40B4-BE49-F238E27FC236}">
                  <a16:creationId xmlns:a16="http://schemas.microsoft.com/office/drawing/2014/main" id="{8B27DD4E-D2CA-4215-878D-8863836BA875}"/>
                </a:ext>
              </a:extLst>
            </p:cNvPr>
            <p:cNvSpPr/>
            <p:nvPr/>
          </p:nvSpPr>
          <p:spPr>
            <a:xfrm>
              <a:off x="6497028" y="2975848"/>
              <a:ext cx="26867" cy="28535"/>
            </a:xfrm>
            <a:custGeom>
              <a:avLst/>
              <a:gdLst/>
              <a:ahLst/>
              <a:cxnLst/>
              <a:rect l="l" t="t" r="r" b="b"/>
              <a:pathLst>
                <a:path w="1611" h="1711" extrusionOk="0">
                  <a:moveTo>
                    <a:pt x="1040" y="202"/>
                  </a:moveTo>
                  <a:lnTo>
                    <a:pt x="1208" y="370"/>
                  </a:lnTo>
                  <a:lnTo>
                    <a:pt x="1342" y="604"/>
                  </a:lnTo>
                  <a:lnTo>
                    <a:pt x="1342" y="1107"/>
                  </a:lnTo>
                  <a:lnTo>
                    <a:pt x="1208" y="1342"/>
                  </a:lnTo>
                  <a:lnTo>
                    <a:pt x="1040" y="1510"/>
                  </a:lnTo>
                  <a:lnTo>
                    <a:pt x="537" y="1510"/>
                  </a:lnTo>
                  <a:lnTo>
                    <a:pt x="370" y="1342"/>
                  </a:lnTo>
                  <a:lnTo>
                    <a:pt x="236" y="1107"/>
                  </a:lnTo>
                  <a:lnTo>
                    <a:pt x="236" y="604"/>
                  </a:lnTo>
                  <a:lnTo>
                    <a:pt x="370" y="370"/>
                  </a:lnTo>
                  <a:lnTo>
                    <a:pt x="537" y="202"/>
                  </a:lnTo>
                  <a:close/>
                  <a:moveTo>
                    <a:pt x="806" y="1"/>
                  </a:moveTo>
                  <a:lnTo>
                    <a:pt x="470" y="34"/>
                  </a:lnTo>
                  <a:lnTo>
                    <a:pt x="202" y="235"/>
                  </a:lnTo>
                  <a:lnTo>
                    <a:pt x="1" y="537"/>
                  </a:lnTo>
                  <a:lnTo>
                    <a:pt x="1" y="1208"/>
                  </a:lnTo>
                  <a:lnTo>
                    <a:pt x="202" y="1476"/>
                  </a:lnTo>
                  <a:lnTo>
                    <a:pt x="168" y="1476"/>
                  </a:lnTo>
                  <a:lnTo>
                    <a:pt x="470" y="1711"/>
                  </a:lnTo>
                  <a:lnTo>
                    <a:pt x="1141" y="1711"/>
                  </a:lnTo>
                  <a:lnTo>
                    <a:pt x="1443" y="1476"/>
                  </a:lnTo>
                  <a:lnTo>
                    <a:pt x="1610" y="1208"/>
                  </a:lnTo>
                  <a:lnTo>
                    <a:pt x="1610" y="537"/>
                  </a:lnTo>
                  <a:lnTo>
                    <a:pt x="1443" y="235"/>
                  </a:lnTo>
                  <a:lnTo>
                    <a:pt x="1141" y="34"/>
                  </a:lnTo>
                  <a:lnTo>
                    <a:pt x="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05;p67">
              <a:extLst>
                <a:ext uri="{FF2B5EF4-FFF2-40B4-BE49-F238E27FC236}">
                  <a16:creationId xmlns:a16="http://schemas.microsoft.com/office/drawing/2014/main" id="{421BD619-9535-4B21-BC2F-61EFE8194FBB}"/>
                </a:ext>
              </a:extLst>
            </p:cNvPr>
            <p:cNvSpPr/>
            <p:nvPr/>
          </p:nvSpPr>
          <p:spPr>
            <a:xfrm>
              <a:off x="6529466" y="2973613"/>
              <a:ext cx="26867" cy="41410"/>
            </a:xfrm>
            <a:custGeom>
              <a:avLst/>
              <a:gdLst/>
              <a:ahLst/>
              <a:cxnLst/>
              <a:rect l="l" t="t" r="r" b="b"/>
              <a:pathLst>
                <a:path w="1611" h="2483" extrusionOk="0">
                  <a:moveTo>
                    <a:pt x="906" y="336"/>
                  </a:moveTo>
                  <a:lnTo>
                    <a:pt x="1007" y="369"/>
                  </a:lnTo>
                  <a:lnTo>
                    <a:pt x="1074" y="403"/>
                  </a:lnTo>
                  <a:lnTo>
                    <a:pt x="1141" y="470"/>
                  </a:lnTo>
                  <a:lnTo>
                    <a:pt x="1208" y="537"/>
                  </a:lnTo>
                  <a:lnTo>
                    <a:pt x="1241" y="604"/>
                  </a:lnTo>
                  <a:lnTo>
                    <a:pt x="1275" y="705"/>
                  </a:lnTo>
                  <a:lnTo>
                    <a:pt x="1275" y="805"/>
                  </a:lnTo>
                  <a:lnTo>
                    <a:pt x="1275" y="906"/>
                  </a:lnTo>
                  <a:lnTo>
                    <a:pt x="1275" y="973"/>
                  </a:lnTo>
                  <a:lnTo>
                    <a:pt x="1275" y="1241"/>
                  </a:lnTo>
                  <a:lnTo>
                    <a:pt x="1141" y="1476"/>
                  </a:lnTo>
                  <a:lnTo>
                    <a:pt x="1007" y="1610"/>
                  </a:lnTo>
                  <a:lnTo>
                    <a:pt x="806" y="1644"/>
                  </a:lnTo>
                  <a:lnTo>
                    <a:pt x="604" y="1610"/>
                  </a:lnTo>
                  <a:lnTo>
                    <a:pt x="437" y="1476"/>
                  </a:lnTo>
                  <a:lnTo>
                    <a:pt x="303" y="1241"/>
                  </a:lnTo>
                  <a:lnTo>
                    <a:pt x="303" y="1007"/>
                  </a:lnTo>
                  <a:lnTo>
                    <a:pt x="303" y="839"/>
                  </a:lnTo>
                  <a:lnTo>
                    <a:pt x="336" y="671"/>
                  </a:lnTo>
                  <a:lnTo>
                    <a:pt x="403" y="537"/>
                  </a:lnTo>
                  <a:lnTo>
                    <a:pt x="504" y="437"/>
                  </a:lnTo>
                  <a:lnTo>
                    <a:pt x="638" y="336"/>
                  </a:lnTo>
                  <a:close/>
                  <a:moveTo>
                    <a:pt x="772" y="1"/>
                  </a:moveTo>
                  <a:lnTo>
                    <a:pt x="537" y="34"/>
                  </a:lnTo>
                  <a:lnTo>
                    <a:pt x="336" y="135"/>
                  </a:lnTo>
                  <a:lnTo>
                    <a:pt x="168" y="269"/>
                  </a:lnTo>
                  <a:lnTo>
                    <a:pt x="68" y="437"/>
                  </a:lnTo>
                  <a:lnTo>
                    <a:pt x="1" y="671"/>
                  </a:lnTo>
                  <a:lnTo>
                    <a:pt x="1" y="906"/>
                  </a:lnTo>
                  <a:lnTo>
                    <a:pt x="1" y="1074"/>
                  </a:lnTo>
                  <a:lnTo>
                    <a:pt x="34" y="1208"/>
                  </a:lnTo>
                  <a:lnTo>
                    <a:pt x="101" y="1342"/>
                  </a:lnTo>
                  <a:lnTo>
                    <a:pt x="202" y="1476"/>
                  </a:lnTo>
                  <a:lnTo>
                    <a:pt x="303" y="1577"/>
                  </a:lnTo>
                  <a:lnTo>
                    <a:pt x="437" y="1644"/>
                  </a:lnTo>
                  <a:lnTo>
                    <a:pt x="604" y="1711"/>
                  </a:lnTo>
                  <a:lnTo>
                    <a:pt x="940" y="1711"/>
                  </a:lnTo>
                  <a:lnTo>
                    <a:pt x="1107" y="1644"/>
                  </a:lnTo>
                  <a:lnTo>
                    <a:pt x="1241" y="1543"/>
                  </a:lnTo>
                  <a:lnTo>
                    <a:pt x="1309" y="1375"/>
                  </a:lnTo>
                  <a:lnTo>
                    <a:pt x="1309" y="1711"/>
                  </a:lnTo>
                  <a:lnTo>
                    <a:pt x="1275" y="1912"/>
                  </a:lnTo>
                  <a:lnTo>
                    <a:pt x="1174" y="2113"/>
                  </a:lnTo>
                  <a:lnTo>
                    <a:pt x="973" y="2214"/>
                  </a:lnTo>
                  <a:lnTo>
                    <a:pt x="202" y="2214"/>
                  </a:lnTo>
                  <a:lnTo>
                    <a:pt x="168" y="2247"/>
                  </a:lnTo>
                  <a:lnTo>
                    <a:pt x="135" y="2281"/>
                  </a:lnTo>
                  <a:lnTo>
                    <a:pt x="135" y="2348"/>
                  </a:lnTo>
                  <a:lnTo>
                    <a:pt x="135" y="2381"/>
                  </a:lnTo>
                  <a:lnTo>
                    <a:pt x="202" y="2415"/>
                  </a:lnTo>
                  <a:lnTo>
                    <a:pt x="504" y="2482"/>
                  </a:lnTo>
                  <a:lnTo>
                    <a:pt x="806" y="2449"/>
                  </a:lnTo>
                  <a:lnTo>
                    <a:pt x="1107" y="2415"/>
                  </a:lnTo>
                  <a:lnTo>
                    <a:pt x="1409" y="2247"/>
                  </a:lnTo>
                  <a:lnTo>
                    <a:pt x="1577" y="2013"/>
                  </a:lnTo>
                  <a:lnTo>
                    <a:pt x="1610" y="1711"/>
                  </a:lnTo>
                  <a:lnTo>
                    <a:pt x="1610" y="202"/>
                  </a:lnTo>
                  <a:lnTo>
                    <a:pt x="1610" y="135"/>
                  </a:lnTo>
                  <a:lnTo>
                    <a:pt x="1577" y="68"/>
                  </a:lnTo>
                  <a:lnTo>
                    <a:pt x="1510" y="34"/>
                  </a:lnTo>
                  <a:lnTo>
                    <a:pt x="1409" y="34"/>
                  </a:lnTo>
                  <a:lnTo>
                    <a:pt x="1376" y="68"/>
                  </a:lnTo>
                  <a:lnTo>
                    <a:pt x="1342" y="101"/>
                  </a:lnTo>
                  <a:lnTo>
                    <a:pt x="1309" y="168"/>
                  </a:lnTo>
                  <a:lnTo>
                    <a:pt x="1309" y="336"/>
                  </a:lnTo>
                  <a:lnTo>
                    <a:pt x="1241" y="202"/>
                  </a:lnTo>
                  <a:lnTo>
                    <a:pt x="940" y="34"/>
                  </a:lnTo>
                  <a:lnTo>
                    <a:pt x="7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06;p67">
              <a:extLst>
                <a:ext uri="{FF2B5EF4-FFF2-40B4-BE49-F238E27FC236}">
                  <a16:creationId xmlns:a16="http://schemas.microsoft.com/office/drawing/2014/main" id="{4D8F0152-9D17-42B1-A5A8-D12BAADACE1C}"/>
                </a:ext>
              </a:extLst>
            </p:cNvPr>
            <p:cNvSpPr/>
            <p:nvPr/>
          </p:nvSpPr>
          <p:spPr>
            <a:xfrm>
              <a:off x="6564705" y="2964107"/>
              <a:ext cx="5053" cy="40276"/>
            </a:xfrm>
            <a:custGeom>
              <a:avLst/>
              <a:gdLst/>
              <a:ahLst/>
              <a:cxnLst/>
              <a:rect l="l" t="t" r="r" b="b"/>
              <a:pathLst>
                <a:path w="303" h="2415" extrusionOk="0">
                  <a:moveTo>
                    <a:pt x="134" y="1"/>
                  </a:moveTo>
                  <a:lnTo>
                    <a:pt x="34" y="34"/>
                  </a:lnTo>
                  <a:lnTo>
                    <a:pt x="0" y="101"/>
                  </a:lnTo>
                  <a:lnTo>
                    <a:pt x="0" y="168"/>
                  </a:lnTo>
                  <a:lnTo>
                    <a:pt x="0" y="2247"/>
                  </a:lnTo>
                  <a:lnTo>
                    <a:pt x="0" y="2314"/>
                  </a:lnTo>
                  <a:lnTo>
                    <a:pt x="34" y="2381"/>
                  </a:lnTo>
                  <a:lnTo>
                    <a:pt x="67" y="2415"/>
                  </a:lnTo>
                  <a:lnTo>
                    <a:pt x="202" y="2415"/>
                  </a:lnTo>
                  <a:lnTo>
                    <a:pt x="235" y="2381"/>
                  </a:lnTo>
                  <a:lnTo>
                    <a:pt x="269" y="2314"/>
                  </a:lnTo>
                  <a:lnTo>
                    <a:pt x="302" y="2247"/>
                  </a:lnTo>
                  <a:lnTo>
                    <a:pt x="302" y="168"/>
                  </a:lnTo>
                  <a:lnTo>
                    <a:pt x="269" y="101"/>
                  </a:lnTo>
                  <a:lnTo>
                    <a:pt x="235" y="34"/>
                  </a:lnTo>
                  <a:lnTo>
                    <a:pt x="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07;p67">
              <a:extLst>
                <a:ext uri="{FF2B5EF4-FFF2-40B4-BE49-F238E27FC236}">
                  <a16:creationId xmlns:a16="http://schemas.microsoft.com/office/drawing/2014/main" id="{7E1C25D2-BD22-41F3-96C5-CB6397203848}"/>
                </a:ext>
              </a:extLst>
            </p:cNvPr>
            <p:cNvSpPr/>
            <p:nvPr/>
          </p:nvSpPr>
          <p:spPr>
            <a:xfrm>
              <a:off x="6576446" y="2976415"/>
              <a:ext cx="26300" cy="28535"/>
            </a:xfrm>
            <a:custGeom>
              <a:avLst/>
              <a:gdLst/>
              <a:ahLst/>
              <a:cxnLst/>
              <a:rect l="l" t="t" r="r" b="b"/>
              <a:pathLst>
                <a:path w="1577" h="1711" extrusionOk="0">
                  <a:moveTo>
                    <a:pt x="1007" y="168"/>
                  </a:moveTo>
                  <a:lnTo>
                    <a:pt x="1174" y="302"/>
                  </a:lnTo>
                  <a:lnTo>
                    <a:pt x="1275" y="503"/>
                  </a:lnTo>
                  <a:lnTo>
                    <a:pt x="1308" y="704"/>
                  </a:lnTo>
                  <a:lnTo>
                    <a:pt x="302" y="704"/>
                  </a:lnTo>
                  <a:lnTo>
                    <a:pt x="336" y="604"/>
                  </a:lnTo>
                  <a:lnTo>
                    <a:pt x="369" y="503"/>
                  </a:lnTo>
                  <a:lnTo>
                    <a:pt x="403" y="403"/>
                  </a:lnTo>
                  <a:lnTo>
                    <a:pt x="436" y="336"/>
                  </a:lnTo>
                  <a:lnTo>
                    <a:pt x="504" y="269"/>
                  </a:lnTo>
                  <a:lnTo>
                    <a:pt x="604" y="201"/>
                  </a:lnTo>
                  <a:lnTo>
                    <a:pt x="705" y="168"/>
                  </a:lnTo>
                  <a:close/>
                  <a:moveTo>
                    <a:pt x="571" y="0"/>
                  </a:moveTo>
                  <a:lnTo>
                    <a:pt x="202" y="201"/>
                  </a:lnTo>
                  <a:lnTo>
                    <a:pt x="101" y="403"/>
                  </a:lnTo>
                  <a:lnTo>
                    <a:pt x="1" y="604"/>
                  </a:lnTo>
                  <a:lnTo>
                    <a:pt x="1" y="839"/>
                  </a:lnTo>
                  <a:lnTo>
                    <a:pt x="1" y="1073"/>
                  </a:lnTo>
                  <a:lnTo>
                    <a:pt x="101" y="1308"/>
                  </a:lnTo>
                  <a:lnTo>
                    <a:pt x="235" y="1476"/>
                  </a:lnTo>
                  <a:lnTo>
                    <a:pt x="403" y="1610"/>
                  </a:lnTo>
                  <a:lnTo>
                    <a:pt x="604" y="1677"/>
                  </a:lnTo>
                  <a:lnTo>
                    <a:pt x="839" y="1710"/>
                  </a:lnTo>
                  <a:lnTo>
                    <a:pt x="1174" y="1677"/>
                  </a:lnTo>
                  <a:lnTo>
                    <a:pt x="1476" y="1476"/>
                  </a:lnTo>
                  <a:lnTo>
                    <a:pt x="1510" y="1409"/>
                  </a:lnTo>
                  <a:lnTo>
                    <a:pt x="1510" y="1375"/>
                  </a:lnTo>
                  <a:lnTo>
                    <a:pt x="1510" y="1342"/>
                  </a:lnTo>
                  <a:lnTo>
                    <a:pt x="1476" y="1308"/>
                  </a:lnTo>
                  <a:lnTo>
                    <a:pt x="1476" y="1275"/>
                  </a:lnTo>
                  <a:lnTo>
                    <a:pt x="1375" y="1275"/>
                  </a:lnTo>
                  <a:lnTo>
                    <a:pt x="1241" y="1375"/>
                  </a:lnTo>
                  <a:lnTo>
                    <a:pt x="1107" y="1442"/>
                  </a:lnTo>
                  <a:lnTo>
                    <a:pt x="973" y="1476"/>
                  </a:lnTo>
                  <a:lnTo>
                    <a:pt x="638" y="1476"/>
                  </a:lnTo>
                  <a:lnTo>
                    <a:pt x="470" y="1342"/>
                  </a:lnTo>
                  <a:lnTo>
                    <a:pt x="336" y="1140"/>
                  </a:lnTo>
                  <a:lnTo>
                    <a:pt x="302" y="906"/>
                  </a:lnTo>
                  <a:lnTo>
                    <a:pt x="1510" y="906"/>
                  </a:lnTo>
                  <a:lnTo>
                    <a:pt x="1543" y="872"/>
                  </a:lnTo>
                  <a:lnTo>
                    <a:pt x="1577" y="839"/>
                  </a:lnTo>
                  <a:lnTo>
                    <a:pt x="1577" y="805"/>
                  </a:lnTo>
                  <a:lnTo>
                    <a:pt x="1543" y="637"/>
                  </a:lnTo>
                  <a:lnTo>
                    <a:pt x="1510" y="503"/>
                  </a:lnTo>
                  <a:lnTo>
                    <a:pt x="1476" y="336"/>
                  </a:lnTo>
                  <a:lnTo>
                    <a:pt x="1375" y="235"/>
                  </a:lnTo>
                  <a:lnTo>
                    <a:pt x="1275" y="134"/>
                  </a:lnTo>
                  <a:lnTo>
                    <a:pt x="1141" y="67"/>
                  </a:lnTo>
                  <a:lnTo>
                    <a:pt x="9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08;p67">
              <a:extLst>
                <a:ext uri="{FF2B5EF4-FFF2-40B4-BE49-F238E27FC236}">
                  <a16:creationId xmlns:a16="http://schemas.microsoft.com/office/drawing/2014/main" id="{8DFBD936-BAFE-4B89-A2A7-5CA224A467EA}"/>
                </a:ext>
              </a:extLst>
            </p:cNvPr>
            <p:cNvSpPr/>
            <p:nvPr/>
          </p:nvSpPr>
          <p:spPr>
            <a:xfrm>
              <a:off x="6625661" y="2962989"/>
              <a:ext cx="29102" cy="41961"/>
            </a:xfrm>
            <a:custGeom>
              <a:avLst/>
              <a:gdLst/>
              <a:ahLst/>
              <a:cxnLst/>
              <a:rect l="l" t="t" r="r" b="b"/>
              <a:pathLst>
                <a:path w="1745" h="2516" extrusionOk="0">
                  <a:moveTo>
                    <a:pt x="872" y="0"/>
                  </a:moveTo>
                  <a:lnTo>
                    <a:pt x="638" y="34"/>
                  </a:lnTo>
                  <a:lnTo>
                    <a:pt x="436" y="101"/>
                  </a:lnTo>
                  <a:lnTo>
                    <a:pt x="269" y="168"/>
                  </a:lnTo>
                  <a:lnTo>
                    <a:pt x="135" y="302"/>
                  </a:lnTo>
                  <a:lnTo>
                    <a:pt x="34" y="470"/>
                  </a:lnTo>
                  <a:lnTo>
                    <a:pt x="34" y="671"/>
                  </a:lnTo>
                  <a:lnTo>
                    <a:pt x="34" y="872"/>
                  </a:lnTo>
                  <a:lnTo>
                    <a:pt x="135" y="1040"/>
                  </a:lnTo>
                  <a:lnTo>
                    <a:pt x="336" y="1174"/>
                  </a:lnTo>
                  <a:lnTo>
                    <a:pt x="571" y="1275"/>
                  </a:lnTo>
                  <a:lnTo>
                    <a:pt x="1040" y="1442"/>
                  </a:lnTo>
                  <a:lnTo>
                    <a:pt x="1241" y="1509"/>
                  </a:lnTo>
                  <a:lnTo>
                    <a:pt x="1308" y="1543"/>
                  </a:lnTo>
                  <a:lnTo>
                    <a:pt x="1342" y="1577"/>
                  </a:lnTo>
                  <a:lnTo>
                    <a:pt x="1409" y="1644"/>
                  </a:lnTo>
                  <a:lnTo>
                    <a:pt x="1409" y="1677"/>
                  </a:lnTo>
                  <a:lnTo>
                    <a:pt x="1442" y="1778"/>
                  </a:lnTo>
                  <a:lnTo>
                    <a:pt x="1442" y="1845"/>
                  </a:lnTo>
                  <a:lnTo>
                    <a:pt x="1409" y="2012"/>
                  </a:lnTo>
                  <a:lnTo>
                    <a:pt x="1275" y="2113"/>
                  </a:lnTo>
                  <a:lnTo>
                    <a:pt x="1107" y="2214"/>
                  </a:lnTo>
                  <a:lnTo>
                    <a:pt x="872" y="2214"/>
                  </a:lnTo>
                  <a:lnTo>
                    <a:pt x="503" y="2180"/>
                  </a:lnTo>
                  <a:lnTo>
                    <a:pt x="202" y="2012"/>
                  </a:lnTo>
                  <a:lnTo>
                    <a:pt x="168" y="1979"/>
                  </a:lnTo>
                  <a:lnTo>
                    <a:pt x="168" y="2012"/>
                  </a:lnTo>
                  <a:lnTo>
                    <a:pt x="101" y="2012"/>
                  </a:lnTo>
                  <a:lnTo>
                    <a:pt x="68" y="2046"/>
                  </a:lnTo>
                  <a:lnTo>
                    <a:pt x="34" y="2113"/>
                  </a:lnTo>
                  <a:lnTo>
                    <a:pt x="0" y="2180"/>
                  </a:lnTo>
                  <a:lnTo>
                    <a:pt x="0" y="2214"/>
                  </a:lnTo>
                  <a:lnTo>
                    <a:pt x="202" y="2348"/>
                  </a:lnTo>
                  <a:lnTo>
                    <a:pt x="604" y="2482"/>
                  </a:lnTo>
                  <a:lnTo>
                    <a:pt x="839" y="2515"/>
                  </a:lnTo>
                  <a:lnTo>
                    <a:pt x="1174" y="2482"/>
                  </a:lnTo>
                  <a:lnTo>
                    <a:pt x="1476" y="2314"/>
                  </a:lnTo>
                  <a:lnTo>
                    <a:pt x="1711" y="2113"/>
                  </a:lnTo>
                  <a:lnTo>
                    <a:pt x="1744" y="1811"/>
                  </a:lnTo>
                  <a:lnTo>
                    <a:pt x="1744" y="1677"/>
                  </a:lnTo>
                  <a:lnTo>
                    <a:pt x="1677" y="1543"/>
                  </a:lnTo>
                  <a:lnTo>
                    <a:pt x="1644" y="1442"/>
                  </a:lnTo>
                  <a:lnTo>
                    <a:pt x="1577" y="1375"/>
                  </a:lnTo>
                  <a:lnTo>
                    <a:pt x="1476" y="1308"/>
                  </a:lnTo>
                  <a:lnTo>
                    <a:pt x="1375" y="1241"/>
                  </a:lnTo>
                  <a:lnTo>
                    <a:pt x="1275" y="1208"/>
                  </a:lnTo>
                  <a:lnTo>
                    <a:pt x="1141" y="1141"/>
                  </a:lnTo>
                  <a:lnTo>
                    <a:pt x="638" y="1006"/>
                  </a:lnTo>
                  <a:lnTo>
                    <a:pt x="503" y="939"/>
                  </a:lnTo>
                  <a:lnTo>
                    <a:pt x="403" y="872"/>
                  </a:lnTo>
                  <a:lnTo>
                    <a:pt x="336" y="772"/>
                  </a:lnTo>
                  <a:lnTo>
                    <a:pt x="302" y="638"/>
                  </a:lnTo>
                  <a:lnTo>
                    <a:pt x="336" y="470"/>
                  </a:lnTo>
                  <a:lnTo>
                    <a:pt x="470" y="369"/>
                  </a:lnTo>
                  <a:lnTo>
                    <a:pt x="671" y="302"/>
                  </a:lnTo>
                  <a:lnTo>
                    <a:pt x="1074" y="302"/>
                  </a:lnTo>
                  <a:lnTo>
                    <a:pt x="1208" y="336"/>
                  </a:lnTo>
                  <a:lnTo>
                    <a:pt x="1342" y="403"/>
                  </a:lnTo>
                  <a:lnTo>
                    <a:pt x="1476" y="470"/>
                  </a:lnTo>
                  <a:lnTo>
                    <a:pt x="1509" y="470"/>
                  </a:lnTo>
                  <a:lnTo>
                    <a:pt x="1543" y="503"/>
                  </a:lnTo>
                  <a:lnTo>
                    <a:pt x="1610" y="470"/>
                  </a:lnTo>
                  <a:lnTo>
                    <a:pt x="1644" y="436"/>
                  </a:lnTo>
                  <a:lnTo>
                    <a:pt x="1677" y="403"/>
                  </a:lnTo>
                  <a:lnTo>
                    <a:pt x="1677" y="369"/>
                  </a:lnTo>
                  <a:lnTo>
                    <a:pt x="1677" y="302"/>
                  </a:lnTo>
                  <a:lnTo>
                    <a:pt x="1644" y="269"/>
                  </a:lnTo>
                  <a:lnTo>
                    <a:pt x="1509" y="168"/>
                  </a:lnTo>
                  <a:lnTo>
                    <a:pt x="1308" y="101"/>
                  </a:lnTo>
                  <a:lnTo>
                    <a:pt x="1107" y="34"/>
                  </a:lnTo>
                  <a:lnTo>
                    <a:pt x="8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09;p67">
              <a:extLst>
                <a:ext uri="{FF2B5EF4-FFF2-40B4-BE49-F238E27FC236}">
                  <a16:creationId xmlns:a16="http://schemas.microsoft.com/office/drawing/2014/main" id="{2EEA0970-A59B-496C-9129-1E13FEAF818D}"/>
                </a:ext>
              </a:extLst>
            </p:cNvPr>
            <p:cNvSpPr/>
            <p:nvPr/>
          </p:nvSpPr>
          <p:spPr>
            <a:xfrm>
              <a:off x="6660334" y="2976415"/>
              <a:ext cx="26300" cy="28535"/>
            </a:xfrm>
            <a:custGeom>
              <a:avLst/>
              <a:gdLst/>
              <a:ahLst/>
              <a:cxnLst/>
              <a:rect l="l" t="t" r="r" b="b"/>
              <a:pathLst>
                <a:path w="1577" h="1711" extrusionOk="0">
                  <a:moveTo>
                    <a:pt x="1040" y="168"/>
                  </a:moveTo>
                  <a:lnTo>
                    <a:pt x="1174" y="302"/>
                  </a:lnTo>
                  <a:lnTo>
                    <a:pt x="1275" y="503"/>
                  </a:lnTo>
                  <a:lnTo>
                    <a:pt x="1308" y="704"/>
                  </a:lnTo>
                  <a:lnTo>
                    <a:pt x="336" y="704"/>
                  </a:lnTo>
                  <a:lnTo>
                    <a:pt x="336" y="604"/>
                  </a:lnTo>
                  <a:lnTo>
                    <a:pt x="369" y="503"/>
                  </a:lnTo>
                  <a:lnTo>
                    <a:pt x="403" y="403"/>
                  </a:lnTo>
                  <a:lnTo>
                    <a:pt x="470" y="336"/>
                  </a:lnTo>
                  <a:lnTo>
                    <a:pt x="537" y="269"/>
                  </a:lnTo>
                  <a:lnTo>
                    <a:pt x="638" y="201"/>
                  </a:lnTo>
                  <a:lnTo>
                    <a:pt x="738" y="168"/>
                  </a:lnTo>
                  <a:close/>
                  <a:moveTo>
                    <a:pt x="604" y="0"/>
                  </a:moveTo>
                  <a:lnTo>
                    <a:pt x="235" y="201"/>
                  </a:lnTo>
                  <a:lnTo>
                    <a:pt x="101" y="403"/>
                  </a:lnTo>
                  <a:lnTo>
                    <a:pt x="34" y="604"/>
                  </a:lnTo>
                  <a:lnTo>
                    <a:pt x="1" y="839"/>
                  </a:lnTo>
                  <a:lnTo>
                    <a:pt x="34" y="1073"/>
                  </a:lnTo>
                  <a:lnTo>
                    <a:pt x="135" y="1308"/>
                  </a:lnTo>
                  <a:lnTo>
                    <a:pt x="235" y="1476"/>
                  </a:lnTo>
                  <a:lnTo>
                    <a:pt x="403" y="1610"/>
                  </a:lnTo>
                  <a:lnTo>
                    <a:pt x="604" y="1677"/>
                  </a:lnTo>
                  <a:lnTo>
                    <a:pt x="839" y="1710"/>
                  </a:lnTo>
                  <a:lnTo>
                    <a:pt x="1208" y="1677"/>
                  </a:lnTo>
                  <a:lnTo>
                    <a:pt x="1476" y="1476"/>
                  </a:lnTo>
                  <a:lnTo>
                    <a:pt x="1510" y="1409"/>
                  </a:lnTo>
                  <a:lnTo>
                    <a:pt x="1543" y="1375"/>
                  </a:lnTo>
                  <a:lnTo>
                    <a:pt x="1543" y="1342"/>
                  </a:lnTo>
                  <a:lnTo>
                    <a:pt x="1510" y="1308"/>
                  </a:lnTo>
                  <a:lnTo>
                    <a:pt x="1476" y="1275"/>
                  </a:lnTo>
                  <a:lnTo>
                    <a:pt x="1375" y="1275"/>
                  </a:lnTo>
                  <a:lnTo>
                    <a:pt x="1241" y="1375"/>
                  </a:lnTo>
                  <a:lnTo>
                    <a:pt x="1141" y="1442"/>
                  </a:lnTo>
                  <a:lnTo>
                    <a:pt x="1007" y="1476"/>
                  </a:lnTo>
                  <a:lnTo>
                    <a:pt x="638" y="1476"/>
                  </a:lnTo>
                  <a:lnTo>
                    <a:pt x="470" y="1342"/>
                  </a:lnTo>
                  <a:lnTo>
                    <a:pt x="336" y="1140"/>
                  </a:lnTo>
                  <a:lnTo>
                    <a:pt x="302" y="906"/>
                  </a:lnTo>
                  <a:lnTo>
                    <a:pt x="1510" y="906"/>
                  </a:lnTo>
                  <a:lnTo>
                    <a:pt x="1543" y="872"/>
                  </a:lnTo>
                  <a:lnTo>
                    <a:pt x="1577" y="839"/>
                  </a:lnTo>
                  <a:lnTo>
                    <a:pt x="1577" y="805"/>
                  </a:lnTo>
                  <a:lnTo>
                    <a:pt x="1577" y="637"/>
                  </a:lnTo>
                  <a:lnTo>
                    <a:pt x="1543" y="503"/>
                  </a:lnTo>
                  <a:lnTo>
                    <a:pt x="1476" y="336"/>
                  </a:lnTo>
                  <a:lnTo>
                    <a:pt x="1409" y="235"/>
                  </a:lnTo>
                  <a:lnTo>
                    <a:pt x="1308" y="134"/>
                  </a:lnTo>
                  <a:lnTo>
                    <a:pt x="1174" y="67"/>
                  </a:lnTo>
                  <a:lnTo>
                    <a:pt x="1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10;p67">
              <a:extLst>
                <a:ext uri="{FF2B5EF4-FFF2-40B4-BE49-F238E27FC236}">
                  <a16:creationId xmlns:a16="http://schemas.microsoft.com/office/drawing/2014/main" id="{155FF2B7-B940-4250-88F4-F14CBF48F7D3}"/>
                </a:ext>
              </a:extLst>
            </p:cNvPr>
            <p:cNvSpPr/>
            <p:nvPr/>
          </p:nvSpPr>
          <p:spPr>
            <a:xfrm>
              <a:off x="6691654" y="2975848"/>
              <a:ext cx="23499" cy="29102"/>
            </a:xfrm>
            <a:custGeom>
              <a:avLst/>
              <a:gdLst/>
              <a:ahLst/>
              <a:cxnLst/>
              <a:rect l="l" t="t" r="r" b="b"/>
              <a:pathLst>
                <a:path w="1409" h="1745" extrusionOk="0">
                  <a:moveTo>
                    <a:pt x="1107" y="906"/>
                  </a:moveTo>
                  <a:lnTo>
                    <a:pt x="1107" y="940"/>
                  </a:lnTo>
                  <a:lnTo>
                    <a:pt x="1073" y="1174"/>
                  </a:lnTo>
                  <a:lnTo>
                    <a:pt x="939" y="1376"/>
                  </a:lnTo>
                  <a:lnTo>
                    <a:pt x="805" y="1476"/>
                  </a:lnTo>
                  <a:lnTo>
                    <a:pt x="604" y="1510"/>
                  </a:lnTo>
                  <a:lnTo>
                    <a:pt x="470" y="1476"/>
                  </a:lnTo>
                  <a:lnTo>
                    <a:pt x="369" y="1443"/>
                  </a:lnTo>
                  <a:lnTo>
                    <a:pt x="269" y="1342"/>
                  </a:lnTo>
                  <a:lnTo>
                    <a:pt x="269" y="1208"/>
                  </a:lnTo>
                  <a:lnTo>
                    <a:pt x="269" y="1141"/>
                  </a:lnTo>
                  <a:lnTo>
                    <a:pt x="302" y="1074"/>
                  </a:lnTo>
                  <a:lnTo>
                    <a:pt x="336" y="1007"/>
                  </a:lnTo>
                  <a:lnTo>
                    <a:pt x="369" y="973"/>
                  </a:lnTo>
                  <a:lnTo>
                    <a:pt x="436" y="940"/>
                  </a:lnTo>
                  <a:lnTo>
                    <a:pt x="537" y="906"/>
                  </a:lnTo>
                  <a:close/>
                  <a:moveTo>
                    <a:pt x="403" y="1"/>
                  </a:moveTo>
                  <a:lnTo>
                    <a:pt x="135" y="135"/>
                  </a:lnTo>
                  <a:lnTo>
                    <a:pt x="67" y="168"/>
                  </a:lnTo>
                  <a:lnTo>
                    <a:pt x="67" y="202"/>
                  </a:lnTo>
                  <a:lnTo>
                    <a:pt x="67" y="269"/>
                  </a:lnTo>
                  <a:lnTo>
                    <a:pt x="101" y="303"/>
                  </a:lnTo>
                  <a:lnTo>
                    <a:pt x="135" y="336"/>
                  </a:lnTo>
                  <a:lnTo>
                    <a:pt x="235" y="336"/>
                  </a:lnTo>
                  <a:lnTo>
                    <a:pt x="369" y="269"/>
                  </a:lnTo>
                  <a:lnTo>
                    <a:pt x="436" y="235"/>
                  </a:lnTo>
                  <a:lnTo>
                    <a:pt x="537" y="235"/>
                  </a:lnTo>
                  <a:lnTo>
                    <a:pt x="638" y="202"/>
                  </a:lnTo>
                  <a:lnTo>
                    <a:pt x="872" y="202"/>
                  </a:lnTo>
                  <a:lnTo>
                    <a:pt x="1006" y="303"/>
                  </a:lnTo>
                  <a:lnTo>
                    <a:pt x="1073" y="403"/>
                  </a:lnTo>
                  <a:lnTo>
                    <a:pt x="1107" y="571"/>
                  </a:lnTo>
                  <a:lnTo>
                    <a:pt x="1107" y="738"/>
                  </a:lnTo>
                  <a:lnTo>
                    <a:pt x="537" y="738"/>
                  </a:lnTo>
                  <a:lnTo>
                    <a:pt x="403" y="772"/>
                  </a:lnTo>
                  <a:lnTo>
                    <a:pt x="302" y="772"/>
                  </a:lnTo>
                  <a:lnTo>
                    <a:pt x="235" y="806"/>
                  </a:lnTo>
                  <a:lnTo>
                    <a:pt x="168" y="839"/>
                  </a:lnTo>
                  <a:lnTo>
                    <a:pt x="101" y="873"/>
                  </a:lnTo>
                  <a:lnTo>
                    <a:pt x="67" y="940"/>
                  </a:lnTo>
                  <a:lnTo>
                    <a:pt x="34" y="1007"/>
                  </a:lnTo>
                  <a:lnTo>
                    <a:pt x="0" y="1074"/>
                  </a:lnTo>
                  <a:lnTo>
                    <a:pt x="0" y="1141"/>
                  </a:lnTo>
                  <a:lnTo>
                    <a:pt x="0" y="1241"/>
                  </a:lnTo>
                  <a:lnTo>
                    <a:pt x="0" y="1443"/>
                  </a:lnTo>
                  <a:lnTo>
                    <a:pt x="135" y="1610"/>
                  </a:lnTo>
                  <a:lnTo>
                    <a:pt x="336" y="1711"/>
                  </a:lnTo>
                  <a:lnTo>
                    <a:pt x="570" y="1744"/>
                  </a:lnTo>
                  <a:lnTo>
                    <a:pt x="738" y="1711"/>
                  </a:lnTo>
                  <a:lnTo>
                    <a:pt x="1006" y="1543"/>
                  </a:lnTo>
                  <a:lnTo>
                    <a:pt x="1107" y="1409"/>
                  </a:lnTo>
                  <a:lnTo>
                    <a:pt x="1107" y="1577"/>
                  </a:lnTo>
                  <a:lnTo>
                    <a:pt x="1107" y="1610"/>
                  </a:lnTo>
                  <a:lnTo>
                    <a:pt x="1141" y="1677"/>
                  </a:lnTo>
                  <a:lnTo>
                    <a:pt x="1241" y="1711"/>
                  </a:lnTo>
                  <a:lnTo>
                    <a:pt x="1342" y="1677"/>
                  </a:lnTo>
                  <a:lnTo>
                    <a:pt x="1409" y="1610"/>
                  </a:lnTo>
                  <a:lnTo>
                    <a:pt x="1409" y="1577"/>
                  </a:lnTo>
                  <a:lnTo>
                    <a:pt x="1409" y="571"/>
                  </a:lnTo>
                  <a:lnTo>
                    <a:pt x="1375" y="336"/>
                  </a:lnTo>
                  <a:lnTo>
                    <a:pt x="1241" y="135"/>
                  </a:lnTo>
                  <a:lnTo>
                    <a:pt x="1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11;p67">
              <a:extLst>
                <a:ext uri="{FF2B5EF4-FFF2-40B4-BE49-F238E27FC236}">
                  <a16:creationId xmlns:a16="http://schemas.microsoft.com/office/drawing/2014/main" id="{DACAA903-291F-4D41-A5BB-93B481F68904}"/>
                </a:ext>
              </a:extLst>
            </p:cNvPr>
            <p:cNvSpPr/>
            <p:nvPr/>
          </p:nvSpPr>
          <p:spPr>
            <a:xfrm>
              <a:off x="6723525" y="2975848"/>
              <a:ext cx="15126" cy="28535"/>
            </a:xfrm>
            <a:custGeom>
              <a:avLst/>
              <a:gdLst/>
              <a:ahLst/>
              <a:cxnLst/>
              <a:rect l="l" t="t" r="r" b="b"/>
              <a:pathLst>
                <a:path w="907" h="1711" extrusionOk="0">
                  <a:moveTo>
                    <a:pt x="604" y="1"/>
                  </a:moveTo>
                  <a:lnTo>
                    <a:pt x="470" y="101"/>
                  </a:lnTo>
                  <a:lnTo>
                    <a:pt x="336" y="202"/>
                  </a:lnTo>
                  <a:lnTo>
                    <a:pt x="303" y="370"/>
                  </a:lnTo>
                  <a:lnTo>
                    <a:pt x="303" y="168"/>
                  </a:lnTo>
                  <a:lnTo>
                    <a:pt x="303" y="101"/>
                  </a:lnTo>
                  <a:lnTo>
                    <a:pt x="236" y="68"/>
                  </a:lnTo>
                  <a:lnTo>
                    <a:pt x="202" y="34"/>
                  </a:lnTo>
                  <a:lnTo>
                    <a:pt x="68" y="34"/>
                  </a:lnTo>
                  <a:lnTo>
                    <a:pt x="34" y="68"/>
                  </a:lnTo>
                  <a:lnTo>
                    <a:pt x="1" y="101"/>
                  </a:lnTo>
                  <a:lnTo>
                    <a:pt x="1" y="168"/>
                  </a:lnTo>
                  <a:lnTo>
                    <a:pt x="1" y="1577"/>
                  </a:lnTo>
                  <a:lnTo>
                    <a:pt x="1" y="1610"/>
                  </a:lnTo>
                  <a:lnTo>
                    <a:pt x="34" y="1677"/>
                  </a:lnTo>
                  <a:lnTo>
                    <a:pt x="68" y="1711"/>
                  </a:lnTo>
                  <a:lnTo>
                    <a:pt x="202" y="1711"/>
                  </a:lnTo>
                  <a:lnTo>
                    <a:pt x="236" y="1677"/>
                  </a:lnTo>
                  <a:lnTo>
                    <a:pt x="303" y="1610"/>
                  </a:lnTo>
                  <a:lnTo>
                    <a:pt x="303" y="1543"/>
                  </a:lnTo>
                  <a:lnTo>
                    <a:pt x="303" y="705"/>
                  </a:lnTo>
                  <a:lnTo>
                    <a:pt x="303" y="504"/>
                  </a:lnTo>
                  <a:lnTo>
                    <a:pt x="437" y="370"/>
                  </a:lnTo>
                  <a:lnTo>
                    <a:pt x="571" y="269"/>
                  </a:lnTo>
                  <a:lnTo>
                    <a:pt x="772" y="269"/>
                  </a:lnTo>
                  <a:lnTo>
                    <a:pt x="839" y="235"/>
                  </a:lnTo>
                  <a:lnTo>
                    <a:pt x="873" y="202"/>
                  </a:lnTo>
                  <a:lnTo>
                    <a:pt x="873" y="168"/>
                  </a:lnTo>
                  <a:lnTo>
                    <a:pt x="906" y="135"/>
                  </a:lnTo>
                  <a:lnTo>
                    <a:pt x="873" y="68"/>
                  </a:lnTo>
                  <a:lnTo>
                    <a:pt x="839" y="34"/>
                  </a:lnTo>
                  <a:lnTo>
                    <a:pt x="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12;p67">
              <a:extLst>
                <a:ext uri="{FF2B5EF4-FFF2-40B4-BE49-F238E27FC236}">
                  <a16:creationId xmlns:a16="http://schemas.microsoft.com/office/drawing/2014/main" id="{67825F72-6C8C-4C72-87D0-E72C484277F2}"/>
                </a:ext>
              </a:extLst>
            </p:cNvPr>
            <p:cNvSpPr/>
            <p:nvPr/>
          </p:nvSpPr>
          <p:spPr>
            <a:xfrm>
              <a:off x="6741987" y="2975848"/>
              <a:ext cx="22381" cy="29102"/>
            </a:xfrm>
            <a:custGeom>
              <a:avLst/>
              <a:gdLst/>
              <a:ahLst/>
              <a:cxnLst/>
              <a:rect l="l" t="t" r="r" b="b"/>
              <a:pathLst>
                <a:path w="1342" h="1745" extrusionOk="0">
                  <a:moveTo>
                    <a:pt x="570" y="1"/>
                  </a:moveTo>
                  <a:lnTo>
                    <a:pt x="403" y="101"/>
                  </a:lnTo>
                  <a:lnTo>
                    <a:pt x="202" y="235"/>
                  </a:lnTo>
                  <a:lnTo>
                    <a:pt x="101" y="437"/>
                  </a:lnTo>
                  <a:lnTo>
                    <a:pt x="0" y="638"/>
                  </a:lnTo>
                  <a:lnTo>
                    <a:pt x="0" y="873"/>
                  </a:lnTo>
                  <a:lnTo>
                    <a:pt x="34" y="1208"/>
                  </a:lnTo>
                  <a:lnTo>
                    <a:pt x="202" y="1476"/>
                  </a:lnTo>
                  <a:lnTo>
                    <a:pt x="436" y="1711"/>
                  </a:lnTo>
                  <a:lnTo>
                    <a:pt x="772" y="1744"/>
                  </a:lnTo>
                  <a:lnTo>
                    <a:pt x="1040" y="1744"/>
                  </a:lnTo>
                  <a:lnTo>
                    <a:pt x="1275" y="1610"/>
                  </a:lnTo>
                  <a:lnTo>
                    <a:pt x="1342" y="1577"/>
                  </a:lnTo>
                  <a:lnTo>
                    <a:pt x="1342" y="1510"/>
                  </a:lnTo>
                  <a:lnTo>
                    <a:pt x="1342" y="1476"/>
                  </a:lnTo>
                  <a:lnTo>
                    <a:pt x="1308" y="1443"/>
                  </a:lnTo>
                  <a:lnTo>
                    <a:pt x="1275" y="1409"/>
                  </a:lnTo>
                  <a:lnTo>
                    <a:pt x="1174" y="1409"/>
                  </a:lnTo>
                  <a:lnTo>
                    <a:pt x="1006" y="1510"/>
                  </a:lnTo>
                  <a:lnTo>
                    <a:pt x="671" y="1510"/>
                  </a:lnTo>
                  <a:lnTo>
                    <a:pt x="570" y="1476"/>
                  </a:lnTo>
                  <a:lnTo>
                    <a:pt x="470" y="1409"/>
                  </a:lnTo>
                  <a:lnTo>
                    <a:pt x="403" y="1309"/>
                  </a:lnTo>
                  <a:lnTo>
                    <a:pt x="336" y="1208"/>
                  </a:lnTo>
                  <a:lnTo>
                    <a:pt x="302" y="1107"/>
                  </a:lnTo>
                  <a:lnTo>
                    <a:pt x="269" y="1007"/>
                  </a:lnTo>
                  <a:lnTo>
                    <a:pt x="269" y="873"/>
                  </a:lnTo>
                  <a:lnTo>
                    <a:pt x="302" y="604"/>
                  </a:lnTo>
                  <a:lnTo>
                    <a:pt x="436" y="370"/>
                  </a:lnTo>
                  <a:lnTo>
                    <a:pt x="604" y="235"/>
                  </a:lnTo>
                  <a:lnTo>
                    <a:pt x="805" y="202"/>
                  </a:lnTo>
                  <a:lnTo>
                    <a:pt x="1006" y="202"/>
                  </a:lnTo>
                  <a:lnTo>
                    <a:pt x="1174" y="303"/>
                  </a:lnTo>
                  <a:lnTo>
                    <a:pt x="1308" y="303"/>
                  </a:lnTo>
                  <a:lnTo>
                    <a:pt x="1308" y="269"/>
                  </a:lnTo>
                  <a:lnTo>
                    <a:pt x="1342" y="235"/>
                  </a:lnTo>
                  <a:lnTo>
                    <a:pt x="1308" y="168"/>
                  </a:lnTo>
                  <a:lnTo>
                    <a:pt x="1275" y="135"/>
                  </a:lnTo>
                  <a:lnTo>
                    <a:pt x="1174" y="68"/>
                  </a:lnTo>
                  <a:lnTo>
                    <a:pt x="1073" y="34"/>
                  </a:lnTo>
                  <a:lnTo>
                    <a:pt x="9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13;p67">
              <a:extLst>
                <a:ext uri="{FF2B5EF4-FFF2-40B4-BE49-F238E27FC236}">
                  <a16:creationId xmlns:a16="http://schemas.microsoft.com/office/drawing/2014/main" id="{B33E3134-20CE-46F2-B251-BE1E01FEA3FC}"/>
                </a:ext>
              </a:extLst>
            </p:cNvPr>
            <p:cNvSpPr/>
            <p:nvPr/>
          </p:nvSpPr>
          <p:spPr>
            <a:xfrm>
              <a:off x="6770506" y="2964107"/>
              <a:ext cx="24633" cy="39726"/>
            </a:xfrm>
            <a:custGeom>
              <a:avLst/>
              <a:gdLst/>
              <a:ahLst/>
              <a:cxnLst/>
              <a:rect l="l" t="t" r="r" b="b"/>
              <a:pathLst>
                <a:path w="1477" h="2382" extrusionOk="0">
                  <a:moveTo>
                    <a:pt x="101" y="1"/>
                  </a:moveTo>
                  <a:lnTo>
                    <a:pt x="68" y="34"/>
                  </a:lnTo>
                  <a:lnTo>
                    <a:pt x="34" y="68"/>
                  </a:lnTo>
                  <a:lnTo>
                    <a:pt x="1" y="135"/>
                  </a:lnTo>
                  <a:lnTo>
                    <a:pt x="1" y="2247"/>
                  </a:lnTo>
                  <a:lnTo>
                    <a:pt x="34" y="2314"/>
                  </a:lnTo>
                  <a:lnTo>
                    <a:pt x="68" y="2381"/>
                  </a:lnTo>
                  <a:lnTo>
                    <a:pt x="235" y="2381"/>
                  </a:lnTo>
                  <a:lnTo>
                    <a:pt x="269" y="2348"/>
                  </a:lnTo>
                  <a:lnTo>
                    <a:pt x="302" y="2314"/>
                  </a:lnTo>
                  <a:lnTo>
                    <a:pt x="336" y="2247"/>
                  </a:lnTo>
                  <a:lnTo>
                    <a:pt x="336" y="1409"/>
                  </a:lnTo>
                  <a:lnTo>
                    <a:pt x="336" y="1208"/>
                  </a:lnTo>
                  <a:lnTo>
                    <a:pt x="470" y="1040"/>
                  </a:lnTo>
                  <a:lnTo>
                    <a:pt x="604" y="939"/>
                  </a:lnTo>
                  <a:lnTo>
                    <a:pt x="805" y="906"/>
                  </a:lnTo>
                  <a:lnTo>
                    <a:pt x="973" y="906"/>
                  </a:lnTo>
                  <a:lnTo>
                    <a:pt x="1074" y="1007"/>
                  </a:lnTo>
                  <a:lnTo>
                    <a:pt x="1174" y="1141"/>
                  </a:lnTo>
                  <a:lnTo>
                    <a:pt x="1174" y="1308"/>
                  </a:lnTo>
                  <a:lnTo>
                    <a:pt x="1174" y="2247"/>
                  </a:lnTo>
                  <a:lnTo>
                    <a:pt x="1174" y="2314"/>
                  </a:lnTo>
                  <a:lnTo>
                    <a:pt x="1208" y="2348"/>
                  </a:lnTo>
                  <a:lnTo>
                    <a:pt x="1275" y="2381"/>
                  </a:lnTo>
                  <a:lnTo>
                    <a:pt x="1375" y="2381"/>
                  </a:lnTo>
                  <a:lnTo>
                    <a:pt x="1443" y="2348"/>
                  </a:lnTo>
                  <a:lnTo>
                    <a:pt x="1476" y="2314"/>
                  </a:lnTo>
                  <a:lnTo>
                    <a:pt x="1476" y="2247"/>
                  </a:lnTo>
                  <a:lnTo>
                    <a:pt x="1476" y="1308"/>
                  </a:lnTo>
                  <a:lnTo>
                    <a:pt x="1476" y="1174"/>
                  </a:lnTo>
                  <a:lnTo>
                    <a:pt x="1443" y="1040"/>
                  </a:lnTo>
                  <a:lnTo>
                    <a:pt x="1375" y="906"/>
                  </a:lnTo>
                  <a:lnTo>
                    <a:pt x="1308" y="839"/>
                  </a:lnTo>
                  <a:lnTo>
                    <a:pt x="1208" y="772"/>
                  </a:lnTo>
                  <a:lnTo>
                    <a:pt x="1107" y="705"/>
                  </a:lnTo>
                  <a:lnTo>
                    <a:pt x="1007" y="671"/>
                  </a:lnTo>
                  <a:lnTo>
                    <a:pt x="872" y="671"/>
                  </a:lnTo>
                  <a:lnTo>
                    <a:pt x="705" y="705"/>
                  </a:lnTo>
                  <a:lnTo>
                    <a:pt x="537" y="772"/>
                  </a:lnTo>
                  <a:lnTo>
                    <a:pt x="403" y="839"/>
                  </a:lnTo>
                  <a:lnTo>
                    <a:pt x="302" y="973"/>
                  </a:lnTo>
                  <a:lnTo>
                    <a:pt x="302" y="135"/>
                  </a:lnTo>
                  <a:lnTo>
                    <a:pt x="302" y="68"/>
                  </a:lnTo>
                  <a:lnTo>
                    <a:pt x="269" y="34"/>
                  </a:lnTo>
                  <a:lnTo>
                    <a:pt x="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14;p67">
              <a:extLst>
                <a:ext uri="{FF2B5EF4-FFF2-40B4-BE49-F238E27FC236}">
                  <a16:creationId xmlns:a16="http://schemas.microsoft.com/office/drawing/2014/main" id="{B7A10728-8782-4630-B73A-1B44DCF0D7E7}"/>
                </a:ext>
              </a:extLst>
            </p:cNvPr>
            <p:cNvSpPr/>
            <p:nvPr/>
          </p:nvSpPr>
          <p:spPr>
            <a:xfrm>
              <a:off x="6819154" y="2963556"/>
              <a:ext cx="30787" cy="42511"/>
            </a:xfrm>
            <a:custGeom>
              <a:avLst/>
              <a:gdLst/>
              <a:ahLst/>
              <a:cxnLst/>
              <a:rect l="l" t="t" r="r" b="b"/>
              <a:pathLst>
                <a:path w="1846" h="2549" extrusionOk="0">
                  <a:moveTo>
                    <a:pt x="1141" y="0"/>
                  </a:moveTo>
                  <a:lnTo>
                    <a:pt x="873" y="34"/>
                  </a:lnTo>
                  <a:lnTo>
                    <a:pt x="638" y="101"/>
                  </a:lnTo>
                  <a:lnTo>
                    <a:pt x="437" y="201"/>
                  </a:lnTo>
                  <a:lnTo>
                    <a:pt x="303" y="369"/>
                  </a:lnTo>
                  <a:lnTo>
                    <a:pt x="135" y="570"/>
                  </a:lnTo>
                  <a:lnTo>
                    <a:pt x="68" y="805"/>
                  </a:lnTo>
                  <a:lnTo>
                    <a:pt x="1" y="1040"/>
                  </a:lnTo>
                  <a:lnTo>
                    <a:pt x="1" y="1274"/>
                  </a:lnTo>
                  <a:lnTo>
                    <a:pt x="1" y="1610"/>
                  </a:lnTo>
                  <a:lnTo>
                    <a:pt x="102" y="1911"/>
                  </a:lnTo>
                  <a:lnTo>
                    <a:pt x="269" y="2146"/>
                  </a:lnTo>
                  <a:lnTo>
                    <a:pt x="504" y="2347"/>
                  </a:lnTo>
                  <a:lnTo>
                    <a:pt x="772" y="2481"/>
                  </a:lnTo>
                  <a:lnTo>
                    <a:pt x="1108" y="2549"/>
                  </a:lnTo>
                  <a:lnTo>
                    <a:pt x="1443" y="2515"/>
                  </a:lnTo>
                  <a:lnTo>
                    <a:pt x="1778" y="2347"/>
                  </a:lnTo>
                  <a:lnTo>
                    <a:pt x="1845" y="2280"/>
                  </a:lnTo>
                  <a:lnTo>
                    <a:pt x="1845" y="2213"/>
                  </a:lnTo>
                  <a:lnTo>
                    <a:pt x="1845" y="2180"/>
                  </a:lnTo>
                  <a:lnTo>
                    <a:pt x="1812" y="2113"/>
                  </a:lnTo>
                  <a:lnTo>
                    <a:pt x="1778" y="2079"/>
                  </a:lnTo>
                  <a:lnTo>
                    <a:pt x="1678" y="2079"/>
                  </a:lnTo>
                  <a:lnTo>
                    <a:pt x="1678" y="2113"/>
                  </a:lnTo>
                  <a:lnTo>
                    <a:pt x="1544" y="2180"/>
                  </a:lnTo>
                  <a:lnTo>
                    <a:pt x="1409" y="2213"/>
                  </a:lnTo>
                  <a:lnTo>
                    <a:pt x="1275" y="2247"/>
                  </a:lnTo>
                  <a:lnTo>
                    <a:pt x="1007" y="2247"/>
                  </a:lnTo>
                  <a:lnTo>
                    <a:pt x="839" y="2213"/>
                  </a:lnTo>
                  <a:lnTo>
                    <a:pt x="739" y="2146"/>
                  </a:lnTo>
                  <a:lnTo>
                    <a:pt x="638" y="2079"/>
                  </a:lnTo>
                  <a:lnTo>
                    <a:pt x="538" y="1978"/>
                  </a:lnTo>
                  <a:lnTo>
                    <a:pt x="470" y="1844"/>
                  </a:lnTo>
                  <a:lnTo>
                    <a:pt x="403" y="1744"/>
                  </a:lnTo>
                  <a:lnTo>
                    <a:pt x="370" y="1610"/>
                  </a:lnTo>
                  <a:lnTo>
                    <a:pt x="336" y="1442"/>
                  </a:lnTo>
                  <a:lnTo>
                    <a:pt x="336" y="1308"/>
                  </a:lnTo>
                  <a:lnTo>
                    <a:pt x="336" y="1140"/>
                  </a:lnTo>
                  <a:lnTo>
                    <a:pt x="370" y="1006"/>
                  </a:lnTo>
                  <a:lnTo>
                    <a:pt x="403" y="838"/>
                  </a:lnTo>
                  <a:lnTo>
                    <a:pt x="470" y="738"/>
                  </a:lnTo>
                  <a:lnTo>
                    <a:pt x="538" y="604"/>
                  </a:lnTo>
                  <a:lnTo>
                    <a:pt x="638" y="503"/>
                  </a:lnTo>
                  <a:lnTo>
                    <a:pt x="739" y="436"/>
                  </a:lnTo>
                  <a:lnTo>
                    <a:pt x="839" y="369"/>
                  </a:lnTo>
                  <a:lnTo>
                    <a:pt x="973" y="335"/>
                  </a:lnTo>
                  <a:lnTo>
                    <a:pt x="1476" y="335"/>
                  </a:lnTo>
                  <a:lnTo>
                    <a:pt x="1544" y="369"/>
                  </a:lnTo>
                  <a:lnTo>
                    <a:pt x="1577" y="402"/>
                  </a:lnTo>
                  <a:lnTo>
                    <a:pt x="1644" y="436"/>
                  </a:lnTo>
                  <a:lnTo>
                    <a:pt x="1678" y="436"/>
                  </a:lnTo>
                  <a:lnTo>
                    <a:pt x="1745" y="402"/>
                  </a:lnTo>
                  <a:lnTo>
                    <a:pt x="1778" y="369"/>
                  </a:lnTo>
                  <a:lnTo>
                    <a:pt x="1812" y="335"/>
                  </a:lnTo>
                  <a:lnTo>
                    <a:pt x="1812" y="302"/>
                  </a:lnTo>
                  <a:lnTo>
                    <a:pt x="1812" y="201"/>
                  </a:lnTo>
                  <a:lnTo>
                    <a:pt x="1745" y="168"/>
                  </a:lnTo>
                  <a:lnTo>
                    <a:pt x="1443" y="34"/>
                  </a:lnTo>
                  <a:lnTo>
                    <a:pt x="1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15;p67">
              <a:extLst>
                <a:ext uri="{FF2B5EF4-FFF2-40B4-BE49-F238E27FC236}">
                  <a16:creationId xmlns:a16="http://schemas.microsoft.com/office/drawing/2014/main" id="{36EC8E21-3554-494E-83CF-40913303929F}"/>
                </a:ext>
              </a:extLst>
            </p:cNvPr>
            <p:cNvSpPr/>
            <p:nvPr/>
          </p:nvSpPr>
          <p:spPr>
            <a:xfrm>
              <a:off x="6856628" y="2976415"/>
              <a:ext cx="27418" cy="28535"/>
            </a:xfrm>
            <a:custGeom>
              <a:avLst/>
              <a:gdLst/>
              <a:ahLst/>
              <a:cxnLst/>
              <a:rect l="l" t="t" r="r" b="b"/>
              <a:pathLst>
                <a:path w="1644" h="1711" extrusionOk="0">
                  <a:moveTo>
                    <a:pt x="806" y="168"/>
                  </a:moveTo>
                  <a:lnTo>
                    <a:pt x="1040" y="201"/>
                  </a:lnTo>
                  <a:lnTo>
                    <a:pt x="1208" y="336"/>
                  </a:lnTo>
                  <a:lnTo>
                    <a:pt x="1342" y="570"/>
                  </a:lnTo>
                  <a:lnTo>
                    <a:pt x="1342" y="839"/>
                  </a:lnTo>
                  <a:lnTo>
                    <a:pt x="1342" y="1073"/>
                  </a:lnTo>
                  <a:lnTo>
                    <a:pt x="1208" y="1308"/>
                  </a:lnTo>
                  <a:lnTo>
                    <a:pt x="1040" y="1476"/>
                  </a:lnTo>
                  <a:lnTo>
                    <a:pt x="571" y="1476"/>
                  </a:lnTo>
                  <a:lnTo>
                    <a:pt x="403" y="1308"/>
                  </a:lnTo>
                  <a:lnTo>
                    <a:pt x="303" y="1073"/>
                  </a:lnTo>
                  <a:lnTo>
                    <a:pt x="303" y="570"/>
                  </a:lnTo>
                  <a:lnTo>
                    <a:pt x="403" y="336"/>
                  </a:lnTo>
                  <a:lnTo>
                    <a:pt x="571" y="201"/>
                  </a:lnTo>
                  <a:lnTo>
                    <a:pt x="806" y="168"/>
                  </a:lnTo>
                  <a:close/>
                  <a:moveTo>
                    <a:pt x="470" y="0"/>
                  </a:moveTo>
                  <a:lnTo>
                    <a:pt x="202" y="201"/>
                  </a:lnTo>
                  <a:lnTo>
                    <a:pt x="1" y="503"/>
                  </a:lnTo>
                  <a:lnTo>
                    <a:pt x="1" y="1174"/>
                  </a:lnTo>
                  <a:lnTo>
                    <a:pt x="202" y="1442"/>
                  </a:lnTo>
                  <a:lnTo>
                    <a:pt x="470" y="1677"/>
                  </a:lnTo>
                  <a:lnTo>
                    <a:pt x="806" y="1710"/>
                  </a:lnTo>
                  <a:lnTo>
                    <a:pt x="1141" y="1677"/>
                  </a:lnTo>
                  <a:lnTo>
                    <a:pt x="1443" y="1442"/>
                  </a:lnTo>
                  <a:lnTo>
                    <a:pt x="1610" y="1174"/>
                  </a:lnTo>
                  <a:lnTo>
                    <a:pt x="1644" y="839"/>
                  </a:lnTo>
                  <a:lnTo>
                    <a:pt x="1610" y="470"/>
                  </a:lnTo>
                  <a:lnTo>
                    <a:pt x="1409" y="201"/>
                  </a:lnTo>
                  <a:lnTo>
                    <a:pt x="1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16;p67">
              <a:extLst>
                <a:ext uri="{FF2B5EF4-FFF2-40B4-BE49-F238E27FC236}">
                  <a16:creationId xmlns:a16="http://schemas.microsoft.com/office/drawing/2014/main" id="{B0A4FD83-C5FA-4F48-B646-4F3AE543507B}"/>
                </a:ext>
              </a:extLst>
            </p:cNvPr>
            <p:cNvSpPr/>
            <p:nvPr/>
          </p:nvSpPr>
          <p:spPr>
            <a:xfrm>
              <a:off x="6890183" y="2975848"/>
              <a:ext cx="24633" cy="28535"/>
            </a:xfrm>
            <a:custGeom>
              <a:avLst/>
              <a:gdLst/>
              <a:ahLst/>
              <a:cxnLst/>
              <a:rect l="l" t="t" r="r" b="b"/>
              <a:pathLst>
                <a:path w="1477" h="1711" extrusionOk="0">
                  <a:moveTo>
                    <a:pt x="705" y="1"/>
                  </a:moveTo>
                  <a:lnTo>
                    <a:pt x="537" y="68"/>
                  </a:lnTo>
                  <a:lnTo>
                    <a:pt x="403" y="168"/>
                  </a:lnTo>
                  <a:lnTo>
                    <a:pt x="336" y="303"/>
                  </a:lnTo>
                  <a:lnTo>
                    <a:pt x="336" y="168"/>
                  </a:lnTo>
                  <a:lnTo>
                    <a:pt x="303" y="101"/>
                  </a:lnTo>
                  <a:lnTo>
                    <a:pt x="269" y="68"/>
                  </a:lnTo>
                  <a:lnTo>
                    <a:pt x="235" y="34"/>
                  </a:lnTo>
                  <a:lnTo>
                    <a:pt x="101" y="34"/>
                  </a:lnTo>
                  <a:lnTo>
                    <a:pt x="68" y="68"/>
                  </a:lnTo>
                  <a:lnTo>
                    <a:pt x="34" y="101"/>
                  </a:lnTo>
                  <a:lnTo>
                    <a:pt x="1" y="168"/>
                  </a:lnTo>
                  <a:lnTo>
                    <a:pt x="1" y="1543"/>
                  </a:lnTo>
                  <a:lnTo>
                    <a:pt x="34" y="1610"/>
                  </a:lnTo>
                  <a:lnTo>
                    <a:pt x="68" y="1677"/>
                  </a:lnTo>
                  <a:lnTo>
                    <a:pt x="101" y="1711"/>
                  </a:lnTo>
                  <a:lnTo>
                    <a:pt x="168" y="1711"/>
                  </a:lnTo>
                  <a:lnTo>
                    <a:pt x="235" y="1677"/>
                  </a:lnTo>
                  <a:lnTo>
                    <a:pt x="269" y="1677"/>
                  </a:lnTo>
                  <a:lnTo>
                    <a:pt x="303" y="1610"/>
                  </a:lnTo>
                  <a:lnTo>
                    <a:pt x="336" y="1543"/>
                  </a:lnTo>
                  <a:lnTo>
                    <a:pt x="336" y="705"/>
                  </a:lnTo>
                  <a:lnTo>
                    <a:pt x="336" y="504"/>
                  </a:lnTo>
                  <a:lnTo>
                    <a:pt x="470" y="336"/>
                  </a:lnTo>
                  <a:lnTo>
                    <a:pt x="604" y="202"/>
                  </a:lnTo>
                  <a:lnTo>
                    <a:pt x="940" y="202"/>
                  </a:lnTo>
                  <a:lnTo>
                    <a:pt x="1074" y="303"/>
                  </a:lnTo>
                  <a:lnTo>
                    <a:pt x="1174" y="470"/>
                  </a:lnTo>
                  <a:lnTo>
                    <a:pt x="1174" y="638"/>
                  </a:lnTo>
                  <a:lnTo>
                    <a:pt x="1174" y="1543"/>
                  </a:lnTo>
                  <a:lnTo>
                    <a:pt x="1174" y="1610"/>
                  </a:lnTo>
                  <a:lnTo>
                    <a:pt x="1241" y="1677"/>
                  </a:lnTo>
                  <a:lnTo>
                    <a:pt x="1275" y="1711"/>
                  </a:lnTo>
                  <a:lnTo>
                    <a:pt x="1376" y="1711"/>
                  </a:lnTo>
                  <a:lnTo>
                    <a:pt x="1443" y="1677"/>
                  </a:lnTo>
                  <a:lnTo>
                    <a:pt x="1476" y="1610"/>
                  </a:lnTo>
                  <a:lnTo>
                    <a:pt x="1476" y="1543"/>
                  </a:lnTo>
                  <a:lnTo>
                    <a:pt x="1476" y="638"/>
                  </a:lnTo>
                  <a:lnTo>
                    <a:pt x="1476" y="370"/>
                  </a:lnTo>
                  <a:lnTo>
                    <a:pt x="1309" y="168"/>
                  </a:lnTo>
                  <a:lnTo>
                    <a:pt x="11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17;p67">
              <a:extLst>
                <a:ext uri="{FF2B5EF4-FFF2-40B4-BE49-F238E27FC236}">
                  <a16:creationId xmlns:a16="http://schemas.microsoft.com/office/drawing/2014/main" id="{28F96962-19C8-43C6-B7A6-64EFADA6FE41}"/>
                </a:ext>
              </a:extLst>
            </p:cNvPr>
            <p:cNvSpPr/>
            <p:nvPr/>
          </p:nvSpPr>
          <p:spPr>
            <a:xfrm>
              <a:off x="6922071" y="2975848"/>
              <a:ext cx="22932" cy="29669"/>
            </a:xfrm>
            <a:custGeom>
              <a:avLst/>
              <a:gdLst/>
              <a:ahLst/>
              <a:cxnLst/>
              <a:rect l="l" t="t" r="r" b="b"/>
              <a:pathLst>
                <a:path w="1375" h="1779" extrusionOk="0">
                  <a:moveTo>
                    <a:pt x="436" y="1"/>
                  </a:moveTo>
                  <a:lnTo>
                    <a:pt x="335" y="34"/>
                  </a:lnTo>
                  <a:lnTo>
                    <a:pt x="201" y="101"/>
                  </a:lnTo>
                  <a:lnTo>
                    <a:pt x="134" y="168"/>
                  </a:lnTo>
                  <a:lnTo>
                    <a:pt x="67" y="235"/>
                  </a:lnTo>
                  <a:lnTo>
                    <a:pt x="34" y="336"/>
                  </a:lnTo>
                  <a:lnTo>
                    <a:pt x="0" y="437"/>
                  </a:lnTo>
                  <a:lnTo>
                    <a:pt x="0" y="504"/>
                  </a:lnTo>
                  <a:lnTo>
                    <a:pt x="0" y="571"/>
                  </a:lnTo>
                  <a:lnTo>
                    <a:pt x="34" y="638"/>
                  </a:lnTo>
                  <a:lnTo>
                    <a:pt x="67" y="705"/>
                  </a:lnTo>
                  <a:lnTo>
                    <a:pt x="134" y="772"/>
                  </a:lnTo>
                  <a:lnTo>
                    <a:pt x="201" y="806"/>
                  </a:lnTo>
                  <a:lnTo>
                    <a:pt x="235" y="839"/>
                  </a:lnTo>
                  <a:lnTo>
                    <a:pt x="369" y="873"/>
                  </a:lnTo>
                  <a:lnTo>
                    <a:pt x="503" y="906"/>
                  </a:lnTo>
                  <a:lnTo>
                    <a:pt x="805" y="973"/>
                  </a:lnTo>
                  <a:lnTo>
                    <a:pt x="939" y="1007"/>
                  </a:lnTo>
                  <a:lnTo>
                    <a:pt x="1006" y="1074"/>
                  </a:lnTo>
                  <a:lnTo>
                    <a:pt x="1073" y="1141"/>
                  </a:lnTo>
                  <a:lnTo>
                    <a:pt x="1073" y="1241"/>
                  </a:lnTo>
                  <a:lnTo>
                    <a:pt x="1073" y="1376"/>
                  </a:lnTo>
                  <a:lnTo>
                    <a:pt x="973" y="1443"/>
                  </a:lnTo>
                  <a:lnTo>
                    <a:pt x="838" y="1510"/>
                  </a:lnTo>
                  <a:lnTo>
                    <a:pt x="671" y="1543"/>
                  </a:lnTo>
                  <a:lnTo>
                    <a:pt x="403" y="1510"/>
                  </a:lnTo>
                  <a:lnTo>
                    <a:pt x="168" y="1376"/>
                  </a:lnTo>
                  <a:lnTo>
                    <a:pt x="34" y="1376"/>
                  </a:lnTo>
                  <a:lnTo>
                    <a:pt x="0" y="1409"/>
                  </a:lnTo>
                  <a:lnTo>
                    <a:pt x="0" y="1476"/>
                  </a:lnTo>
                  <a:lnTo>
                    <a:pt x="0" y="1543"/>
                  </a:lnTo>
                  <a:lnTo>
                    <a:pt x="67" y="1577"/>
                  </a:lnTo>
                  <a:lnTo>
                    <a:pt x="201" y="1677"/>
                  </a:lnTo>
                  <a:lnTo>
                    <a:pt x="335" y="1711"/>
                  </a:lnTo>
                  <a:lnTo>
                    <a:pt x="503" y="1744"/>
                  </a:lnTo>
                  <a:lnTo>
                    <a:pt x="704" y="1778"/>
                  </a:lnTo>
                  <a:lnTo>
                    <a:pt x="872" y="1744"/>
                  </a:lnTo>
                  <a:lnTo>
                    <a:pt x="1040" y="1711"/>
                  </a:lnTo>
                  <a:lnTo>
                    <a:pt x="1174" y="1644"/>
                  </a:lnTo>
                  <a:lnTo>
                    <a:pt x="1274" y="1543"/>
                  </a:lnTo>
                  <a:lnTo>
                    <a:pt x="1341" y="1409"/>
                  </a:lnTo>
                  <a:lnTo>
                    <a:pt x="1375" y="1241"/>
                  </a:lnTo>
                  <a:lnTo>
                    <a:pt x="1341" y="1074"/>
                  </a:lnTo>
                  <a:lnTo>
                    <a:pt x="1241" y="940"/>
                  </a:lnTo>
                  <a:lnTo>
                    <a:pt x="1073" y="839"/>
                  </a:lnTo>
                  <a:lnTo>
                    <a:pt x="872" y="772"/>
                  </a:lnTo>
                  <a:lnTo>
                    <a:pt x="604" y="705"/>
                  </a:lnTo>
                  <a:lnTo>
                    <a:pt x="470" y="671"/>
                  </a:lnTo>
                  <a:lnTo>
                    <a:pt x="369" y="604"/>
                  </a:lnTo>
                  <a:lnTo>
                    <a:pt x="302" y="537"/>
                  </a:lnTo>
                  <a:lnTo>
                    <a:pt x="302" y="470"/>
                  </a:lnTo>
                  <a:lnTo>
                    <a:pt x="335" y="370"/>
                  </a:lnTo>
                  <a:lnTo>
                    <a:pt x="403" y="303"/>
                  </a:lnTo>
                  <a:lnTo>
                    <a:pt x="537" y="235"/>
                  </a:lnTo>
                  <a:lnTo>
                    <a:pt x="872" y="235"/>
                  </a:lnTo>
                  <a:lnTo>
                    <a:pt x="939" y="269"/>
                  </a:lnTo>
                  <a:lnTo>
                    <a:pt x="1006" y="269"/>
                  </a:lnTo>
                  <a:lnTo>
                    <a:pt x="1073" y="303"/>
                  </a:lnTo>
                  <a:lnTo>
                    <a:pt x="1241" y="303"/>
                  </a:lnTo>
                  <a:lnTo>
                    <a:pt x="1274" y="269"/>
                  </a:lnTo>
                  <a:lnTo>
                    <a:pt x="1274" y="235"/>
                  </a:lnTo>
                  <a:lnTo>
                    <a:pt x="1274" y="202"/>
                  </a:lnTo>
                  <a:lnTo>
                    <a:pt x="1274" y="168"/>
                  </a:lnTo>
                  <a:lnTo>
                    <a:pt x="1241" y="135"/>
                  </a:lnTo>
                  <a:lnTo>
                    <a:pt x="1107" y="68"/>
                  </a:lnTo>
                  <a:lnTo>
                    <a:pt x="973" y="34"/>
                  </a:lnTo>
                  <a:lnTo>
                    <a:pt x="8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18;p67">
              <a:extLst>
                <a:ext uri="{FF2B5EF4-FFF2-40B4-BE49-F238E27FC236}">
                  <a16:creationId xmlns:a16="http://schemas.microsoft.com/office/drawing/2014/main" id="{85E88416-2D7E-44DD-85FA-12EC25163252}"/>
                </a:ext>
              </a:extLst>
            </p:cNvPr>
            <p:cNvSpPr/>
            <p:nvPr/>
          </p:nvSpPr>
          <p:spPr>
            <a:xfrm>
              <a:off x="6950022" y="2976415"/>
              <a:ext cx="27418" cy="28535"/>
            </a:xfrm>
            <a:custGeom>
              <a:avLst/>
              <a:gdLst/>
              <a:ahLst/>
              <a:cxnLst/>
              <a:rect l="l" t="t" r="r" b="b"/>
              <a:pathLst>
                <a:path w="1644" h="1711" extrusionOk="0">
                  <a:moveTo>
                    <a:pt x="839" y="168"/>
                  </a:moveTo>
                  <a:lnTo>
                    <a:pt x="1040" y="201"/>
                  </a:lnTo>
                  <a:lnTo>
                    <a:pt x="1208" y="336"/>
                  </a:lnTo>
                  <a:lnTo>
                    <a:pt x="1342" y="570"/>
                  </a:lnTo>
                  <a:lnTo>
                    <a:pt x="1376" y="839"/>
                  </a:lnTo>
                  <a:lnTo>
                    <a:pt x="1342" y="1073"/>
                  </a:lnTo>
                  <a:lnTo>
                    <a:pt x="1208" y="1308"/>
                  </a:lnTo>
                  <a:lnTo>
                    <a:pt x="1007" y="1442"/>
                  </a:lnTo>
                  <a:lnTo>
                    <a:pt x="571" y="1442"/>
                  </a:lnTo>
                  <a:lnTo>
                    <a:pt x="403" y="1308"/>
                  </a:lnTo>
                  <a:lnTo>
                    <a:pt x="269" y="1073"/>
                  </a:lnTo>
                  <a:lnTo>
                    <a:pt x="269" y="839"/>
                  </a:lnTo>
                  <a:lnTo>
                    <a:pt x="269" y="570"/>
                  </a:lnTo>
                  <a:lnTo>
                    <a:pt x="403" y="336"/>
                  </a:lnTo>
                  <a:lnTo>
                    <a:pt x="571" y="168"/>
                  </a:lnTo>
                  <a:close/>
                  <a:moveTo>
                    <a:pt x="504" y="0"/>
                  </a:moveTo>
                  <a:lnTo>
                    <a:pt x="202" y="201"/>
                  </a:lnTo>
                  <a:lnTo>
                    <a:pt x="1" y="503"/>
                  </a:lnTo>
                  <a:lnTo>
                    <a:pt x="1" y="1174"/>
                  </a:lnTo>
                  <a:lnTo>
                    <a:pt x="202" y="1442"/>
                  </a:lnTo>
                  <a:lnTo>
                    <a:pt x="470" y="1677"/>
                  </a:lnTo>
                  <a:lnTo>
                    <a:pt x="839" y="1710"/>
                  </a:lnTo>
                  <a:lnTo>
                    <a:pt x="1174" y="1677"/>
                  </a:lnTo>
                  <a:lnTo>
                    <a:pt x="1476" y="1442"/>
                  </a:lnTo>
                  <a:lnTo>
                    <a:pt x="1644" y="1174"/>
                  </a:lnTo>
                  <a:lnTo>
                    <a:pt x="1644" y="503"/>
                  </a:lnTo>
                  <a:lnTo>
                    <a:pt x="1476" y="201"/>
                  </a:lnTo>
                  <a:lnTo>
                    <a:pt x="1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19;p67">
              <a:extLst>
                <a:ext uri="{FF2B5EF4-FFF2-40B4-BE49-F238E27FC236}">
                  <a16:creationId xmlns:a16="http://schemas.microsoft.com/office/drawing/2014/main" id="{2B302AF2-2ED9-4F8C-B25F-3BCFFAD6E741}"/>
                </a:ext>
              </a:extLst>
            </p:cNvPr>
            <p:cNvSpPr/>
            <p:nvPr/>
          </p:nvSpPr>
          <p:spPr>
            <a:xfrm>
              <a:off x="6984695" y="2964107"/>
              <a:ext cx="5053" cy="40276"/>
            </a:xfrm>
            <a:custGeom>
              <a:avLst/>
              <a:gdLst/>
              <a:ahLst/>
              <a:cxnLst/>
              <a:rect l="l" t="t" r="r" b="b"/>
              <a:pathLst>
                <a:path w="303" h="2415" extrusionOk="0">
                  <a:moveTo>
                    <a:pt x="68" y="1"/>
                  </a:moveTo>
                  <a:lnTo>
                    <a:pt x="34" y="34"/>
                  </a:lnTo>
                  <a:lnTo>
                    <a:pt x="1" y="101"/>
                  </a:lnTo>
                  <a:lnTo>
                    <a:pt x="1" y="168"/>
                  </a:lnTo>
                  <a:lnTo>
                    <a:pt x="1" y="2247"/>
                  </a:lnTo>
                  <a:lnTo>
                    <a:pt x="1" y="2314"/>
                  </a:lnTo>
                  <a:lnTo>
                    <a:pt x="34" y="2381"/>
                  </a:lnTo>
                  <a:lnTo>
                    <a:pt x="68" y="2415"/>
                  </a:lnTo>
                  <a:lnTo>
                    <a:pt x="202" y="2415"/>
                  </a:lnTo>
                  <a:lnTo>
                    <a:pt x="236" y="2381"/>
                  </a:lnTo>
                  <a:lnTo>
                    <a:pt x="303" y="2314"/>
                  </a:lnTo>
                  <a:lnTo>
                    <a:pt x="303" y="2247"/>
                  </a:lnTo>
                  <a:lnTo>
                    <a:pt x="303" y="168"/>
                  </a:lnTo>
                  <a:lnTo>
                    <a:pt x="269" y="34"/>
                  </a:lnTo>
                  <a:lnTo>
                    <a:pt x="1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20;p67">
              <a:extLst>
                <a:ext uri="{FF2B5EF4-FFF2-40B4-BE49-F238E27FC236}">
                  <a16:creationId xmlns:a16="http://schemas.microsoft.com/office/drawing/2014/main" id="{043CCA95-77E9-4B53-B9B1-0B4D2E12157B}"/>
                </a:ext>
              </a:extLst>
            </p:cNvPr>
            <p:cNvSpPr/>
            <p:nvPr/>
          </p:nvSpPr>
          <p:spPr>
            <a:xfrm>
              <a:off x="6996452" y="2975848"/>
              <a:ext cx="25733" cy="28535"/>
            </a:xfrm>
            <a:custGeom>
              <a:avLst/>
              <a:gdLst/>
              <a:ahLst/>
              <a:cxnLst/>
              <a:rect l="l" t="t" r="r" b="b"/>
              <a:pathLst>
                <a:path w="1543" h="1711" extrusionOk="0">
                  <a:moveTo>
                    <a:pt x="838" y="202"/>
                  </a:moveTo>
                  <a:lnTo>
                    <a:pt x="1006" y="235"/>
                  </a:lnTo>
                  <a:lnTo>
                    <a:pt x="1174" y="336"/>
                  </a:lnTo>
                  <a:lnTo>
                    <a:pt x="1274" y="537"/>
                  </a:lnTo>
                  <a:lnTo>
                    <a:pt x="1308" y="738"/>
                  </a:lnTo>
                  <a:lnTo>
                    <a:pt x="302" y="738"/>
                  </a:lnTo>
                  <a:lnTo>
                    <a:pt x="335" y="638"/>
                  </a:lnTo>
                  <a:lnTo>
                    <a:pt x="369" y="537"/>
                  </a:lnTo>
                  <a:lnTo>
                    <a:pt x="402" y="437"/>
                  </a:lnTo>
                  <a:lnTo>
                    <a:pt x="470" y="370"/>
                  </a:lnTo>
                  <a:lnTo>
                    <a:pt x="537" y="303"/>
                  </a:lnTo>
                  <a:lnTo>
                    <a:pt x="604" y="235"/>
                  </a:lnTo>
                  <a:lnTo>
                    <a:pt x="704" y="202"/>
                  </a:lnTo>
                  <a:close/>
                  <a:moveTo>
                    <a:pt x="771" y="1"/>
                  </a:moveTo>
                  <a:lnTo>
                    <a:pt x="570" y="34"/>
                  </a:lnTo>
                  <a:lnTo>
                    <a:pt x="369" y="135"/>
                  </a:lnTo>
                  <a:lnTo>
                    <a:pt x="201" y="269"/>
                  </a:lnTo>
                  <a:lnTo>
                    <a:pt x="101" y="437"/>
                  </a:lnTo>
                  <a:lnTo>
                    <a:pt x="0" y="638"/>
                  </a:lnTo>
                  <a:lnTo>
                    <a:pt x="0" y="873"/>
                  </a:lnTo>
                  <a:lnTo>
                    <a:pt x="0" y="1107"/>
                  </a:lnTo>
                  <a:lnTo>
                    <a:pt x="101" y="1342"/>
                  </a:lnTo>
                  <a:lnTo>
                    <a:pt x="235" y="1510"/>
                  </a:lnTo>
                  <a:lnTo>
                    <a:pt x="402" y="1644"/>
                  </a:lnTo>
                  <a:lnTo>
                    <a:pt x="604" y="1711"/>
                  </a:lnTo>
                  <a:lnTo>
                    <a:pt x="805" y="1711"/>
                  </a:lnTo>
                  <a:lnTo>
                    <a:pt x="1174" y="1677"/>
                  </a:lnTo>
                  <a:lnTo>
                    <a:pt x="1442" y="1476"/>
                  </a:lnTo>
                  <a:lnTo>
                    <a:pt x="1476" y="1443"/>
                  </a:lnTo>
                  <a:lnTo>
                    <a:pt x="1509" y="1376"/>
                  </a:lnTo>
                  <a:lnTo>
                    <a:pt x="1509" y="1342"/>
                  </a:lnTo>
                  <a:lnTo>
                    <a:pt x="1476" y="1309"/>
                  </a:lnTo>
                  <a:lnTo>
                    <a:pt x="1442" y="1275"/>
                  </a:lnTo>
                  <a:lnTo>
                    <a:pt x="1375" y="1275"/>
                  </a:lnTo>
                  <a:lnTo>
                    <a:pt x="1341" y="1309"/>
                  </a:lnTo>
                  <a:lnTo>
                    <a:pt x="1241" y="1376"/>
                  </a:lnTo>
                  <a:lnTo>
                    <a:pt x="1107" y="1443"/>
                  </a:lnTo>
                  <a:lnTo>
                    <a:pt x="973" y="1510"/>
                  </a:lnTo>
                  <a:lnTo>
                    <a:pt x="838" y="1510"/>
                  </a:lnTo>
                  <a:lnTo>
                    <a:pt x="604" y="1476"/>
                  </a:lnTo>
                  <a:lnTo>
                    <a:pt x="436" y="1342"/>
                  </a:lnTo>
                  <a:lnTo>
                    <a:pt x="302" y="1174"/>
                  </a:lnTo>
                  <a:lnTo>
                    <a:pt x="302" y="940"/>
                  </a:lnTo>
                  <a:lnTo>
                    <a:pt x="1476" y="940"/>
                  </a:lnTo>
                  <a:lnTo>
                    <a:pt x="1509" y="906"/>
                  </a:lnTo>
                  <a:lnTo>
                    <a:pt x="1543" y="873"/>
                  </a:lnTo>
                  <a:lnTo>
                    <a:pt x="1543" y="806"/>
                  </a:lnTo>
                  <a:lnTo>
                    <a:pt x="1543" y="671"/>
                  </a:lnTo>
                  <a:lnTo>
                    <a:pt x="1509" y="504"/>
                  </a:lnTo>
                  <a:lnTo>
                    <a:pt x="1442" y="370"/>
                  </a:lnTo>
                  <a:lnTo>
                    <a:pt x="1375" y="235"/>
                  </a:lnTo>
                  <a:lnTo>
                    <a:pt x="1274" y="135"/>
                  </a:lnTo>
                  <a:lnTo>
                    <a:pt x="1140" y="68"/>
                  </a:lnTo>
                  <a:lnTo>
                    <a:pt x="9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21;p67">
              <a:extLst>
                <a:ext uri="{FF2B5EF4-FFF2-40B4-BE49-F238E27FC236}">
                  <a16:creationId xmlns:a16="http://schemas.microsoft.com/office/drawing/2014/main" id="{C949C905-48C5-4A03-840C-CDCE09B06BD3}"/>
                </a:ext>
              </a:extLst>
            </p:cNvPr>
            <p:cNvSpPr/>
            <p:nvPr/>
          </p:nvSpPr>
          <p:spPr>
            <a:xfrm>
              <a:off x="6315277" y="2970261"/>
              <a:ext cx="42511" cy="17"/>
            </a:xfrm>
            <a:custGeom>
              <a:avLst/>
              <a:gdLst/>
              <a:ahLst/>
              <a:cxnLst/>
              <a:rect l="l" t="t" r="r" b="b"/>
              <a:pathLst>
                <a:path w="2549" h="1" fill="none" extrusionOk="0">
                  <a:moveTo>
                    <a:pt x="0" y="0"/>
                  </a:moveTo>
                  <a:lnTo>
                    <a:pt x="2549" y="0"/>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22;p67">
              <a:extLst>
                <a:ext uri="{FF2B5EF4-FFF2-40B4-BE49-F238E27FC236}">
                  <a16:creationId xmlns:a16="http://schemas.microsoft.com/office/drawing/2014/main" id="{FD9054B8-5E92-42BD-A07D-A575442A6A1F}"/>
                </a:ext>
              </a:extLst>
            </p:cNvPr>
            <p:cNvSpPr/>
            <p:nvPr/>
          </p:nvSpPr>
          <p:spPr>
            <a:xfrm>
              <a:off x="6315277" y="2988723"/>
              <a:ext cx="42511" cy="17"/>
            </a:xfrm>
            <a:custGeom>
              <a:avLst/>
              <a:gdLst/>
              <a:ahLst/>
              <a:cxnLst/>
              <a:rect l="l" t="t" r="r" b="b"/>
              <a:pathLst>
                <a:path w="2549" h="1" fill="none" extrusionOk="0">
                  <a:moveTo>
                    <a:pt x="0" y="0"/>
                  </a:moveTo>
                  <a:lnTo>
                    <a:pt x="2549" y="0"/>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23;p67">
              <a:extLst>
                <a:ext uri="{FF2B5EF4-FFF2-40B4-BE49-F238E27FC236}">
                  <a16:creationId xmlns:a16="http://schemas.microsoft.com/office/drawing/2014/main" id="{9CC01E41-A6BE-413C-A803-57F6C231D0E5}"/>
                </a:ext>
              </a:extLst>
            </p:cNvPr>
            <p:cNvSpPr/>
            <p:nvPr/>
          </p:nvSpPr>
          <p:spPr>
            <a:xfrm>
              <a:off x="6315277" y="3007168"/>
              <a:ext cx="42511" cy="17"/>
            </a:xfrm>
            <a:custGeom>
              <a:avLst/>
              <a:gdLst/>
              <a:ahLst/>
              <a:cxnLst/>
              <a:rect l="l" t="t" r="r" b="b"/>
              <a:pathLst>
                <a:path w="2549" h="1" fill="none" extrusionOk="0">
                  <a:moveTo>
                    <a:pt x="0" y="1"/>
                  </a:moveTo>
                  <a:lnTo>
                    <a:pt x="2549"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24;p67">
              <a:extLst>
                <a:ext uri="{FF2B5EF4-FFF2-40B4-BE49-F238E27FC236}">
                  <a16:creationId xmlns:a16="http://schemas.microsoft.com/office/drawing/2014/main" id="{92606CEF-9A03-4515-9E4B-34F0A5C4D3E3}"/>
                </a:ext>
              </a:extLst>
            </p:cNvPr>
            <p:cNvSpPr/>
            <p:nvPr/>
          </p:nvSpPr>
          <p:spPr>
            <a:xfrm>
              <a:off x="7112778" y="2951248"/>
              <a:ext cx="37474" cy="37491"/>
            </a:xfrm>
            <a:custGeom>
              <a:avLst/>
              <a:gdLst/>
              <a:ahLst/>
              <a:cxnLst/>
              <a:rect l="l" t="t" r="r" b="b"/>
              <a:pathLst>
                <a:path w="2247" h="2248" fill="none" extrusionOk="0">
                  <a:moveTo>
                    <a:pt x="2247" y="1140"/>
                  </a:moveTo>
                  <a:lnTo>
                    <a:pt x="2213" y="1476"/>
                  </a:lnTo>
                  <a:lnTo>
                    <a:pt x="1811" y="2012"/>
                  </a:lnTo>
                  <a:lnTo>
                    <a:pt x="1241" y="2247"/>
                  </a:lnTo>
                  <a:lnTo>
                    <a:pt x="604" y="2146"/>
                  </a:lnTo>
                  <a:lnTo>
                    <a:pt x="335" y="1912"/>
                  </a:lnTo>
                  <a:lnTo>
                    <a:pt x="101" y="1643"/>
                  </a:lnTo>
                  <a:lnTo>
                    <a:pt x="0" y="1006"/>
                  </a:lnTo>
                  <a:lnTo>
                    <a:pt x="235" y="436"/>
                  </a:lnTo>
                  <a:lnTo>
                    <a:pt x="771" y="34"/>
                  </a:lnTo>
                  <a:lnTo>
                    <a:pt x="1140" y="0"/>
                  </a:lnTo>
                  <a:lnTo>
                    <a:pt x="1341" y="34"/>
                  </a:lnTo>
                  <a:lnTo>
                    <a:pt x="1744" y="201"/>
                  </a:lnTo>
                  <a:lnTo>
                    <a:pt x="2046" y="503"/>
                  </a:lnTo>
                  <a:lnTo>
                    <a:pt x="2213" y="906"/>
                  </a:lnTo>
                  <a:lnTo>
                    <a:pt x="2247" y="1140"/>
                  </a:lnTo>
                  <a:close/>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25;p67">
              <a:extLst>
                <a:ext uri="{FF2B5EF4-FFF2-40B4-BE49-F238E27FC236}">
                  <a16:creationId xmlns:a16="http://schemas.microsoft.com/office/drawing/2014/main" id="{99384DA1-1335-427B-A56B-0A4826A2F9D2}"/>
                </a:ext>
              </a:extLst>
            </p:cNvPr>
            <p:cNvSpPr/>
            <p:nvPr/>
          </p:nvSpPr>
          <p:spPr>
            <a:xfrm>
              <a:off x="7145199" y="2983686"/>
              <a:ext cx="26867" cy="23499"/>
            </a:xfrm>
            <a:custGeom>
              <a:avLst/>
              <a:gdLst/>
              <a:ahLst/>
              <a:cxnLst/>
              <a:rect l="l" t="t" r="r" b="b"/>
              <a:pathLst>
                <a:path w="1611" h="1409" fill="none" extrusionOk="0">
                  <a:moveTo>
                    <a:pt x="1" y="0"/>
                  </a:moveTo>
                  <a:lnTo>
                    <a:pt x="1611" y="1409"/>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26;p67">
              <a:extLst>
                <a:ext uri="{FF2B5EF4-FFF2-40B4-BE49-F238E27FC236}">
                  <a16:creationId xmlns:a16="http://schemas.microsoft.com/office/drawing/2014/main" id="{B99C96AC-EC29-41F5-9B84-9D149814409F}"/>
                </a:ext>
              </a:extLst>
            </p:cNvPr>
            <p:cNvSpPr/>
            <p:nvPr/>
          </p:nvSpPr>
          <p:spPr>
            <a:xfrm>
              <a:off x="6363925" y="3597185"/>
              <a:ext cx="37491" cy="37491"/>
            </a:xfrm>
            <a:custGeom>
              <a:avLst/>
              <a:gdLst/>
              <a:ahLst/>
              <a:cxnLst/>
              <a:rect l="l" t="t" r="r" b="b"/>
              <a:pathLst>
                <a:path w="2248" h="2248" fill="none" extrusionOk="0">
                  <a:moveTo>
                    <a:pt x="2248" y="1107"/>
                  </a:moveTo>
                  <a:lnTo>
                    <a:pt x="2214" y="1476"/>
                  </a:lnTo>
                  <a:lnTo>
                    <a:pt x="1845" y="2012"/>
                  </a:lnTo>
                  <a:lnTo>
                    <a:pt x="1242" y="2247"/>
                  </a:lnTo>
                  <a:lnTo>
                    <a:pt x="604" y="2146"/>
                  </a:lnTo>
                  <a:lnTo>
                    <a:pt x="336" y="1912"/>
                  </a:lnTo>
                  <a:lnTo>
                    <a:pt x="101" y="1643"/>
                  </a:lnTo>
                  <a:lnTo>
                    <a:pt x="1" y="1006"/>
                  </a:lnTo>
                  <a:lnTo>
                    <a:pt x="236" y="403"/>
                  </a:lnTo>
                  <a:lnTo>
                    <a:pt x="772" y="34"/>
                  </a:lnTo>
                  <a:lnTo>
                    <a:pt x="1141" y="0"/>
                  </a:lnTo>
                  <a:lnTo>
                    <a:pt x="1342" y="34"/>
                  </a:lnTo>
                  <a:lnTo>
                    <a:pt x="1745" y="202"/>
                  </a:lnTo>
                  <a:lnTo>
                    <a:pt x="2046" y="503"/>
                  </a:lnTo>
                  <a:lnTo>
                    <a:pt x="2214" y="872"/>
                  </a:lnTo>
                  <a:lnTo>
                    <a:pt x="2248" y="1107"/>
                  </a:lnTo>
                  <a:close/>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27;p67">
              <a:extLst>
                <a:ext uri="{FF2B5EF4-FFF2-40B4-BE49-F238E27FC236}">
                  <a16:creationId xmlns:a16="http://schemas.microsoft.com/office/drawing/2014/main" id="{0B8158B1-2341-48CE-BBB7-6D7A7084BCFA}"/>
                </a:ext>
              </a:extLst>
            </p:cNvPr>
            <p:cNvSpPr/>
            <p:nvPr/>
          </p:nvSpPr>
          <p:spPr>
            <a:xfrm>
              <a:off x="6395812" y="3629055"/>
              <a:ext cx="27418" cy="24066"/>
            </a:xfrm>
            <a:custGeom>
              <a:avLst/>
              <a:gdLst/>
              <a:ahLst/>
              <a:cxnLst/>
              <a:rect l="l" t="t" r="r" b="b"/>
              <a:pathLst>
                <a:path w="1644" h="1443" fill="none" extrusionOk="0">
                  <a:moveTo>
                    <a:pt x="0" y="1"/>
                  </a:moveTo>
                  <a:lnTo>
                    <a:pt x="1643" y="1443"/>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28;p67">
              <a:extLst>
                <a:ext uri="{FF2B5EF4-FFF2-40B4-BE49-F238E27FC236}">
                  <a16:creationId xmlns:a16="http://schemas.microsoft.com/office/drawing/2014/main" id="{0AF0227B-DEC2-479D-A25C-8D8EB6E37828}"/>
                </a:ext>
              </a:extLst>
            </p:cNvPr>
            <p:cNvSpPr/>
            <p:nvPr/>
          </p:nvSpPr>
          <p:spPr>
            <a:xfrm>
              <a:off x="6296815" y="3185567"/>
              <a:ext cx="2357265" cy="17"/>
            </a:xfrm>
            <a:custGeom>
              <a:avLst/>
              <a:gdLst/>
              <a:ahLst/>
              <a:cxnLst/>
              <a:rect l="l" t="t" r="r" b="b"/>
              <a:pathLst>
                <a:path w="141344" h="1" fill="none" extrusionOk="0">
                  <a:moveTo>
                    <a:pt x="1" y="1"/>
                  </a:moveTo>
                  <a:lnTo>
                    <a:pt x="141344" y="1"/>
                  </a:lnTo>
                </a:path>
              </a:pathLst>
            </a:custGeom>
            <a:noFill/>
            <a:ln w="10900" cap="rnd" cmpd="sng">
              <a:solidFill>
                <a:srgbClr val="A3A3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29;p67">
              <a:extLst>
                <a:ext uri="{FF2B5EF4-FFF2-40B4-BE49-F238E27FC236}">
                  <a16:creationId xmlns:a16="http://schemas.microsoft.com/office/drawing/2014/main" id="{9684E008-4979-4959-91D9-A478B27EC808}"/>
                </a:ext>
              </a:extLst>
            </p:cNvPr>
            <p:cNvSpPr/>
            <p:nvPr/>
          </p:nvSpPr>
          <p:spPr>
            <a:xfrm>
              <a:off x="6853843" y="3050796"/>
              <a:ext cx="17" cy="134788"/>
            </a:xfrm>
            <a:custGeom>
              <a:avLst/>
              <a:gdLst/>
              <a:ahLst/>
              <a:cxnLst/>
              <a:rect l="l" t="t" r="r" b="b"/>
              <a:pathLst>
                <a:path w="1" h="8082" fill="none" extrusionOk="0">
                  <a:moveTo>
                    <a:pt x="0" y="0"/>
                  </a:moveTo>
                  <a:lnTo>
                    <a:pt x="0" y="8082"/>
                  </a:lnTo>
                </a:path>
              </a:pathLst>
            </a:custGeom>
            <a:noFill/>
            <a:ln w="10900" cap="rnd" cmpd="sng">
              <a:solidFill>
                <a:srgbClr val="A3A3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30;p67">
              <a:extLst>
                <a:ext uri="{FF2B5EF4-FFF2-40B4-BE49-F238E27FC236}">
                  <a16:creationId xmlns:a16="http://schemas.microsoft.com/office/drawing/2014/main" id="{598BF0A6-FDB0-4CAC-9228-417E9B6A8660}"/>
                </a:ext>
              </a:extLst>
            </p:cNvPr>
            <p:cNvSpPr/>
            <p:nvPr/>
          </p:nvSpPr>
          <p:spPr>
            <a:xfrm>
              <a:off x="6332604" y="3225276"/>
              <a:ext cx="91176" cy="87824"/>
            </a:xfrm>
            <a:custGeom>
              <a:avLst/>
              <a:gdLst/>
              <a:ahLst/>
              <a:cxnLst/>
              <a:rect l="l" t="t" r="r" b="b"/>
              <a:pathLst>
                <a:path w="5467" h="5266" extrusionOk="0">
                  <a:moveTo>
                    <a:pt x="2717" y="1"/>
                  </a:moveTo>
                  <a:lnTo>
                    <a:pt x="1" y="2918"/>
                  </a:lnTo>
                  <a:lnTo>
                    <a:pt x="1108" y="2918"/>
                  </a:lnTo>
                  <a:lnTo>
                    <a:pt x="1108" y="5265"/>
                  </a:lnTo>
                  <a:lnTo>
                    <a:pt x="1912" y="5265"/>
                  </a:lnTo>
                  <a:lnTo>
                    <a:pt x="1912" y="3555"/>
                  </a:lnTo>
                  <a:lnTo>
                    <a:pt x="3421" y="3555"/>
                  </a:lnTo>
                  <a:lnTo>
                    <a:pt x="3421" y="5265"/>
                  </a:lnTo>
                  <a:lnTo>
                    <a:pt x="4226" y="5265"/>
                  </a:lnTo>
                  <a:lnTo>
                    <a:pt x="4226" y="2918"/>
                  </a:lnTo>
                  <a:lnTo>
                    <a:pt x="5467" y="2918"/>
                  </a:lnTo>
                  <a:lnTo>
                    <a:pt x="27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31;p67">
              <a:extLst>
                <a:ext uri="{FF2B5EF4-FFF2-40B4-BE49-F238E27FC236}">
                  <a16:creationId xmlns:a16="http://schemas.microsoft.com/office/drawing/2014/main" id="{585FE73B-234B-434A-9FD9-2F8DB24D41AA}"/>
                </a:ext>
              </a:extLst>
            </p:cNvPr>
            <p:cNvSpPr/>
            <p:nvPr/>
          </p:nvSpPr>
          <p:spPr>
            <a:xfrm>
              <a:off x="6340993" y="3424939"/>
              <a:ext cx="111322" cy="44195"/>
            </a:xfrm>
            <a:custGeom>
              <a:avLst/>
              <a:gdLst/>
              <a:ahLst/>
              <a:cxnLst/>
              <a:rect l="l" t="t" r="r" b="b"/>
              <a:pathLst>
                <a:path w="6675" h="2650" extrusionOk="0">
                  <a:moveTo>
                    <a:pt x="6674" y="0"/>
                  </a:moveTo>
                  <a:lnTo>
                    <a:pt x="5031" y="302"/>
                  </a:lnTo>
                  <a:lnTo>
                    <a:pt x="5098" y="704"/>
                  </a:lnTo>
                  <a:lnTo>
                    <a:pt x="5635" y="604"/>
                  </a:lnTo>
                  <a:lnTo>
                    <a:pt x="3623" y="2079"/>
                  </a:lnTo>
                  <a:lnTo>
                    <a:pt x="2281" y="436"/>
                  </a:lnTo>
                  <a:lnTo>
                    <a:pt x="1" y="2213"/>
                  </a:lnTo>
                  <a:lnTo>
                    <a:pt x="269" y="2549"/>
                  </a:lnTo>
                  <a:lnTo>
                    <a:pt x="2214" y="1006"/>
                  </a:lnTo>
                  <a:lnTo>
                    <a:pt x="3556" y="2649"/>
                  </a:lnTo>
                  <a:lnTo>
                    <a:pt x="6037" y="838"/>
                  </a:lnTo>
                  <a:lnTo>
                    <a:pt x="6037" y="838"/>
                  </a:lnTo>
                  <a:lnTo>
                    <a:pt x="5903" y="1375"/>
                  </a:lnTo>
                  <a:lnTo>
                    <a:pt x="6305" y="1476"/>
                  </a:lnTo>
                  <a:lnTo>
                    <a:pt x="667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32;p67">
              <a:extLst>
                <a:ext uri="{FF2B5EF4-FFF2-40B4-BE49-F238E27FC236}">
                  <a16:creationId xmlns:a16="http://schemas.microsoft.com/office/drawing/2014/main" id="{56D0B1CE-033D-48B2-874D-EDF4F30D5D04}"/>
                </a:ext>
              </a:extLst>
            </p:cNvPr>
            <p:cNvSpPr/>
            <p:nvPr/>
          </p:nvSpPr>
          <p:spPr>
            <a:xfrm>
              <a:off x="6377350" y="3767195"/>
              <a:ext cx="60423" cy="82220"/>
            </a:xfrm>
            <a:custGeom>
              <a:avLst/>
              <a:gdLst/>
              <a:ahLst/>
              <a:cxnLst/>
              <a:rect l="l" t="t" r="r" b="b"/>
              <a:pathLst>
                <a:path w="3623" h="4930" extrusionOk="0">
                  <a:moveTo>
                    <a:pt x="2382" y="269"/>
                  </a:moveTo>
                  <a:lnTo>
                    <a:pt x="3354" y="1308"/>
                  </a:lnTo>
                  <a:lnTo>
                    <a:pt x="3354" y="4695"/>
                  </a:lnTo>
                  <a:lnTo>
                    <a:pt x="235" y="4695"/>
                  </a:lnTo>
                  <a:lnTo>
                    <a:pt x="235" y="269"/>
                  </a:lnTo>
                  <a:close/>
                  <a:moveTo>
                    <a:pt x="135" y="0"/>
                  </a:moveTo>
                  <a:lnTo>
                    <a:pt x="34" y="34"/>
                  </a:lnTo>
                  <a:lnTo>
                    <a:pt x="1" y="101"/>
                  </a:lnTo>
                  <a:lnTo>
                    <a:pt x="1" y="4829"/>
                  </a:lnTo>
                  <a:lnTo>
                    <a:pt x="34" y="4896"/>
                  </a:lnTo>
                  <a:lnTo>
                    <a:pt x="135" y="4930"/>
                  </a:lnTo>
                  <a:lnTo>
                    <a:pt x="3589" y="4930"/>
                  </a:lnTo>
                  <a:lnTo>
                    <a:pt x="3622" y="4829"/>
                  </a:lnTo>
                  <a:lnTo>
                    <a:pt x="3622" y="1241"/>
                  </a:lnTo>
                  <a:lnTo>
                    <a:pt x="3622" y="1208"/>
                  </a:lnTo>
                  <a:lnTo>
                    <a:pt x="3589" y="1174"/>
                  </a:lnTo>
                  <a:lnTo>
                    <a:pt x="2549" y="34"/>
                  </a:lnTo>
                  <a:lnTo>
                    <a:pt x="25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33;p67">
              <a:extLst>
                <a:ext uri="{FF2B5EF4-FFF2-40B4-BE49-F238E27FC236}">
                  <a16:creationId xmlns:a16="http://schemas.microsoft.com/office/drawing/2014/main" id="{F4403E8B-3779-429F-9717-3E8443A081DF}"/>
                </a:ext>
              </a:extLst>
            </p:cNvPr>
            <p:cNvSpPr/>
            <p:nvPr/>
          </p:nvSpPr>
          <p:spPr>
            <a:xfrm>
              <a:off x="6415942" y="3767195"/>
              <a:ext cx="21264" cy="23499"/>
            </a:xfrm>
            <a:custGeom>
              <a:avLst/>
              <a:gdLst/>
              <a:ahLst/>
              <a:cxnLst/>
              <a:rect l="l" t="t" r="r" b="b"/>
              <a:pathLst>
                <a:path w="1275" h="1409" extrusionOk="0">
                  <a:moveTo>
                    <a:pt x="235" y="436"/>
                  </a:moveTo>
                  <a:lnTo>
                    <a:pt x="906" y="1174"/>
                  </a:lnTo>
                  <a:lnTo>
                    <a:pt x="235" y="1174"/>
                  </a:lnTo>
                  <a:lnTo>
                    <a:pt x="235" y="436"/>
                  </a:lnTo>
                  <a:close/>
                  <a:moveTo>
                    <a:pt x="68" y="0"/>
                  </a:moveTo>
                  <a:lnTo>
                    <a:pt x="34" y="34"/>
                  </a:lnTo>
                  <a:lnTo>
                    <a:pt x="0" y="101"/>
                  </a:lnTo>
                  <a:lnTo>
                    <a:pt x="0" y="1308"/>
                  </a:lnTo>
                  <a:lnTo>
                    <a:pt x="34" y="1375"/>
                  </a:lnTo>
                  <a:lnTo>
                    <a:pt x="135" y="1409"/>
                  </a:lnTo>
                  <a:lnTo>
                    <a:pt x="1174" y="1409"/>
                  </a:lnTo>
                  <a:lnTo>
                    <a:pt x="1275" y="1342"/>
                  </a:lnTo>
                  <a:lnTo>
                    <a:pt x="1241" y="1208"/>
                  </a:lnTo>
                  <a:lnTo>
                    <a:pt x="202" y="34"/>
                  </a:lnTo>
                  <a:lnTo>
                    <a:pt x="1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34;p67">
              <a:extLst>
                <a:ext uri="{FF2B5EF4-FFF2-40B4-BE49-F238E27FC236}">
                  <a16:creationId xmlns:a16="http://schemas.microsoft.com/office/drawing/2014/main" id="{49B14CDE-2886-4898-9654-AD596E39EAFD}"/>
                </a:ext>
              </a:extLst>
            </p:cNvPr>
            <p:cNvSpPr/>
            <p:nvPr/>
          </p:nvSpPr>
          <p:spPr>
            <a:xfrm>
              <a:off x="6366727" y="3756572"/>
              <a:ext cx="54269" cy="91726"/>
            </a:xfrm>
            <a:custGeom>
              <a:avLst/>
              <a:gdLst/>
              <a:ahLst/>
              <a:cxnLst/>
              <a:rect l="l" t="t" r="r" b="b"/>
              <a:pathLst>
                <a:path w="3254" h="5500" extrusionOk="0">
                  <a:moveTo>
                    <a:pt x="135" y="0"/>
                  </a:moveTo>
                  <a:lnTo>
                    <a:pt x="34" y="34"/>
                  </a:lnTo>
                  <a:lnTo>
                    <a:pt x="1" y="134"/>
                  </a:lnTo>
                  <a:lnTo>
                    <a:pt x="1" y="5399"/>
                  </a:lnTo>
                  <a:lnTo>
                    <a:pt x="34" y="5466"/>
                  </a:lnTo>
                  <a:lnTo>
                    <a:pt x="135" y="5500"/>
                  </a:lnTo>
                  <a:lnTo>
                    <a:pt x="202" y="5466"/>
                  </a:lnTo>
                  <a:lnTo>
                    <a:pt x="235" y="5366"/>
                  </a:lnTo>
                  <a:lnTo>
                    <a:pt x="235" y="235"/>
                  </a:lnTo>
                  <a:lnTo>
                    <a:pt x="3186" y="235"/>
                  </a:lnTo>
                  <a:lnTo>
                    <a:pt x="3253" y="202"/>
                  </a:lnTo>
                  <a:lnTo>
                    <a:pt x="3253" y="34"/>
                  </a:lnTo>
                  <a:lnTo>
                    <a:pt x="318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35;p67">
              <a:extLst>
                <a:ext uri="{FF2B5EF4-FFF2-40B4-BE49-F238E27FC236}">
                  <a16:creationId xmlns:a16="http://schemas.microsoft.com/office/drawing/2014/main" id="{7FED42D2-D0AA-4F87-84BE-358B8AA4CBA1}"/>
                </a:ext>
              </a:extLst>
            </p:cNvPr>
            <p:cNvSpPr/>
            <p:nvPr/>
          </p:nvSpPr>
          <p:spPr>
            <a:xfrm>
              <a:off x="6365042" y="3959570"/>
              <a:ext cx="48115" cy="36941"/>
            </a:xfrm>
            <a:custGeom>
              <a:avLst/>
              <a:gdLst/>
              <a:ahLst/>
              <a:cxnLst/>
              <a:rect l="l" t="t" r="r" b="b"/>
              <a:pathLst>
                <a:path w="2885" h="2215" extrusionOk="0">
                  <a:moveTo>
                    <a:pt x="2549" y="303"/>
                  </a:moveTo>
                  <a:lnTo>
                    <a:pt x="2549" y="1879"/>
                  </a:lnTo>
                  <a:lnTo>
                    <a:pt x="336" y="1879"/>
                  </a:lnTo>
                  <a:lnTo>
                    <a:pt x="336" y="303"/>
                  </a:lnTo>
                  <a:close/>
                  <a:moveTo>
                    <a:pt x="1" y="1"/>
                  </a:moveTo>
                  <a:lnTo>
                    <a:pt x="1" y="2214"/>
                  </a:lnTo>
                  <a:lnTo>
                    <a:pt x="2885" y="2214"/>
                  </a:lnTo>
                  <a:lnTo>
                    <a:pt x="288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36;p67">
              <a:extLst>
                <a:ext uri="{FF2B5EF4-FFF2-40B4-BE49-F238E27FC236}">
                  <a16:creationId xmlns:a16="http://schemas.microsoft.com/office/drawing/2014/main" id="{232B5497-BFD4-45CA-96C9-FFF5DFF4AF21}"/>
                </a:ext>
              </a:extLst>
            </p:cNvPr>
            <p:cNvSpPr/>
            <p:nvPr/>
          </p:nvSpPr>
          <p:spPr>
            <a:xfrm>
              <a:off x="6457319" y="4002081"/>
              <a:ext cx="48115" cy="36924"/>
            </a:xfrm>
            <a:custGeom>
              <a:avLst/>
              <a:gdLst/>
              <a:ahLst/>
              <a:cxnLst/>
              <a:rect l="l" t="t" r="r" b="b"/>
              <a:pathLst>
                <a:path w="2885" h="2214" extrusionOk="0">
                  <a:moveTo>
                    <a:pt x="2549" y="302"/>
                  </a:moveTo>
                  <a:lnTo>
                    <a:pt x="2549" y="1878"/>
                  </a:lnTo>
                  <a:lnTo>
                    <a:pt x="336" y="1878"/>
                  </a:lnTo>
                  <a:lnTo>
                    <a:pt x="336" y="302"/>
                  </a:lnTo>
                  <a:close/>
                  <a:moveTo>
                    <a:pt x="1" y="0"/>
                  </a:moveTo>
                  <a:lnTo>
                    <a:pt x="1" y="2214"/>
                  </a:lnTo>
                  <a:lnTo>
                    <a:pt x="2885" y="2214"/>
                  </a:lnTo>
                  <a:lnTo>
                    <a:pt x="28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37;p67">
              <a:extLst>
                <a:ext uri="{FF2B5EF4-FFF2-40B4-BE49-F238E27FC236}">
                  <a16:creationId xmlns:a16="http://schemas.microsoft.com/office/drawing/2014/main" id="{02893A05-AEEF-431A-9102-2B11994A0017}"/>
                </a:ext>
              </a:extLst>
            </p:cNvPr>
            <p:cNvSpPr/>
            <p:nvPr/>
          </p:nvSpPr>
          <p:spPr>
            <a:xfrm>
              <a:off x="6457319" y="4046260"/>
              <a:ext cx="48115" cy="36924"/>
            </a:xfrm>
            <a:custGeom>
              <a:avLst/>
              <a:gdLst/>
              <a:ahLst/>
              <a:cxnLst/>
              <a:rect l="l" t="t" r="r" b="b"/>
              <a:pathLst>
                <a:path w="2885" h="2214" extrusionOk="0">
                  <a:moveTo>
                    <a:pt x="2549" y="336"/>
                  </a:moveTo>
                  <a:lnTo>
                    <a:pt x="2549" y="1878"/>
                  </a:lnTo>
                  <a:lnTo>
                    <a:pt x="336" y="1878"/>
                  </a:lnTo>
                  <a:lnTo>
                    <a:pt x="336" y="336"/>
                  </a:lnTo>
                  <a:close/>
                  <a:moveTo>
                    <a:pt x="1" y="1"/>
                  </a:moveTo>
                  <a:lnTo>
                    <a:pt x="1" y="2214"/>
                  </a:lnTo>
                  <a:lnTo>
                    <a:pt x="2885" y="2214"/>
                  </a:lnTo>
                  <a:lnTo>
                    <a:pt x="288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38;p67">
              <a:extLst>
                <a:ext uri="{FF2B5EF4-FFF2-40B4-BE49-F238E27FC236}">
                  <a16:creationId xmlns:a16="http://schemas.microsoft.com/office/drawing/2014/main" id="{D858E738-5957-4D17-B47B-DF18AE49D310}"/>
                </a:ext>
              </a:extLst>
            </p:cNvPr>
            <p:cNvSpPr/>
            <p:nvPr/>
          </p:nvSpPr>
          <p:spPr>
            <a:xfrm>
              <a:off x="6387423" y="3995377"/>
              <a:ext cx="73281" cy="72714"/>
            </a:xfrm>
            <a:custGeom>
              <a:avLst/>
              <a:gdLst/>
              <a:ahLst/>
              <a:cxnLst/>
              <a:rect l="l" t="t" r="r" b="b"/>
              <a:pathLst>
                <a:path w="4394" h="4360" extrusionOk="0">
                  <a:moveTo>
                    <a:pt x="0" y="0"/>
                  </a:moveTo>
                  <a:lnTo>
                    <a:pt x="0" y="4359"/>
                  </a:lnTo>
                  <a:lnTo>
                    <a:pt x="4393" y="4359"/>
                  </a:lnTo>
                  <a:lnTo>
                    <a:pt x="4393" y="4024"/>
                  </a:lnTo>
                  <a:lnTo>
                    <a:pt x="336" y="4024"/>
                  </a:lnTo>
                  <a:lnTo>
                    <a:pt x="3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39;p67">
              <a:extLst>
                <a:ext uri="{FF2B5EF4-FFF2-40B4-BE49-F238E27FC236}">
                  <a16:creationId xmlns:a16="http://schemas.microsoft.com/office/drawing/2014/main" id="{FB99E5DF-2DCD-403F-ADB2-F86B55D29AB0}"/>
                </a:ext>
              </a:extLst>
            </p:cNvPr>
            <p:cNvSpPr/>
            <p:nvPr/>
          </p:nvSpPr>
          <p:spPr>
            <a:xfrm>
              <a:off x="6391893" y="4018292"/>
              <a:ext cx="70479" cy="5620"/>
            </a:xfrm>
            <a:custGeom>
              <a:avLst/>
              <a:gdLst/>
              <a:ahLst/>
              <a:cxnLst/>
              <a:rect l="l" t="t" r="r" b="b"/>
              <a:pathLst>
                <a:path w="4226" h="337" extrusionOk="0">
                  <a:moveTo>
                    <a:pt x="1" y="1"/>
                  </a:moveTo>
                  <a:lnTo>
                    <a:pt x="1" y="336"/>
                  </a:lnTo>
                  <a:lnTo>
                    <a:pt x="4226" y="336"/>
                  </a:lnTo>
                  <a:lnTo>
                    <a:pt x="42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40;p67">
              <a:extLst>
                <a:ext uri="{FF2B5EF4-FFF2-40B4-BE49-F238E27FC236}">
                  <a16:creationId xmlns:a16="http://schemas.microsoft.com/office/drawing/2014/main" id="{46223192-2814-4DFB-B096-F91C71A50517}"/>
                </a:ext>
              </a:extLst>
            </p:cNvPr>
            <p:cNvSpPr/>
            <p:nvPr/>
          </p:nvSpPr>
          <p:spPr>
            <a:xfrm>
              <a:off x="7072502" y="3647517"/>
              <a:ext cx="30220" cy="40843"/>
            </a:xfrm>
            <a:custGeom>
              <a:avLst/>
              <a:gdLst/>
              <a:ahLst/>
              <a:cxnLst/>
              <a:rect l="l" t="t" r="r" b="b"/>
              <a:pathLst>
                <a:path w="1812" h="2449" extrusionOk="0">
                  <a:moveTo>
                    <a:pt x="537" y="0"/>
                  </a:moveTo>
                  <a:lnTo>
                    <a:pt x="235" y="168"/>
                  </a:lnTo>
                  <a:lnTo>
                    <a:pt x="34" y="369"/>
                  </a:lnTo>
                  <a:lnTo>
                    <a:pt x="1" y="671"/>
                  </a:lnTo>
                  <a:lnTo>
                    <a:pt x="1" y="872"/>
                  </a:lnTo>
                  <a:lnTo>
                    <a:pt x="101" y="1040"/>
                  </a:lnTo>
                  <a:lnTo>
                    <a:pt x="302" y="1208"/>
                  </a:lnTo>
                  <a:lnTo>
                    <a:pt x="537" y="1275"/>
                  </a:lnTo>
                  <a:lnTo>
                    <a:pt x="1074" y="1476"/>
                  </a:lnTo>
                  <a:lnTo>
                    <a:pt x="1208" y="1509"/>
                  </a:lnTo>
                  <a:lnTo>
                    <a:pt x="1308" y="1576"/>
                  </a:lnTo>
                  <a:lnTo>
                    <a:pt x="1375" y="1711"/>
                  </a:lnTo>
                  <a:lnTo>
                    <a:pt x="1342" y="1912"/>
                  </a:lnTo>
                  <a:lnTo>
                    <a:pt x="1241" y="2012"/>
                  </a:lnTo>
                  <a:lnTo>
                    <a:pt x="1074" y="2079"/>
                  </a:lnTo>
                  <a:lnTo>
                    <a:pt x="906" y="2079"/>
                  </a:lnTo>
                  <a:lnTo>
                    <a:pt x="571" y="2046"/>
                  </a:lnTo>
                  <a:lnTo>
                    <a:pt x="235" y="1912"/>
                  </a:lnTo>
                  <a:lnTo>
                    <a:pt x="101" y="1912"/>
                  </a:lnTo>
                  <a:lnTo>
                    <a:pt x="68" y="1979"/>
                  </a:lnTo>
                  <a:lnTo>
                    <a:pt x="34" y="2046"/>
                  </a:lnTo>
                  <a:lnTo>
                    <a:pt x="1" y="2146"/>
                  </a:lnTo>
                  <a:lnTo>
                    <a:pt x="1" y="2180"/>
                  </a:lnTo>
                  <a:lnTo>
                    <a:pt x="34" y="2214"/>
                  </a:lnTo>
                  <a:lnTo>
                    <a:pt x="437" y="2415"/>
                  </a:lnTo>
                  <a:lnTo>
                    <a:pt x="872" y="2448"/>
                  </a:lnTo>
                  <a:lnTo>
                    <a:pt x="1241" y="2415"/>
                  </a:lnTo>
                  <a:lnTo>
                    <a:pt x="1543" y="2247"/>
                  </a:lnTo>
                  <a:lnTo>
                    <a:pt x="1778" y="2046"/>
                  </a:lnTo>
                  <a:lnTo>
                    <a:pt x="1811" y="1711"/>
                  </a:lnTo>
                  <a:lnTo>
                    <a:pt x="1811" y="1610"/>
                  </a:lnTo>
                  <a:lnTo>
                    <a:pt x="1778" y="1476"/>
                  </a:lnTo>
                  <a:lnTo>
                    <a:pt x="1711" y="1375"/>
                  </a:lnTo>
                  <a:lnTo>
                    <a:pt x="1644" y="1275"/>
                  </a:lnTo>
                  <a:lnTo>
                    <a:pt x="1543" y="1208"/>
                  </a:lnTo>
                  <a:lnTo>
                    <a:pt x="1443" y="1140"/>
                  </a:lnTo>
                  <a:lnTo>
                    <a:pt x="1308" y="1107"/>
                  </a:lnTo>
                  <a:lnTo>
                    <a:pt x="1141" y="1040"/>
                  </a:lnTo>
                  <a:lnTo>
                    <a:pt x="906" y="973"/>
                  </a:lnTo>
                  <a:lnTo>
                    <a:pt x="671" y="906"/>
                  </a:lnTo>
                  <a:lnTo>
                    <a:pt x="571" y="872"/>
                  </a:lnTo>
                  <a:lnTo>
                    <a:pt x="504" y="805"/>
                  </a:lnTo>
                  <a:lnTo>
                    <a:pt x="437" y="738"/>
                  </a:lnTo>
                  <a:lnTo>
                    <a:pt x="437" y="637"/>
                  </a:lnTo>
                  <a:lnTo>
                    <a:pt x="437" y="570"/>
                  </a:lnTo>
                  <a:lnTo>
                    <a:pt x="470" y="503"/>
                  </a:lnTo>
                  <a:lnTo>
                    <a:pt x="537" y="436"/>
                  </a:lnTo>
                  <a:lnTo>
                    <a:pt x="604" y="403"/>
                  </a:lnTo>
                  <a:lnTo>
                    <a:pt x="671" y="369"/>
                  </a:lnTo>
                  <a:lnTo>
                    <a:pt x="940" y="369"/>
                  </a:lnTo>
                  <a:lnTo>
                    <a:pt x="1208" y="403"/>
                  </a:lnTo>
                  <a:lnTo>
                    <a:pt x="1476" y="503"/>
                  </a:lnTo>
                  <a:lnTo>
                    <a:pt x="1543" y="537"/>
                  </a:lnTo>
                  <a:lnTo>
                    <a:pt x="1644" y="537"/>
                  </a:lnTo>
                  <a:lnTo>
                    <a:pt x="1677" y="470"/>
                  </a:lnTo>
                  <a:lnTo>
                    <a:pt x="1744" y="403"/>
                  </a:lnTo>
                  <a:lnTo>
                    <a:pt x="1744" y="336"/>
                  </a:lnTo>
                  <a:lnTo>
                    <a:pt x="1744" y="269"/>
                  </a:lnTo>
                  <a:lnTo>
                    <a:pt x="1677" y="235"/>
                  </a:lnTo>
                  <a:lnTo>
                    <a:pt x="1543" y="134"/>
                  </a:lnTo>
                  <a:lnTo>
                    <a:pt x="1342" y="67"/>
                  </a:lnTo>
                  <a:lnTo>
                    <a:pt x="11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41;p67">
              <a:extLst>
                <a:ext uri="{FF2B5EF4-FFF2-40B4-BE49-F238E27FC236}">
                  <a16:creationId xmlns:a16="http://schemas.microsoft.com/office/drawing/2014/main" id="{C83DEE6D-4417-4F5A-BB27-7DAEA26835B7}"/>
                </a:ext>
              </a:extLst>
            </p:cNvPr>
            <p:cNvSpPr/>
            <p:nvPr/>
          </p:nvSpPr>
          <p:spPr>
            <a:xfrm>
              <a:off x="7108859" y="3660376"/>
              <a:ext cx="25183" cy="27985"/>
            </a:xfrm>
            <a:custGeom>
              <a:avLst/>
              <a:gdLst/>
              <a:ahLst/>
              <a:cxnLst/>
              <a:rect l="l" t="t" r="r" b="b"/>
              <a:pathLst>
                <a:path w="1510" h="1678" extrusionOk="0">
                  <a:moveTo>
                    <a:pt x="201" y="1"/>
                  </a:moveTo>
                  <a:lnTo>
                    <a:pt x="134" y="34"/>
                  </a:lnTo>
                  <a:lnTo>
                    <a:pt x="34" y="68"/>
                  </a:lnTo>
                  <a:lnTo>
                    <a:pt x="0" y="135"/>
                  </a:lnTo>
                  <a:lnTo>
                    <a:pt x="0" y="235"/>
                  </a:lnTo>
                  <a:lnTo>
                    <a:pt x="0" y="1040"/>
                  </a:lnTo>
                  <a:lnTo>
                    <a:pt x="0" y="1174"/>
                  </a:lnTo>
                  <a:lnTo>
                    <a:pt x="34" y="1308"/>
                  </a:lnTo>
                  <a:lnTo>
                    <a:pt x="101" y="1409"/>
                  </a:lnTo>
                  <a:lnTo>
                    <a:pt x="168" y="1510"/>
                  </a:lnTo>
                  <a:lnTo>
                    <a:pt x="269" y="1577"/>
                  </a:lnTo>
                  <a:lnTo>
                    <a:pt x="369" y="1644"/>
                  </a:lnTo>
                  <a:lnTo>
                    <a:pt x="470" y="1644"/>
                  </a:lnTo>
                  <a:lnTo>
                    <a:pt x="570" y="1677"/>
                  </a:lnTo>
                  <a:lnTo>
                    <a:pt x="738" y="1677"/>
                  </a:lnTo>
                  <a:lnTo>
                    <a:pt x="1006" y="1510"/>
                  </a:lnTo>
                  <a:lnTo>
                    <a:pt x="1107" y="1375"/>
                  </a:lnTo>
                  <a:lnTo>
                    <a:pt x="1107" y="1443"/>
                  </a:lnTo>
                  <a:lnTo>
                    <a:pt x="1107" y="1543"/>
                  </a:lnTo>
                  <a:lnTo>
                    <a:pt x="1174" y="1577"/>
                  </a:lnTo>
                  <a:lnTo>
                    <a:pt x="1241" y="1644"/>
                  </a:lnTo>
                  <a:lnTo>
                    <a:pt x="1409" y="1644"/>
                  </a:lnTo>
                  <a:lnTo>
                    <a:pt x="1476" y="1577"/>
                  </a:lnTo>
                  <a:lnTo>
                    <a:pt x="1509" y="1510"/>
                  </a:lnTo>
                  <a:lnTo>
                    <a:pt x="1509" y="1443"/>
                  </a:lnTo>
                  <a:lnTo>
                    <a:pt x="1509" y="235"/>
                  </a:lnTo>
                  <a:lnTo>
                    <a:pt x="1509" y="135"/>
                  </a:lnTo>
                  <a:lnTo>
                    <a:pt x="1476" y="68"/>
                  </a:lnTo>
                  <a:lnTo>
                    <a:pt x="1409" y="34"/>
                  </a:lnTo>
                  <a:lnTo>
                    <a:pt x="1308" y="1"/>
                  </a:lnTo>
                  <a:lnTo>
                    <a:pt x="1241" y="34"/>
                  </a:lnTo>
                  <a:lnTo>
                    <a:pt x="1174" y="68"/>
                  </a:lnTo>
                  <a:lnTo>
                    <a:pt x="1107" y="135"/>
                  </a:lnTo>
                  <a:lnTo>
                    <a:pt x="1107" y="235"/>
                  </a:lnTo>
                  <a:lnTo>
                    <a:pt x="1107" y="906"/>
                  </a:lnTo>
                  <a:lnTo>
                    <a:pt x="1107" y="1107"/>
                  </a:lnTo>
                  <a:lnTo>
                    <a:pt x="1006" y="1241"/>
                  </a:lnTo>
                  <a:lnTo>
                    <a:pt x="872" y="1375"/>
                  </a:lnTo>
                  <a:lnTo>
                    <a:pt x="570" y="1375"/>
                  </a:lnTo>
                  <a:lnTo>
                    <a:pt x="470" y="1308"/>
                  </a:lnTo>
                  <a:lnTo>
                    <a:pt x="403" y="1174"/>
                  </a:lnTo>
                  <a:lnTo>
                    <a:pt x="403" y="1040"/>
                  </a:lnTo>
                  <a:lnTo>
                    <a:pt x="403" y="235"/>
                  </a:lnTo>
                  <a:lnTo>
                    <a:pt x="403" y="135"/>
                  </a:lnTo>
                  <a:lnTo>
                    <a:pt x="336" y="68"/>
                  </a:lnTo>
                  <a:lnTo>
                    <a:pt x="269" y="34"/>
                  </a:lnTo>
                  <a:lnTo>
                    <a:pt x="2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42;p67">
              <a:extLst>
                <a:ext uri="{FF2B5EF4-FFF2-40B4-BE49-F238E27FC236}">
                  <a16:creationId xmlns:a16="http://schemas.microsoft.com/office/drawing/2014/main" id="{DD6A1DE4-6053-42AC-933E-A7782BA2BEED}"/>
                </a:ext>
              </a:extLst>
            </p:cNvPr>
            <p:cNvSpPr/>
            <p:nvPr/>
          </p:nvSpPr>
          <p:spPr>
            <a:xfrm>
              <a:off x="7141296" y="3648635"/>
              <a:ext cx="27968" cy="39726"/>
            </a:xfrm>
            <a:custGeom>
              <a:avLst/>
              <a:gdLst/>
              <a:ahLst/>
              <a:cxnLst/>
              <a:rect l="l" t="t" r="r" b="b"/>
              <a:pathLst>
                <a:path w="1677" h="2382" extrusionOk="0">
                  <a:moveTo>
                    <a:pt x="939" y="973"/>
                  </a:moveTo>
                  <a:lnTo>
                    <a:pt x="1006" y="1006"/>
                  </a:lnTo>
                  <a:lnTo>
                    <a:pt x="1073" y="1040"/>
                  </a:lnTo>
                  <a:lnTo>
                    <a:pt x="1107" y="1107"/>
                  </a:lnTo>
                  <a:lnTo>
                    <a:pt x="1174" y="1174"/>
                  </a:lnTo>
                  <a:lnTo>
                    <a:pt x="1207" y="1208"/>
                  </a:lnTo>
                  <a:lnTo>
                    <a:pt x="1241" y="1308"/>
                  </a:lnTo>
                  <a:lnTo>
                    <a:pt x="1241" y="1375"/>
                  </a:lnTo>
                  <a:lnTo>
                    <a:pt x="1241" y="1442"/>
                  </a:lnTo>
                  <a:lnTo>
                    <a:pt x="1241" y="1543"/>
                  </a:lnTo>
                  <a:lnTo>
                    <a:pt x="1241" y="1610"/>
                  </a:lnTo>
                  <a:lnTo>
                    <a:pt x="1241" y="1677"/>
                  </a:lnTo>
                  <a:lnTo>
                    <a:pt x="1241" y="1778"/>
                  </a:lnTo>
                  <a:lnTo>
                    <a:pt x="1207" y="1845"/>
                  </a:lnTo>
                  <a:lnTo>
                    <a:pt x="1174" y="1912"/>
                  </a:lnTo>
                  <a:lnTo>
                    <a:pt x="1140" y="1979"/>
                  </a:lnTo>
                  <a:lnTo>
                    <a:pt x="1073" y="2046"/>
                  </a:lnTo>
                  <a:lnTo>
                    <a:pt x="1006" y="2079"/>
                  </a:lnTo>
                  <a:lnTo>
                    <a:pt x="939" y="2113"/>
                  </a:lnTo>
                  <a:lnTo>
                    <a:pt x="839" y="2113"/>
                  </a:lnTo>
                  <a:lnTo>
                    <a:pt x="671" y="2079"/>
                  </a:lnTo>
                  <a:lnTo>
                    <a:pt x="503" y="1979"/>
                  </a:lnTo>
                  <a:lnTo>
                    <a:pt x="436" y="1778"/>
                  </a:lnTo>
                  <a:lnTo>
                    <a:pt x="403" y="1543"/>
                  </a:lnTo>
                  <a:lnTo>
                    <a:pt x="436" y="1409"/>
                  </a:lnTo>
                  <a:lnTo>
                    <a:pt x="470" y="1275"/>
                  </a:lnTo>
                  <a:lnTo>
                    <a:pt x="503" y="1141"/>
                  </a:lnTo>
                  <a:lnTo>
                    <a:pt x="604" y="1073"/>
                  </a:lnTo>
                  <a:lnTo>
                    <a:pt x="704" y="1006"/>
                  </a:lnTo>
                  <a:lnTo>
                    <a:pt x="839" y="973"/>
                  </a:lnTo>
                  <a:close/>
                  <a:moveTo>
                    <a:pt x="201" y="0"/>
                  </a:moveTo>
                  <a:lnTo>
                    <a:pt x="134" y="34"/>
                  </a:lnTo>
                  <a:lnTo>
                    <a:pt x="67" y="67"/>
                  </a:lnTo>
                  <a:lnTo>
                    <a:pt x="0" y="135"/>
                  </a:lnTo>
                  <a:lnTo>
                    <a:pt x="0" y="235"/>
                  </a:lnTo>
                  <a:lnTo>
                    <a:pt x="0" y="2147"/>
                  </a:lnTo>
                  <a:lnTo>
                    <a:pt x="0" y="2214"/>
                  </a:lnTo>
                  <a:lnTo>
                    <a:pt x="67" y="2314"/>
                  </a:lnTo>
                  <a:lnTo>
                    <a:pt x="134" y="2348"/>
                  </a:lnTo>
                  <a:lnTo>
                    <a:pt x="302" y="2348"/>
                  </a:lnTo>
                  <a:lnTo>
                    <a:pt x="369" y="2314"/>
                  </a:lnTo>
                  <a:lnTo>
                    <a:pt x="403" y="2247"/>
                  </a:lnTo>
                  <a:lnTo>
                    <a:pt x="403" y="2147"/>
                  </a:lnTo>
                  <a:lnTo>
                    <a:pt x="403" y="2113"/>
                  </a:lnTo>
                  <a:lnTo>
                    <a:pt x="503" y="2247"/>
                  </a:lnTo>
                  <a:lnTo>
                    <a:pt x="805" y="2381"/>
                  </a:lnTo>
                  <a:lnTo>
                    <a:pt x="973" y="2381"/>
                  </a:lnTo>
                  <a:lnTo>
                    <a:pt x="1140" y="2348"/>
                  </a:lnTo>
                  <a:lnTo>
                    <a:pt x="1342" y="2247"/>
                  </a:lnTo>
                  <a:lnTo>
                    <a:pt x="1476" y="2147"/>
                  </a:lnTo>
                  <a:lnTo>
                    <a:pt x="1576" y="1945"/>
                  </a:lnTo>
                  <a:lnTo>
                    <a:pt x="1643" y="1744"/>
                  </a:lnTo>
                  <a:lnTo>
                    <a:pt x="1677" y="1543"/>
                  </a:lnTo>
                  <a:lnTo>
                    <a:pt x="1643" y="1208"/>
                  </a:lnTo>
                  <a:lnTo>
                    <a:pt x="1476" y="939"/>
                  </a:lnTo>
                  <a:lnTo>
                    <a:pt x="1241" y="738"/>
                  </a:lnTo>
                  <a:lnTo>
                    <a:pt x="939" y="705"/>
                  </a:lnTo>
                  <a:lnTo>
                    <a:pt x="771" y="705"/>
                  </a:lnTo>
                  <a:lnTo>
                    <a:pt x="503" y="839"/>
                  </a:lnTo>
                  <a:lnTo>
                    <a:pt x="403" y="973"/>
                  </a:lnTo>
                  <a:lnTo>
                    <a:pt x="403" y="235"/>
                  </a:lnTo>
                  <a:lnTo>
                    <a:pt x="403" y="135"/>
                  </a:lnTo>
                  <a:lnTo>
                    <a:pt x="369" y="67"/>
                  </a:lnTo>
                  <a:lnTo>
                    <a:pt x="302" y="34"/>
                  </a:lnTo>
                  <a:lnTo>
                    <a:pt x="2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43;p67">
              <a:extLst>
                <a:ext uri="{FF2B5EF4-FFF2-40B4-BE49-F238E27FC236}">
                  <a16:creationId xmlns:a16="http://schemas.microsoft.com/office/drawing/2014/main" id="{DA790444-9356-40C6-83B6-ED33F254C010}"/>
                </a:ext>
              </a:extLst>
            </p:cNvPr>
            <p:cNvSpPr/>
            <p:nvPr/>
          </p:nvSpPr>
          <p:spPr>
            <a:xfrm>
              <a:off x="7174852" y="3660376"/>
              <a:ext cx="43628" cy="27985"/>
            </a:xfrm>
            <a:custGeom>
              <a:avLst/>
              <a:gdLst/>
              <a:ahLst/>
              <a:cxnLst/>
              <a:rect l="l" t="t" r="r" b="b"/>
              <a:pathLst>
                <a:path w="2616" h="1678" extrusionOk="0">
                  <a:moveTo>
                    <a:pt x="771" y="1"/>
                  </a:moveTo>
                  <a:lnTo>
                    <a:pt x="503" y="168"/>
                  </a:lnTo>
                  <a:lnTo>
                    <a:pt x="403" y="302"/>
                  </a:lnTo>
                  <a:lnTo>
                    <a:pt x="403" y="202"/>
                  </a:lnTo>
                  <a:lnTo>
                    <a:pt x="403" y="135"/>
                  </a:lnTo>
                  <a:lnTo>
                    <a:pt x="336" y="68"/>
                  </a:lnTo>
                  <a:lnTo>
                    <a:pt x="268" y="34"/>
                  </a:lnTo>
                  <a:lnTo>
                    <a:pt x="134" y="34"/>
                  </a:lnTo>
                  <a:lnTo>
                    <a:pt x="67" y="68"/>
                  </a:lnTo>
                  <a:lnTo>
                    <a:pt x="0" y="168"/>
                  </a:lnTo>
                  <a:lnTo>
                    <a:pt x="0" y="235"/>
                  </a:lnTo>
                  <a:lnTo>
                    <a:pt x="0" y="1443"/>
                  </a:lnTo>
                  <a:lnTo>
                    <a:pt x="0" y="1510"/>
                  </a:lnTo>
                  <a:lnTo>
                    <a:pt x="67" y="1610"/>
                  </a:lnTo>
                  <a:lnTo>
                    <a:pt x="101" y="1644"/>
                  </a:lnTo>
                  <a:lnTo>
                    <a:pt x="268" y="1644"/>
                  </a:lnTo>
                  <a:lnTo>
                    <a:pt x="336" y="1610"/>
                  </a:lnTo>
                  <a:lnTo>
                    <a:pt x="403" y="1510"/>
                  </a:lnTo>
                  <a:lnTo>
                    <a:pt x="403" y="1443"/>
                  </a:lnTo>
                  <a:lnTo>
                    <a:pt x="403" y="705"/>
                  </a:lnTo>
                  <a:lnTo>
                    <a:pt x="403" y="537"/>
                  </a:lnTo>
                  <a:lnTo>
                    <a:pt x="503" y="403"/>
                  </a:lnTo>
                  <a:lnTo>
                    <a:pt x="637" y="302"/>
                  </a:lnTo>
                  <a:lnTo>
                    <a:pt x="805" y="269"/>
                  </a:lnTo>
                  <a:lnTo>
                    <a:pt x="906" y="302"/>
                  </a:lnTo>
                  <a:lnTo>
                    <a:pt x="1006" y="369"/>
                  </a:lnTo>
                  <a:lnTo>
                    <a:pt x="1073" y="504"/>
                  </a:lnTo>
                  <a:lnTo>
                    <a:pt x="1107" y="638"/>
                  </a:lnTo>
                  <a:lnTo>
                    <a:pt x="1107" y="1443"/>
                  </a:lnTo>
                  <a:lnTo>
                    <a:pt x="1107" y="1510"/>
                  </a:lnTo>
                  <a:lnTo>
                    <a:pt x="1140" y="1610"/>
                  </a:lnTo>
                  <a:lnTo>
                    <a:pt x="1308" y="1677"/>
                  </a:lnTo>
                  <a:lnTo>
                    <a:pt x="1442" y="1610"/>
                  </a:lnTo>
                  <a:lnTo>
                    <a:pt x="1509" y="1510"/>
                  </a:lnTo>
                  <a:lnTo>
                    <a:pt x="1509" y="1443"/>
                  </a:lnTo>
                  <a:lnTo>
                    <a:pt x="1509" y="772"/>
                  </a:lnTo>
                  <a:lnTo>
                    <a:pt x="1509" y="571"/>
                  </a:lnTo>
                  <a:lnTo>
                    <a:pt x="1610" y="403"/>
                  </a:lnTo>
                  <a:lnTo>
                    <a:pt x="1744" y="302"/>
                  </a:lnTo>
                  <a:lnTo>
                    <a:pt x="1912" y="269"/>
                  </a:lnTo>
                  <a:lnTo>
                    <a:pt x="2046" y="302"/>
                  </a:lnTo>
                  <a:lnTo>
                    <a:pt x="2113" y="369"/>
                  </a:lnTo>
                  <a:lnTo>
                    <a:pt x="2213" y="470"/>
                  </a:lnTo>
                  <a:lnTo>
                    <a:pt x="2213" y="638"/>
                  </a:lnTo>
                  <a:lnTo>
                    <a:pt x="2213" y="1443"/>
                  </a:lnTo>
                  <a:lnTo>
                    <a:pt x="2213" y="1510"/>
                  </a:lnTo>
                  <a:lnTo>
                    <a:pt x="2280" y="1610"/>
                  </a:lnTo>
                  <a:lnTo>
                    <a:pt x="2348" y="1644"/>
                  </a:lnTo>
                  <a:lnTo>
                    <a:pt x="2482" y="1644"/>
                  </a:lnTo>
                  <a:lnTo>
                    <a:pt x="2549" y="1610"/>
                  </a:lnTo>
                  <a:lnTo>
                    <a:pt x="2616" y="1510"/>
                  </a:lnTo>
                  <a:lnTo>
                    <a:pt x="2616" y="1443"/>
                  </a:lnTo>
                  <a:lnTo>
                    <a:pt x="2616" y="638"/>
                  </a:lnTo>
                  <a:lnTo>
                    <a:pt x="2616" y="369"/>
                  </a:lnTo>
                  <a:lnTo>
                    <a:pt x="2448" y="168"/>
                  </a:lnTo>
                  <a:lnTo>
                    <a:pt x="2280" y="34"/>
                  </a:lnTo>
                  <a:lnTo>
                    <a:pt x="2046" y="1"/>
                  </a:lnTo>
                  <a:lnTo>
                    <a:pt x="1845" y="1"/>
                  </a:lnTo>
                  <a:lnTo>
                    <a:pt x="1543" y="202"/>
                  </a:lnTo>
                  <a:lnTo>
                    <a:pt x="1476" y="369"/>
                  </a:lnTo>
                  <a:lnTo>
                    <a:pt x="1409" y="202"/>
                  </a:lnTo>
                  <a:lnTo>
                    <a:pt x="1274" y="101"/>
                  </a:lnTo>
                  <a:lnTo>
                    <a:pt x="1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44;p67">
              <a:extLst>
                <a:ext uri="{FF2B5EF4-FFF2-40B4-BE49-F238E27FC236}">
                  <a16:creationId xmlns:a16="http://schemas.microsoft.com/office/drawing/2014/main" id="{907DDB63-E5B7-4200-9F87-2E7B7A1CC577}"/>
                </a:ext>
              </a:extLst>
            </p:cNvPr>
            <p:cNvSpPr/>
            <p:nvPr/>
          </p:nvSpPr>
          <p:spPr>
            <a:xfrm>
              <a:off x="7225184" y="3647517"/>
              <a:ext cx="7838" cy="40276"/>
            </a:xfrm>
            <a:custGeom>
              <a:avLst/>
              <a:gdLst/>
              <a:ahLst/>
              <a:cxnLst/>
              <a:rect l="l" t="t" r="r" b="b"/>
              <a:pathLst>
                <a:path w="470" h="2415" extrusionOk="0">
                  <a:moveTo>
                    <a:pt x="235" y="0"/>
                  </a:moveTo>
                  <a:lnTo>
                    <a:pt x="168" y="34"/>
                  </a:lnTo>
                  <a:lnTo>
                    <a:pt x="67" y="67"/>
                  </a:lnTo>
                  <a:lnTo>
                    <a:pt x="0" y="235"/>
                  </a:lnTo>
                  <a:lnTo>
                    <a:pt x="67" y="403"/>
                  </a:lnTo>
                  <a:lnTo>
                    <a:pt x="168" y="470"/>
                  </a:lnTo>
                  <a:lnTo>
                    <a:pt x="336" y="470"/>
                  </a:lnTo>
                  <a:lnTo>
                    <a:pt x="436" y="403"/>
                  </a:lnTo>
                  <a:lnTo>
                    <a:pt x="470" y="336"/>
                  </a:lnTo>
                  <a:lnTo>
                    <a:pt x="470" y="235"/>
                  </a:lnTo>
                  <a:lnTo>
                    <a:pt x="470" y="134"/>
                  </a:lnTo>
                  <a:lnTo>
                    <a:pt x="436" y="67"/>
                  </a:lnTo>
                  <a:lnTo>
                    <a:pt x="336" y="34"/>
                  </a:lnTo>
                  <a:lnTo>
                    <a:pt x="235" y="0"/>
                  </a:lnTo>
                  <a:close/>
                  <a:moveTo>
                    <a:pt x="168" y="805"/>
                  </a:moveTo>
                  <a:lnTo>
                    <a:pt x="101" y="839"/>
                  </a:lnTo>
                  <a:lnTo>
                    <a:pt x="67" y="939"/>
                  </a:lnTo>
                  <a:lnTo>
                    <a:pt x="34" y="1040"/>
                  </a:lnTo>
                  <a:lnTo>
                    <a:pt x="34" y="2214"/>
                  </a:lnTo>
                  <a:lnTo>
                    <a:pt x="67" y="2281"/>
                  </a:lnTo>
                  <a:lnTo>
                    <a:pt x="101" y="2381"/>
                  </a:lnTo>
                  <a:lnTo>
                    <a:pt x="168" y="2415"/>
                  </a:lnTo>
                  <a:lnTo>
                    <a:pt x="336" y="2415"/>
                  </a:lnTo>
                  <a:lnTo>
                    <a:pt x="403" y="2381"/>
                  </a:lnTo>
                  <a:lnTo>
                    <a:pt x="436" y="2281"/>
                  </a:lnTo>
                  <a:lnTo>
                    <a:pt x="470" y="2214"/>
                  </a:lnTo>
                  <a:lnTo>
                    <a:pt x="470" y="1040"/>
                  </a:lnTo>
                  <a:lnTo>
                    <a:pt x="436" y="939"/>
                  </a:lnTo>
                  <a:lnTo>
                    <a:pt x="403" y="839"/>
                  </a:lnTo>
                  <a:lnTo>
                    <a:pt x="336" y="80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45;p67">
              <a:extLst>
                <a:ext uri="{FF2B5EF4-FFF2-40B4-BE49-F238E27FC236}">
                  <a16:creationId xmlns:a16="http://schemas.microsoft.com/office/drawing/2014/main" id="{93BA5ED1-994B-4F77-9DE3-78CD51025AFC}"/>
                </a:ext>
              </a:extLst>
            </p:cNvPr>
            <p:cNvSpPr/>
            <p:nvPr/>
          </p:nvSpPr>
          <p:spPr>
            <a:xfrm>
              <a:off x="7236925" y="3650303"/>
              <a:ext cx="19029" cy="37491"/>
            </a:xfrm>
            <a:custGeom>
              <a:avLst/>
              <a:gdLst/>
              <a:ahLst/>
              <a:cxnLst/>
              <a:rect l="l" t="t" r="r" b="b"/>
              <a:pathLst>
                <a:path w="1141" h="2248" extrusionOk="0">
                  <a:moveTo>
                    <a:pt x="537" y="1"/>
                  </a:moveTo>
                  <a:lnTo>
                    <a:pt x="470" y="35"/>
                  </a:lnTo>
                  <a:lnTo>
                    <a:pt x="403" y="68"/>
                  </a:lnTo>
                  <a:lnTo>
                    <a:pt x="369" y="135"/>
                  </a:lnTo>
                  <a:lnTo>
                    <a:pt x="336" y="202"/>
                  </a:lnTo>
                  <a:lnTo>
                    <a:pt x="302" y="638"/>
                  </a:lnTo>
                  <a:lnTo>
                    <a:pt x="67" y="638"/>
                  </a:lnTo>
                  <a:lnTo>
                    <a:pt x="34" y="672"/>
                  </a:lnTo>
                  <a:lnTo>
                    <a:pt x="0" y="705"/>
                  </a:lnTo>
                  <a:lnTo>
                    <a:pt x="0" y="772"/>
                  </a:lnTo>
                  <a:lnTo>
                    <a:pt x="0" y="839"/>
                  </a:lnTo>
                  <a:lnTo>
                    <a:pt x="34" y="873"/>
                  </a:lnTo>
                  <a:lnTo>
                    <a:pt x="67" y="906"/>
                  </a:lnTo>
                  <a:lnTo>
                    <a:pt x="302" y="906"/>
                  </a:lnTo>
                  <a:lnTo>
                    <a:pt x="302" y="1745"/>
                  </a:lnTo>
                  <a:lnTo>
                    <a:pt x="302" y="1946"/>
                  </a:lnTo>
                  <a:lnTo>
                    <a:pt x="403" y="2147"/>
                  </a:lnTo>
                  <a:lnTo>
                    <a:pt x="570" y="2248"/>
                  </a:lnTo>
                  <a:lnTo>
                    <a:pt x="1040" y="2248"/>
                  </a:lnTo>
                  <a:lnTo>
                    <a:pt x="1107" y="2214"/>
                  </a:lnTo>
                  <a:lnTo>
                    <a:pt x="1141" y="2214"/>
                  </a:lnTo>
                  <a:lnTo>
                    <a:pt x="1141" y="2181"/>
                  </a:lnTo>
                  <a:lnTo>
                    <a:pt x="1141" y="2147"/>
                  </a:lnTo>
                  <a:lnTo>
                    <a:pt x="1141" y="2114"/>
                  </a:lnTo>
                  <a:lnTo>
                    <a:pt x="1141" y="2047"/>
                  </a:lnTo>
                  <a:lnTo>
                    <a:pt x="1107" y="2013"/>
                  </a:lnTo>
                  <a:lnTo>
                    <a:pt x="1040" y="1946"/>
                  </a:lnTo>
                  <a:lnTo>
                    <a:pt x="805" y="1946"/>
                  </a:lnTo>
                  <a:lnTo>
                    <a:pt x="738" y="1879"/>
                  </a:lnTo>
                  <a:lnTo>
                    <a:pt x="705" y="1778"/>
                  </a:lnTo>
                  <a:lnTo>
                    <a:pt x="705" y="1644"/>
                  </a:lnTo>
                  <a:lnTo>
                    <a:pt x="705" y="906"/>
                  </a:lnTo>
                  <a:lnTo>
                    <a:pt x="1006" y="906"/>
                  </a:lnTo>
                  <a:lnTo>
                    <a:pt x="1073" y="873"/>
                  </a:lnTo>
                  <a:lnTo>
                    <a:pt x="1107" y="806"/>
                  </a:lnTo>
                  <a:lnTo>
                    <a:pt x="1107" y="772"/>
                  </a:lnTo>
                  <a:lnTo>
                    <a:pt x="1107" y="705"/>
                  </a:lnTo>
                  <a:lnTo>
                    <a:pt x="1073" y="672"/>
                  </a:lnTo>
                  <a:lnTo>
                    <a:pt x="1006" y="638"/>
                  </a:lnTo>
                  <a:lnTo>
                    <a:pt x="705" y="638"/>
                  </a:lnTo>
                  <a:lnTo>
                    <a:pt x="705" y="202"/>
                  </a:lnTo>
                  <a:lnTo>
                    <a:pt x="705" y="135"/>
                  </a:lnTo>
                  <a:lnTo>
                    <a:pt x="671" y="68"/>
                  </a:lnTo>
                  <a:lnTo>
                    <a:pt x="604" y="35"/>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46;p67">
              <a:extLst>
                <a:ext uri="{FF2B5EF4-FFF2-40B4-BE49-F238E27FC236}">
                  <a16:creationId xmlns:a16="http://schemas.microsoft.com/office/drawing/2014/main" id="{853EF28B-D95E-41D5-82B1-2A3511382F0B}"/>
                </a:ext>
              </a:extLst>
            </p:cNvPr>
            <p:cNvSpPr/>
            <p:nvPr/>
          </p:nvSpPr>
          <p:spPr>
            <a:xfrm>
              <a:off x="7258172" y="3650303"/>
              <a:ext cx="19596" cy="37491"/>
            </a:xfrm>
            <a:custGeom>
              <a:avLst/>
              <a:gdLst/>
              <a:ahLst/>
              <a:cxnLst/>
              <a:rect l="l" t="t" r="r" b="b"/>
              <a:pathLst>
                <a:path w="1175" h="2248" extrusionOk="0">
                  <a:moveTo>
                    <a:pt x="571" y="1"/>
                  </a:moveTo>
                  <a:lnTo>
                    <a:pt x="504" y="35"/>
                  </a:lnTo>
                  <a:lnTo>
                    <a:pt x="437" y="68"/>
                  </a:lnTo>
                  <a:lnTo>
                    <a:pt x="370" y="135"/>
                  </a:lnTo>
                  <a:lnTo>
                    <a:pt x="370" y="236"/>
                  </a:lnTo>
                  <a:lnTo>
                    <a:pt x="336" y="638"/>
                  </a:lnTo>
                  <a:lnTo>
                    <a:pt x="135" y="638"/>
                  </a:lnTo>
                  <a:lnTo>
                    <a:pt x="34" y="672"/>
                  </a:lnTo>
                  <a:lnTo>
                    <a:pt x="1" y="772"/>
                  </a:lnTo>
                  <a:lnTo>
                    <a:pt x="34" y="873"/>
                  </a:lnTo>
                  <a:lnTo>
                    <a:pt x="135" y="906"/>
                  </a:lnTo>
                  <a:lnTo>
                    <a:pt x="302" y="906"/>
                  </a:lnTo>
                  <a:lnTo>
                    <a:pt x="302" y="1745"/>
                  </a:lnTo>
                  <a:lnTo>
                    <a:pt x="302" y="1946"/>
                  </a:lnTo>
                  <a:lnTo>
                    <a:pt x="437" y="2147"/>
                  </a:lnTo>
                  <a:lnTo>
                    <a:pt x="604" y="2248"/>
                  </a:lnTo>
                  <a:lnTo>
                    <a:pt x="1074" y="2248"/>
                  </a:lnTo>
                  <a:lnTo>
                    <a:pt x="1141" y="2214"/>
                  </a:lnTo>
                  <a:lnTo>
                    <a:pt x="1174" y="2214"/>
                  </a:lnTo>
                  <a:lnTo>
                    <a:pt x="1174" y="2181"/>
                  </a:lnTo>
                  <a:lnTo>
                    <a:pt x="1174" y="2147"/>
                  </a:lnTo>
                  <a:lnTo>
                    <a:pt x="1174" y="2114"/>
                  </a:lnTo>
                  <a:lnTo>
                    <a:pt x="1174" y="2047"/>
                  </a:lnTo>
                  <a:lnTo>
                    <a:pt x="1141" y="2013"/>
                  </a:lnTo>
                  <a:lnTo>
                    <a:pt x="1107" y="1946"/>
                  </a:lnTo>
                  <a:lnTo>
                    <a:pt x="805" y="1946"/>
                  </a:lnTo>
                  <a:lnTo>
                    <a:pt x="772" y="1879"/>
                  </a:lnTo>
                  <a:lnTo>
                    <a:pt x="738" y="1778"/>
                  </a:lnTo>
                  <a:lnTo>
                    <a:pt x="738" y="1644"/>
                  </a:lnTo>
                  <a:lnTo>
                    <a:pt x="738" y="906"/>
                  </a:lnTo>
                  <a:lnTo>
                    <a:pt x="1040" y="906"/>
                  </a:lnTo>
                  <a:lnTo>
                    <a:pt x="1074" y="873"/>
                  </a:lnTo>
                  <a:lnTo>
                    <a:pt x="1107" y="806"/>
                  </a:lnTo>
                  <a:lnTo>
                    <a:pt x="1141" y="772"/>
                  </a:lnTo>
                  <a:lnTo>
                    <a:pt x="1107" y="705"/>
                  </a:lnTo>
                  <a:lnTo>
                    <a:pt x="1074" y="672"/>
                  </a:lnTo>
                  <a:lnTo>
                    <a:pt x="1040" y="638"/>
                  </a:lnTo>
                  <a:lnTo>
                    <a:pt x="738" y="638"/>
                  </a:lnTo>
                  <a:lnTo>
                    <a:pt x="738" y="202"/>
                  </a:lnTo>
                  <a:lnTo>
                    <a:pt x="705" y="135"/>
                  </a:lnTo>
                  <a:lnTo>
                    <a:pt x="671" y="68"/>
                  </a:lnTo>
                  <a:lnTo>
                    <a:pt x="638" y="35"/>
                  </a:lnTo>
                  <a:lnTo>
                    <a:pt x="57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47;p67">
              <a:extLst>
                <a:ext uri="{FF2B5EF4-FFF2-40B4-BE49-F238E27FC236}">
                  <a16:creationId xmlns:a16="http://schemas.microsoft.com/office/drawing/2014/main" id="{D2D59277-F0E2-4742-B21D-7DC4A368B679}"/>
                </a:ext>
              </a:extLst>
            </p:cNvPr>
            <p:cNvSpPr/>
            <p:nvPr/>
          </p:nvSpPr>
          <p:spPr>
            <a:xfrm>
              <a:off x="7280554" y="3660376"/>
              <a:ext cx="26300" cy="27985"/>
            </a:xfrm>
            <a:custGeom>
              <a:avLst/>
              <a:gdLst/>
              <a:ahLst/>
              <a:cxnLst/>
              <a:rect l="l" t="t" r="r" b="b"/>
              <a:pathLst>
                <a:path w="1577" h="1678" extrusionOk="0">
                  <a:moveTo>
                    <a:pt x="1006" y="269"/>
                  </a:moveTo>
                  <a:lnTo>
                    <a:pt x="1140" y="403"/>
                  </a:lnTo>
                  <a:lnTo>
                    <a:pt x="1207" y="537"/>
                  </a:lnTo>
                  <a:lnTo>
                    <a:pt x="1241" y="705"/>
                  </a:lnTo>
                  <a:lnTo>
                    <a:pt x="436" y="705"/>
                  </a:lnTo>
                  <a:lnTo>
                    <a:pt x="469" y="537"/>
                  </a:lnTo>
                  <a:lnTo>
                    <a:pt x="570" y="403"/>
                  </a:lnTo>
                  <a:lnTo>
                    <a:pt x="671" y="302"/>
                  </a:lnTo>
                  <a:lnTo>
                    <a:pt x="838" y="269"/>
                  </a:lnTo>
                  <a:close/>
                  <a:moveTo>
                    <a:pt x="805" y="1"/>
                  </a:moveTo>
                  <a:lnTo>
                    <a:pt x="604" y="34"/>
                  </a:lnTo>
                  <a:lnTo>
                    <a:pt x="402" y="101"/>
                  </a:lnTo>
                  <a:lnTo>
                    <a:pt x="235" y="235"/>
                  </a:lnTo>
                  <a:lnTo>
                    <a:pt x="134" y="403"/>
                  </a:lnTo>
                  <a:lnTo>
                    <a:pt x="34" y="604"/>
                  </a:lnTo>
                  <a:lnTo>
                    <a:pt x="0" y="839"/>
                  </a:lnTo>
                  <a:lnTo>
                    <a:pt x="34" y="1174"/>
                  </a:lnTo>
                  <a:lnTo>
                    <a:pt x="503" y="1644"/>
                  </a:lnTo>
                  <a:lnTo>
                    <a:pt x="838" y="1677"/>
                  </a:lnTo>
                  <a:lnTo>
                    <a:pt x="1174" y="1644"/>
                  </a:lnTo>
                  <a:lnTo>
                    <a:pt x="1442" y="1476"/>
                  </a:lnTo>
                  <a:lnTo>
                    <a:pt x="1475" y="1409"/>
                  </a:lnTo>
                  <a:lnTo>
                    <a:pt x="1509" y="1342"/>
                  </a:lnTo>
                  <a:lnTo>
                    <a:pt x="1475" y="1308"/>
                  </a:lnTo>
                  <a:lnTo>
                    <a:pt x="1475" y="1241"/>
                  </a:lnTo>
                  <a:lnTo>
                    <a:pt x="1408" y="1208"/>
                  </a:lnTo>
                  <a:lnTo>
                    <a:pt x="1341" y="1208"/>
                  </a:lnTo>
                  <a:lnTo>
                    <a:pt x="1308" y="1241"/>
                  </a:lnTo>
                  <a:lnTo>
                    <a:pt x="1107" y="1342"/>
                  </a:lnTo>
                  <a:lnTo>
                    <a:pt x="905" y="1375"/>
                  </a:lnTo>
                  <a:lnTo>
                    <a:pt x="704" y="1375"/>
                  </a:lnTo>
                  <a:lnTo>
                    <a:pt x="436" y="1107"/>
                  </a:lnTo>
                  <a:lnTo>
                    <a:pt x="436" y="940"/>
                  </a:lnTo>
                  <a:lnTo>
                    <a:pt x="1442" y="940"/>
                  </a:lnTo>
                  <a:lnTo>
                    <a:pt x="1509" y="906"/>
                  </a:lnTo>
                  <a:lnTo>
                    <a:pt x="1543" y="906"/>
                  </a:lnTo>
                  <a:lnTo>
                    <a:pt x="1576" y="839"/>
                  </a:lnTo>
                  <a:lnTo>
                    <a:pt x="1576" y="772"/>
                  </a:lnTo>
                  <a:lnTo>
                    <a:pt x="1576" y="638"/>
                  </a:lnTo>
                  <a:lnTo>
                    <a:pt x="1509" y="504"/>
                  </a:lnTo>
                  <a:lnTo>
                    <a:pt x="1475" y="369"/>
                  </a:lnTo>
                  <a:lnTo>
                    <a:pt x="1375" y="235"/>
                  </a:lnTo>
                  <a:lnTo>
                    <a:pt x="1274" y="135"/>
                  </a:lnTo>
                  <a:lnTo>
                    <a:pt x="1140" y="68"/>
                  </a:lnTo>
                  <a:lnTo>
                    <a:pt x="10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48;p67">
              <a:extLst>
                <a:ext uri="{FF2B5EF4-FFF2-40B4-BE49-F238E27FC236}">
                  <a16:creationId xmlns:a16="http://schemas.microsoft.com/office/drawing/2014/main" id="{6B4638C1-E820-4896-A9A7-AA796A199DC6}"/>
                </a:ext>
              </a:extLst>
            </p:cNvPr>
            <p:cNvSpPr/>
            <p:nvPr/>
          </p:nvSpPr>
          <p:spPr>
            <a:xfrm>
              <a:off x="7310740" y="3648635"/>
              <a:ext cx="27418" cy="39726"/>
            </a:xfrm>
            <a:custGeom>
              <a:avLst/>
              <a:gdLst/>
              <a:ahLst/>
              <a:cxnLst/>
              <a:rect l="l" t="t" r="r" b="b"/>
              <a:pathLst>
                <a:path w="1644" h="2382" extrusionOk="0">
                  <a:moveTo>
                    <a:pt x="806" y="973"/>
                  </a:moveTo>
                  <a:lnTo>
                    <a:pt x="940" y="1006"/>
                  </a:lnTo>
                  <a:lnTo>
                    <a:pt x="1074" y="1073"/>
                  </a:lnTo>
                  <a:lnTo>
                    <a:pt x="1174" y="1141"/>
                  </a:lnTo>
                  <a:lnTo>
                    <a:pt x="1208" y="1275"/>
                  </a:lnTo>
                  <a:lnTo>
                    <a:pt x="1242" y="1409"/>
                  </a:lnTo>
                  <a:lnTo>
                    <a:pt x="1242" y="1543"/>
                  </a:lnTo>
                  <a:lnTo>
                    <a:pt x="1242" y="1778"/>
                  </a:lnTo>
                  <a:lnTo>
                    <a:pt x="1141" y="1979"/>
                  </a:lnTo>
                  <a:lnTo>
                    <a:pt x="973" y="2079"/>
                  </a:lnTo>
                  <a:lnTo>
                    <a:pt x="604" y="2046"/>
                  </a:lnTo>
                  <a:lnTo>
                    <a:pt x="470" y="1912"/>
                  </a:lnTo>
                  <a:lnTo>
                    <a:pt x="437" y="1845"/>
                  </a:lnTo>
                  <a:lnTo>
                    <a:pt x="403" y="1744"/>
                  </a:lnTo>
                  <a:lnTo>
                    <a:pt x="403" y="1644"/>
                  </a:lnTo>
                  <a:lnTo>
                    <a:pt x="403" y="1543"/>
                  </a:lnTo>
                  <a:lnTo>
                    <a:pt x="403" y="1442"/>
                  </a:lnTo>
                  <a:lnTo>
                    <a:pt x="437" y="1342"/>
                  </a:lnTo>
                  <a:lnTo>
                    <a:pt x="470" y="1241"/>
                  </a:lnTo>
                  <a:lnTo>
                    <a:pt x="504" y="1174"/>
                  </a:lnTo>
                  <a:lnTo>
                    <a:pt x="571" y="1073"/>
                  </a:lnTo>
                  <a:lnTo>
                    <a:pt x="638" y="1040"/>
                  </a:lnTo>
                  <a:lnTo>
                    <a:pt x="739" y="1006"/>
                  </a:lnTo>
                  <a:lnTo>
                    <a:pt x="806" y="973"/>
                  </a:lnTo>
                  <a:close/>
                  <a:moveTo>
                    <a:pt x="1443" y="0"/>
                  </a:moveTo>
                  <a:lnTo>
                    <a:pt x="1309" y="67"/>
                  </a:lnTo>
                  <a:lnTo>
                    <a:pt x="1275" y="135"/>
                  </a:lnTo>
                  <a:lnTo>
                    <a:pt x="1242" y="235"/>
                  </a:lnTo>
                  <a:lnTo>
                    <a:pt x="1242" y="973"/>
                  </a:lnTo>
                  <a:lnTo>
                    <a:pt x="1174" y="872"/>
                  </a:lnTo>
                  <a:lnTo>
                    <a:pt x="906" y="738"/>
                  </a:lnTo>
                  <a:lnTo>
                    <a:pt x="437" y="738"/>
                  </a:lnTo>
                  <a:lnTo>
                    <a:pt x="202" y="939"/>
                  </a:lnTo>
                  <a:lnTo>
                    <a:pt x="34" y="1208"/>
                  </a:lnTo>
                  <a:lnTo>
                    <a:pt x="1" y="1543"/>
                  </a:lnTo>
                  <a:lnTo>
                    <a:pt x="34" y="1778"/>
                  </a:lnTo>
                  <a:lnTo>
                    <a:pt x="101" y="1979"/>
                  </a:lnTo>
                  <a:lnTo>
                    <a:pt x="168" y="2147"/>
                  </a:lnTo>
                  <a:lnTo>
                    <a:pt x="336" y="2281"/>
                  </a:lnTo>
                  <a:lnTo>
                    <a:pt x="504" y="2381"/>
                  </a:lnTo>
                  <a:lnTo>
                    <a:pt x="873" y="2381"/>
                  </a:lnTo>
                  <a:lnTo>
                    <a:pt x="1174" y="2247"/>
                  </a:lnTo>
                  <a:lnTo>
                    <a:pt x="1242" y="2113"/>
                  </a:lnTo>
                  <a:lnTo>
                    <a:pt x="1242" y="2147"/>
                  </a:lnTo>
                  <a:lnTo>
                    <a:pt x="1275" y="2247"/>
                  </a:lnTo>
                  <a:lnTo>
                    <a:pt x="1309" y="2314"/>
                  </a:lnTo>
                  <a:lnTo>
                    <a:pt x="1376" y="2348"/>
                  </a:lnTo>
                  <a:lnTo>
                    <a:pt x="1543" y="2348"/>
                  </a:lnTo>
                  <a:lnTo>
                    <a:pt x="1610" y="2314"/>
                  </a:lnTo>
                  <a:lnTo>
                    <a:pt x="1644" y="2214"/>
                  </a:lnTo>
                  <a:lnTo>
                    <a:pt x="1644" y="2147"/>
                  </a:lnTo>
                  <a:lnTo>
                    <a:pt x="1644" y="235"/>
                  </a:lnTo>
                  <a:lnTo>
                    <a:pt x="1644" y="135"/>
                  </a:lnTo>
                  <a:lnTo>
                    <a:pt x="1610" y="67"/>
                  </a:lnTo>
                  <a:lnTo>
                    <a:pt x="14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749;p67">
              <a:extLst>
                <a:ext uri="{FF2B5EF4-FFF2-40B4-BE49-F238E27FC236}">
                  <a16:creationId xmlns:a16="http://schemas.microsoft.com/office/drawing/2014/main" id="{FA977BBE-047E-436C-8FE6-004CA73A0FAF}"/>
                </a:ext>
              </a:extLst>
            </p:cNvPr>
            <p:cNvSpPr/>
            <p:nvPr/>
          </p:nvSpPr>
          <p:spPr>
            <a:xfrm>
              <a:off x="7359955" y="3660376"/>
              <a:ext cx="23515" cy="29653"/>
            </a:xfrm>
            <a:custGeom>
              <a:avLst/>
              <a:gdLst/>
              <a:ahLst/>
              <a:cxnLst/>
              <a:rect l="l" t="t" r="r" b="b"/>
              <a:pathLst>
                <a:path w="1410" h="1778" extrusionOk="0">
                  <a:moveTo>
                    <a:pt x="705" y="1"/>
                  </a:moveTo>
                  <a:lnTo>
                    <a:pt x="437" y="34"/>
                  </a:lnTo>
                  <a:lnTo>
                    <a:pt x="202" y="135"/>
                  </a:lnTo>
                  <a:lnTo>
                    <a:pt x="68" y="269"/>
                  </a:lnTo>
                  <a:lnTo>
                    <a:pt x="34" y="470"/>
                  </a:lnTo>
                  <a:lnTo>
                    <a:pt x="34" y="537"/>
                  </a:lnTo>
                  <a:lnTo>
                    <a:pt x="34" y="638"/>
                  </a:lnTo>
                  <a:lnTo>
                    <a:pt x="68" y="705"/>
                  </a:lnTo>
                  <a:lnTo>
                    <a:pt x="101" y="738"/>
                  </a:lnTo>
                  <a:lnTo>
                    <a:pt x="168" y="805"/>
                  </a:lnTo>
                  <a:lnTo>
                    <a:pt x="202" y="839"/>
                  </a:lnTo>
                  <a:lnTo>
                    <a:pt x="370" y="906"/>
                  </a:lnTo>
                  <a:lnTo>
                    <a:pt x="537" y="940"/>
                  </a:lnTo>
                  <a:lnTo>
                    <a:pt x="806" y="1007"/>
                  </a:lnTo>
                  <a:lnTo>
                    <a:pt x="1007" y="1074"/>
                  </a:lnTo>
                  <a:lnTo>
                    <a:pt x="1040" y="1208"/>
                  </a:lnTo>
                  <a:lnTo>
                    <a:pt x="1007" y="1275"/>
                  </a:lnTo>
                  <a:lnTo>
                    <a:pt x="973" y="1342"/>
                  </a:lnTo>
                  <a:lnTo>
                    <a:pt x="906" y="1375"/>
                  </a:lnTo>
                  <a:lnTo>
                    <a:pt x="839" y="1409"/>
                  </a:lnTo>
                  <a:lnTo>
                    <a:pt x="571" y="1409"/>
                  </a:lnTo>
                  <a:lnTo>
                    <a:pt x="504" y="1375"/>
                  </a:lnTo>
                  <a:lnTo>
                    <a:pt x="336" y="1342"/>
                  </a:lnTo>
                  <a:lnTo>
                    <a:pt x="236" y="1275"/>
                  </a:lnTo>
                  <a:lnTo>
                    <a:pt x="202" y="1241"/>
                  </a:lnTo>
                  <a:lnTo>
                    <a:pt x="101" y="1241"/>
                  </a:lnTo>
                  <a:lnTo>
                    <a:pt x="68" y="1275"/>
                  </a:lnTo>
                  <a:lnTo>
                    <a:pt x="34" y="1342"/>
                  </a:lnTo>
                  <a:lnTo>
                    <a:pt x="34" y="1375"/>
                  </a:lnTo>
                  <a:lnTo>
                    <a:pt x="1" y="1510"/>
                  </a:lnTo>
                  <a:lnTo>
                    <a:pt x="101" y="1610"/>
                  </a:lnTo>
                  <a:lnTo>
                    <a:pt x="403" y="1744"/>
                  </a:lnTo>
                  <a:lnTo>
                    <a:pt x="739" y="1778"/>
                  </a:lnTo>
                  <a:lnTo>
                    <a:pt x="1007" y="1778"/>
                  </a:lnTo>
                  <a:lnTo>
                    <a:pt x="1208" y="1644"/>
                  </a:lnTo>
                  <a:lnTo>
                    <a:pt x="1376" y="1476"/>
                  </a:lnTo>
                  <a:lnTo>
                    <a:pt x="1409" y="1275"/>
                  </a:lnTo>
                  <a:lnTo>
                    <a:pt x="1376" y="1107"/>
                  </a:lnTo>
                  <a:lnTo>
                    <a:pt x="1275" y="973"/>
                  </a:lnTo>
                  <a:lnTo>
                    <a:pt x="1107" y="839"/>
                  </a:lnTo>
                  <a:lnTo>
                    <a:pt x="906" y="772"/>
                  </a:lnTo>
                  <a:lnTo>
                    <a:pt x="638" y="705"/>
                  </a:lnTo>
                  <a:lnTo>
                    <a:pt x="537" y="705"/>
                  </a:lnTo>
                  <a:lnTo>
                    <a:pt x="470" y="638"/>
                  </a:lnTo>
                  <a:lnTo>
                    <a:pt x="403" y="604"/>
                  </a:lnTo>
                  <a:lnTo>
                    <a:pt x="403" y="537"/>
                  </a:lnTo>
                  <a:lnTo>
                    <a:pt x="437" y="437"/>
                  </a:lnTo>
                  <a:lnTo>
                    <a:pt x="504" y="403"/>
                  </a:lnTo>
                  <a:lnTo>
                    <a:pt x="604" y="369"/>
                  </a:lnTo>
                  <a:lnTo>
                    <a:pt x="940" y="369"/>
                  </a:lnTo>
                  <a:lnTo>
                    <a:pt x="1007" y="403"/>
                  </a:lnTo>
                  <a:lnTo>
                    <a:pt x="1174" y="403"/>
                  </a:lnTo>
                  <a:lnTo>
                    <a:pt x="1242" y="369"/>
                  </a:lnTo>
                  <a:lnTo>
                    <a:pt x="1275" y="336"/>
                  </a:lnTo>
                  <a:lnTo>
                    <a:pt x="1309" y="302"/>
                  </a:lnTo>
                  <a:lnTo>
                    <a:pt x="1309" y="269"/>
                  </a:lnTo>
                  <a:lnTo>
                    <a:pt x="1309" y="168"/>
                  </a:lnTo>
                  <a:lnTo>
                    <a:pt x="1208" y="135"/>
                  </a:lnTo>
                  <a:lnTo>
                    <a:pt x="973" y="34"/>
                  </a:lnTo>
                  <a:lnTo>
                    <a:pt x="7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750;p67">
              <a:extLst>
                <a:ext uri="{FF2B5EF4-FFF2-40B4-BE49-F238E27FC236}">
                  <a16:creationId xmlns:a16="http://schemas.microsoft.com/office/drawing/2014/main" id="{0807FE2B-B1C8-4D9F-AD7B-EBA1C8233E10}"/>
                </a:ext>
              </a:extLst>
            </p:cNvPr>
            <p:cNvSpPr/>
            <p:nvPr/>
          </p:nvSpPr>
          <p:spPr>
            <a:xfrm>
              <a:off x="7387923" y="3647517"/>
              <a:ext cx="8405" cy="40843"/>
            </a:xfrm>
            <a:custGeom>
              <a:avLst/>
              <a:gdLst/>
              <a:ahLst/>
              <a:cxnLst/>
              <a:rect l="l" t="t" r="r" b="b"/>
              <a:pathLst>
                <a:path w="504" h="2449" extrusionOk="0">
                  <a:moveTo>
                    <a:pt x="269" y="0"/>
                  </a:moveTo>
                  <a:lnTo>
                    <a:pt x="101" y="67"/>
                  </a:lnTo>
                  <a:lnTo>
                    <a:pt x="0" y="235"/>
                  </a:lnTo>
                  <a:lnTo>
                    <a:pt x="101" y="403"/>
                  </a:lnTo>
                  <a:lnTo>
                    <a:pt x="168" y="470"/>
                  </a:lnTo>
                  <a:lnTo>
                    <a:pt x="336" y="470"/>
                  </a:lnTo>
                  <a:lnTo>
                    <a:pt x="436" y="403"/>
                  </a:lnTo>
                  <a:lnTo>
                    <a:pt x="470" y="336"/>
                  </a:lnTo>
                  <a:lnTo>
                    <a:pt x="503" y="235"/>
                  </a:lnTo>
                  <a:lnTo>
                    <a:pt x="470" y="134"/>
                  </a:lnTo>
                  <a:lnTo>
                    <a:pt x="436" y="67"/>
                  </a:lnTo>
                  <a:lnTo>
                    <a:pt x="269" y="0"/>
                  </a:lnTo>
                  <a:close/>
                  <a:moveTo>
                    <a:pt x="269" y="772"/>
                  </a:moveTo>
                  <a:lnTo>
                    <a:pt x="101" y="839"/>
                  </a:lnTo>
                  <a:lnTo>
                    <a:pt x="68" y="939"/>
                  </a:lnTo>
                  <a:lnTo>
                    <a:pt x="68" y="1040"/>
                  </a:lnTo>
                  <a:lnTo>
                    <a:pt x="68" y="2214"/>
                  </a:lnTo>
                  <a:lnTo>
                    <a:pt x="68" y="2281"/>
                  </a:lnTo>
                  <a:lnTo>
                    <a:pt x="101" y="2381"/>
                  </a:lnTo>
                  <a:lnTo>
                    <a:pt x="269" y="2448"/>
                  </a:lnTo>
                  <a:lnTo>
                    <a:pt x="403" y="2381"/>
                  </a:lnTo>
                  <a:lnTo>
                    <a:pt x="470" y="2281"/>
                  </a:lnTo>
                  <a:lnTo>
                    <a:pt x="470" y="2214"/>
                  </a:lnTo>
                  <a:lnTo>
                    <a:pt x="470" y="1040"/>
                  </a:lnTo>
                  <a:lnTo>
                    <a:pt x="470" y="939"/>
                  </a:lnTo>
                  <a:lnTo>
                    <a:pt x="403" y="839"/>
                  </a:lnTo>
                  <a:lnTo>
                    <a:pt x="269" y="77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751;p67">
              <a:extLst>
                <a:ext uri="{FF2B5EF4-FFF2-40B4-BE49-F238E27FC236}">
                  <a16:creationId xmlns:a16="http://schemas.microsoft.com/office/drawing/2014/main" id="{AA1157FD-F6DB-48AC-BD5F-2B794145F0D2}"/>
                </a:ext>
              </a:extLst>
            </p:cNvPr>
            <p:cNvSpPr/>
            <p:nvPr/>
          </p:nvSpPr>
          <p:spPr>
            <a:xfrm>
              <a:off x="7399114" y="3650303"/>
              <a:ext cx="19579" cy="37491"/>
            </a:xfrm>
            <a:custGeom>
              <a:avLst/>
              <a:gdLst/>
              <a:ahLst/>
              <a:cxnLst/>
              <a:rect l="l" t="t" r="r" b="b"/>
              <a:pathLst>
                <a:path w="1174" h="2248" extrusionOk="0">
                  <a:moveTo>
                    <a:pt x="570" y="1"/>
                  </a:moveTo>
                  <a:lnTo>
                    <a:pt x="503" y="35"/>
                  </a:lnTo>
                  <a:lnTo>
                    <a:pt x="436" y="68"/>
                  </a:lnTo>
                  <a:lnTo>
                    <a:pt x="403" y="135"/>
                  </a:lnTo>
                  <a:lnTo>
                    <a:pt x="369" y="236"/>
                  </a:lnTo>
                  <a:lnTo>
                    <a:pt x="335" y="638"/>
                  </a:lnTo>
                  <a:lnTo>
                    <a:pt x="168" y="638"/>
                  </a:lnTo>
                  <a:lnTo>
                    <a:pt x="34" y="672"/>
                  </a:lnTo>
                  <a:lnTo>
                    <a:pt x="0" y="772"/>
                  </a:lnTo>
                  <a:lnTo>
                    <a:pt x="34" y="873"/>
                  </a:lnTo>
                  <a:lnTo>
                    <a:pt x="168" y="906"/>
                  </a:lnTo>
                  <a:lnTo>
                    <a:pt x="335" y="906"/>
                  </a:lnTo>
                  <a:lnTo>
                    <a:pt x="335" y="1745"/>
                  </a:lnTo>
                  <a:lnTo>
                    <a:pt x="335" y="1946"/>
                  </a:lnTo>
                  <a:lnTo>
                    <a:pt x="436" y="2147"/>
                  </a:lnTo>
                  <a:lnTo>
                    <a:pt x="604" y="2248"/>
                  </a:lnTo>
                  <a:lnTo>
                    <a:pt x="1073" y="2248"/>
                  </a:lnTo>
                  <a:lnTo>
                    <a:pt x="1140" y="2214"/>
                  </a:lnTo>
                  <a:lnTo>
                    <a:pt x="1174" y="2181"/>
                  </a:lnTo>
                  <a:lnTo>
                    <a:pt x="1174" y="2147"/>
                  </a:lnTo>
                  <a:lnTo>
                    <a:pt x="1174" y="2114"/>
                  </a:lnTo>
                  <a:lnTo>
                    <a:pt x="1174" y="2047"/>
                  </a:lnTo>
                  <a:lnTo>
                    <a:pt x="1140" y="2013"/>
                  </a:lnTo>
                  <a:lnTo>
                    <a:pt x="1073" y="1946"/>
                  </a:lnTo>
                  <a:lnTo>
                    <a:pt x="805" y="1946"/>
                  </a:lnTo>
                  <a:lnTo>
                    <a:pt x="771" y="1879"/>
                  </a:lnTo>
                  <a:lnTo>
                    <a:pt x="738" y="1778"/>
                  </a:lnTo>
                  <a:lnTo>
                    <a:pt x="738" y="1644"/>
                  </a:lnTo>
                  <a:lnTo>
                    <a:pt x="738" y="906"/>
                  </a:lnTo>
                  <a:lnTo>
                    <a:pt x="1040" y="906"/>
                  </a:lnTo>
                  <a:lnTo>
                    <a:pt x="1107" y="873"/>
                  </a:lnTo>
                  <a:lnTo>
                    <a:pt x="1140" y="806"/>
                  </a:lnTo>
                  <a:lnTo>
                    <a:pt x="1140" y="772"/>
                  </a:lnTo>
                  <a:lnTo>
                    <a:pt x="1140" y="705"/>
                  </a:lnTo>
                  <a:lnTo>
                    <a:pt x="1107" y="672"/>
                  </a:lnTo>
                  <a:lnTo>
                    <a:pt x="1040" y="638"/>
                  </a:lnTo>
                  <a:lnTo>
                    <a:pt x="738" y="638"/>
                  </a:lnTo>
                  <a:lnTo>
                    <a:pt x="738" y="202"/>
                  </a:lnTo>
                  <a:lnTo>
                    <a:pt x="738" y="135"/>
                  </a:lnTo>
                  <a:lnTo>
                    <a:pt x="704" y="68"/>
                  </a:lnTo>
                  <a:lnTo>
                    <a:pt x="637" y="35"/>
                  </a:lnTo>
                  <a:lnTo>
                    <a:pt x="57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752;p67">
              <a:extLst>
                <a:ext uri="{FF2B5EF4-FFF2-40B4-BE49-F238E27FC236}">
                  <a16:creationId xmlns:a16="http://schemas.microsoft.com/office/drawing/2014/main" id="{818624D9-22A0-46B9-9BC6-964D72D758FD}"/>
                </a:ext>
              </a:extLst>
            </p:cNvPr>
            <p:cNvSpPr/>
            <p:nvPr/>
          </p:nvSpPr>
          <p:spPr>
            <a:xfrm>
              <a:off x="7422596" y="3660376"/>
              <a:ext cx="25750" cy="27985"/>
            </a:xfrm>
            <a:custGeom>
              <a:avLst/>
              <a:gdLst/>
              <a:ahLst/>
              <a:cxnLst/>
              <a:rect l="l" t="t" r="r" b="b"/>
              <a:pathLst>
                <a:path w="1544" h="1678" extrusionOk="0">
                  <a:moveTo>
                    <a:pt x="973" y="269"/>
                  </a:moveTo>
                  <a:lnTo>
                    <a:pt x="1074" y="403"/>
                  </a:lnTo>
                  <a:lnTo>
                    <a:pt x="1174" y="537"/>
                  </a:lnTo>
                  <a:lnTo>
                    <a:pt x="1174" y="705"/>
                  </a:lnTo>
                  <a:lnTo>
                    <a:pt x="403" y="705"/>
                  </a:lnTo>
                  <a:lnTo>
                    <a:pt x="436" y="537"/>
                  </a:lnTo>
                  <a:lnTo>
                    <a:pt x="504" y="403"/>
                  </a:lnTo>
                  <a:lnTo>
                    <a:pt x="638" y="302"/>
                  </a:lnTo>
                  <a:lnTo>
                    <a:pt x="805" y="269"/>
                  </a:lnTo>
                  <a:close/>
                  <a:moveTo>
                    <a:pt x="772" y="1"/>
                  </a:moveTo>
                  <a:lnTo>
                    <a:pt x="537" y="34"/>
                  </a:lnTo>
                  <a:lnTo>
                    <a:pt x="369" y="101"/>
                  </a:lnTo>
                  <a:lnTo>
                    <a:pt x="202" y="235"/>
                  </a:lnTo>
                  <a:lnTo>
                    <a:pt x="68" y="403"/>
                  </a:lnTo>
                  <a:lnTo>
                    <a:pt x="1" y="638"/>
                  </a:lnTo>
                  <a:lnTo>
                    <a:pt x="1" y="839"/>
                  </a:lnTo>
                  <a:lnTo>
                    <a:pt x="34" y="1208"/>
                  </a:lnTo>
                  <a:lnTo>
                    <a:pt x="470" y="1644"/>
                  </a:lnTo>
                  <a:lnTo>
                    <a:pt x="839" y="1677"/>
                  </a:lnTo>
                  <a:lnTo>
                    <a:pt x="1174" y="1644"/>
                  </a:lnTo>
                  <a:lnTo>
                    <a:pt x="1442" y="1476"/>
                  </a:lnTo>
                  <a:lnTo>
                    <a:pt x="1476" y="1409"/>
                  </a:lnTo>
                  <a:lnTo>
                    <a:pt x="1476" y="1375"/>
                  </a:lnTo>
                  <a:lnTo>
                    <a:pt x="1476" y="1308"/>
                  </a:lnTo>
                  <a:lnTo>
                    <a:pt x="1442" y="1241"/>
                  </a:lnTo>
                  <a:lnTo>
                    <a:pt x="1409" y="1208"/>
                  </a:lnTo>
                  <a:lnTo>
                    <a:pt x="1308" y="1208"/>
                  </a:lnTo>
                  <a:lnTo>
                    <a:pt x="1275" y="1241"/>
                  </a:lnTo>
                  <a:lnTo>
                    <a:pt x="1074" y="1342"/>
                  </a:lnTo>
                  <a:lnTo>
                    <a:pt x="839" y="1375"/>
                  </a:lnTo>
                  <a:lnTo>
                    <a:pt x="638" y="1375"/>
                  </a:lnTo>
                  <a:lnTo>
                    <a:pt x="403" y="1107"/>
                  </a:lnTo>
                  <a:lnTo>
                    <a:pt x="369" y="940"/>
                  </a:lnTo>
                  <a:lnTo>
                    <a:pt x="1409" y="940"/>
                  </a:lnTo>
                  <a:lnTo>
                    <a:pt x="1442" y="906"/>
                  </a:lnTo>
                  <a:lnTo>
                    <a:pt x="1510" y="906"/>
                  </a:lnTo>
                  <a:lnTo>
                    <a:pt x="1510" y="839"/>
                  </a:lnTo>
                  <a:lnTo>
                    <a:pt x="1543" y="772"/>
                  </a:lnTo>
                  <a:lnTo>
                    <a:pt x="1510" y="638"/>
                  </a:lnTo>
                  <a:lnTo>
                    <a:pt x="1476" y="504"/>
                  </a:lnTo>
                  <a:lnTo>
                    <a:pt x="1409" y="369"/>
                  </a:lnTo>
                  <a:lnTo>
                    <a:pt x="1342" y="235"/>
                  </a:lnTo>
                  <a:lnTo>
                    <a:pt x="1241" y="135"/>
                  </a:lnTo>
                  <a:lnTo>
                    <a:pt x="1107" y="68"/>
                  </a:lnTo>
                  <a:lnTo>
                    <a:pt x="9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753;p67">
              <a:extLst>
                <a:ext uri="{FF2B5EF4-FFF2-40B4-BE49-F238E27FC236}">
                  <a16:creationId xmlns:a16="http://schemas.microsoft.com/office/drawing/2014/main" id="{6566E307-0C7A-439C-B00E-A48375BF9E70}"/>
                </a:ext>
              </a:extLst>
            </p:cNvPr>
            <p:cNvSpPr/>
            <p:nvPr/>
          </p:nvSpPr>
          <p:spPr>
            <a:xfrm>
              <a:off x="7453349" y="3660376"/>
              <a:ext cx="44195" cy="27985"/>
            </a:xfrm>
            <a:custGeom>
              <a:avLst/>
              <a:gdLst/>
              <a:ahLst/>
              <a:cxnLst/>
              <a:rect l="l" t="t" r="r" b="b"/>
              <a:pathLst>
                <a:path w="2650" h="1678" extrusionOk="0">
                  <a:moveTo>
                    <a:pt x="772" y="1"/>
                  </a:moveTo>
                  <a:lnTo>
                    <a:pt x="504" y="168"/>
                  </a:lnTo>
                  <a:lnTo>
                    <a:pt x="437" y="302"/>
                  </a:lnTo>
                  <a:lnTo>
                    <a:pt x="437" y="202"/>
                  </a:lnTo>
                  <a:lnTo>
                    <a:pt x="403" y="135"/>
                  </a:lnTo>
                  <a:lnTo>
                    <a:pt x="370" y="68"/>
                  </a:lnTo>
                  <a:lnTo>
                    <a:pt x="303" y="34"/>
                  </a:lnTo>
                  <a:lnTo>
                    <a:pt x="135" y="34"/>
                  </a:lnTo>
                  <a:lnTo>
                    <a:pt x="68" y="68"/>
                  </a:lnTo>
                  <a:lnTo>
                    <a:pt x="34" y="168"/>
                  </a:lnTo>
                  <a:lnTo>
                    <a:pt x="1" y="235"/>
                  </a:lnTo>
                  <a:lnTo>
                    <a:pt x="1" y="1443"/>
                  </a:lnTo>
                  <a:lnTo>
                    <a:pt x="34" y="1510"/>
                  </a:lnTo>
                  <a:lnTo>
                    <a:pt x="68" y="1610"/>
                  </a:lnTo>
                  <a:lnTo>
                    <a:pt x="135" y="1644"/>
                  </a:lnTo>
                  <a:lnTo>
                    <a:pt x="269" y="1644"/>
                  </a:lnTo>
                  <a:lnTo>
                    <a:pt x="370" y="1610"/>
                  </a:lnTo>
                  <a:lnTo>
                    <a:pt x="403" y="1510"/>
                  </a:lnTo>
                  <a:lnTo>
                    <a:pt x="403" y="1443"/>
                  </a:lnTo>
                  <a:lnTo>
                    <a:pt x="403" y="705"/>
                  </a:lnTo>
                  <a:lnTo>
                    <a:pt x="437" y="537"/>
                  </a:lnTo>
                  <a:lnTo>
                    <a:pt x="537" y="403"/>
                  </a:lnTo>
                  <a:lnTo>
                    <a:pt x="638" y="302"/>
                  </a:lnTo>
                  <a:lnTo>
                    <a:pt x="806" y="269"/>
                  </a:lnTo>
                  <a:lnTo>
                    <a:pt x="940" y="302"/>
                  </a:lnTo>
                  <a:lnTo>
                    <a:pt x="1040" y="369"/>
                  </a:lnTo>
                  <a:lnTo>
                    <a:pt x="1107" y="504"/>
                  </a:lnTo>
                  <a:lnTo>
                    <a:pt x="1107" y="638"/>
                  </a:lnTo>
                  <a:lnTo>
                    <a:pt x="1107" y="1443"/>
                  </a:lnTo>
                  <a:lnTo>
                    <a:pt x="1107" y="1510"/>
                  </a:lnTo>
                  <a:lnTo>
                    <a:pt x="1175" y="1610"/>
                  </a:lnTo>
                  <a:lnTo>
                    <a:pt x="1242" y="1644"/>
                  </a:lnTo>
                  <a:lnTo>
                    <a:pt x="1409" y="1644"/>
                  </a:lnTo>
                  <a:lnTo>
                    <a:pt x="1476" y="1610"/>
                  </a:lnTo>
                  <a:lnTo>
                    <a:pt x="1510" y="1510"/>
                  </a:lnTo>
                  <a:lnTo>
                    <a:pt x="1510" y="1443"/>
                  </a:lnTo>
                  <a:lnTo>
                    <a:pt x="1510" y="772"/>
                  </a:lnTo>
                  <a:lnTo>
                    <a:pt x="1543" y="571"/>
                  </a:lnTo>
                  <a:lnTo>
                    <a:pt x="1644" y="403"/>
                  </a:lnTo>
                  <a:lnTo>
                    <a:pt x="1745" y="302"/>
                  </a:lnTo>
                  <a:lnTo>
                    <a:pt x="1912" y="269"/>
                  </a:lnTo>
                  <a:lnTo>
                    <a:pt x="2046" y="302"/>
                  </a:lnTo>
                  <a:lnTo>
                    <a:pt x="2147" y="369"/>
                  </a:lnTo>
                  <a:lnTo>
                    <a:pt x="2214" y="470"/>
                  </a:lnTo>
                  <a:lnTo>
                    <a:pt x="2214" y="638"/>
                  </a:lnTo>
                  <a:lnTo>
                    <a:pt x="2214" y="1443"/>
                  </a:lnTo>
                  <a:lnTo>
                    <a:pt x="2248" y="1510"/>
                  </a:lnTo>
                  <a:lnTo>
                    <a:pt x="2281" y="1610"/>
                  </a:lnTo>
                  <a:lnTo>
                    <a:pt x="2415" y="1677"/>
                  </a:lnTo>
                  <a:lnTo>
                    <a:pt x="2583" y="1610"/>
                  </a:lnTo>
                  <a:lnTo>
                    <a:pt x="2616" y="1510"/>
                  </a:lnTo>
                  <a:lnTo>
                    <a:pt x="2650" y="1443"/>
                  </a:lnTo>
                  <a:lnTo>
                    <a:pt x="2650" y="638"/>
                  </a:lnTo>
                  <a:lnTo>
                    <a:pt x="2616" y="369"/>
                  </a:lnTo>
                  <a:lnTo>
                    <a:pt x="2482" y="168"/>
                  </a:lnTo>
                  <a:lnTo>
                    <a:pt x="2281" y="34"/>
                  </a:lnTo>
                  <a:lnTo>
                    <a:pt x="2046" y="1"/>
                  </a:lnTo>
                  <a:lnTo>
                    <a:pt x="1879" y="1"/>
                  </a:lnTo>
                  <a:lnTo>
                    <a:pt x="1577" y="202"/>
                  </a:lnTo>
                  <a:lnTo>
                    <a:pt x="1476" y="369"/>
                  </a:lnTo>
                  <a:lnTo>
                    <a:pt x="1409" y="202"/>
                  </a:lnTo>
                  <a:lnTo>
                    <a:pt x="1275" y="101"/>
                  </a:lnTo>
                  <a:lnTo>
                    <a:pt x="1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754;p67">
              <a:extLst>
                <a:ext uri="{FF2B5EF4-FFF2-40B4-BE49-F238E27FC236}">
                  <a16:creationId xmlns:a16="http://schemas.microsoft.com/office/drawing/2014/main" id="{03E72606-85C8-45F7-8BDA-A4F4209F5260}"/>
                </a:ext>
              </a:extLst>
            </p:cNvPr>
            <p:cNvSpPr/>
            <p:nvPr/>
          </p:nvSpPr>
          <p:spPr>
            <a:xfrm>
              <a:off x="7502564" y="3658691"/>
              <a:ext cx="24066" cy="28552"/>
            </a:xfrm>
            <a:custGeom>
              <a:avLst/>
              <a:gdLst/>
              <a:ahLst/>
              <a:cxnLst/>
              <a:rect l="l" t="t" r="r" b="b"/>
              <a:pathLst>
                <a:path w="1443" h="1712" extrusionOk="0">
                  <a:moveTo>
                    <a:pt x="1040" y="1007"/>
                  </a:moveTo>
                  <a:lnTo>
                    <a:pt x="1040" y="1074"/>
                  </a:lnTo>
                  <a:lnTo>
                    <a:pt x="1040" y="1242"/>
                  </a:lnTo>
                  <a:lnTo>
                    <a:pt x="940" y="1409"/>
                  </a:lnTo>
                  <a:lnTo>
                    <a:pt x="806" y="1476"/>
                  </a:lnTo>
                  <a:lnTo>
                    <a:pt x="638" y="1510"/>
                  </a:lnTo>
                  <a:lnTo>
                    <a:pt x="537" y="1476"/>
                  </a:lnTo>
                  <a:lnTo>
                    <a:pt x="470" y="1443"/>
                  </a:lnTo>
                  <a:lnTo>
                    <a:pt x="403" y="1376"/>
                  </a:lnTo>
                  <a:lnTo>
                    <a:pt x="403" y="1275"/>
                  </a:lnTo>
                  <a:lnTo>
                    <a:pt x="403" y="1208"/>
                  </a:lnTo>
                  <a:lnTo>
                    <a:pt x="437" y="1141"/>
                  </a:lnTo>
                  <a:lnTo>
                    <a:pt x="437" y="1108"/>
                  </a:lnTo>
                  <a:lnTo>
                    <a:pt x="470" y="1074"/>
                  </a:lnTo>
                  <a:lnTo>
                    <a:pt x="537" y="1041"/>
                  </a:lnTo>
                  <a:lnTo>
                    <a:pt x="604" y="1007"/>
                  </a:lnTo>
                  <a:close/>
                  <a:moveTo>
                    <a:pt x="772" y="1"/>
                  </a:moveTo>
                  <a:lnTo>
                    <a:pt x="437" y="35"/>
                  </a:lnTo>
                  <a:lnTo>
                    <a:pt x="168" y="135"/>
                  </a:lnTo>
                  <a:lnTo>
                    <a:pt x="101" y="169"/>
                  </a:lnTo>
                  <a:lnTo>
                    <a:pt x="101" y="236"/>
                  </a:lnTo>
                  <a:lnTo>
                    <a:pt x="101" y="303"/>
                  </a:lnTo>
                  <a:lnTo>
                    <a:pt x="135" y="336"/>
                  </a:lnTo>
                  <a:lnTo>
                    <a:pt x="168" y="403"/>
                  </a:lnTo>
                  <a:lnTo>
                    <a:pt x="873" y="403"/>
                  </a:lnTo>
                  <a:lnTo>
                    <a:pt x="1040" y="571"/>
                  </a:lnTo>
                  <a:lnTo>
                    <a:pt x="1040" y="705"/>
                  </a:lnTo>
                  <a:lnTo>
                    <a:pt x="1040" y="806"/>
                  </a:lnTo>
                  <a:lnTo>
                    <a:pt x="504" y="806"/>
                  </a:lnTo>
                  <a:lnTo>
                    <a:pt x="437" y="839"/>
                  </a:lnTo>
                  <a:lnTo>
                    <a:pt x="336" y="839"/>
                  </a:lnTo>
                  <a:lnTo>
                    <a:pt x="269" y="873"/>
                  </a:lnTo>
                  <a:lnTo>
                    <a:pt x="202" y="906"/>
                  </a:lnTo>
                  <a:lnTo>
                    <a:pt x="135" y="940"/>
                  </a:lnTo>
                  <a:lnTo>
                    <a:pt x="68" y="1007"/>
                  </a:lnTo>
                  <a:lnTo>
                    <a:pt x="34" y="1074"/>
                  </a:lnTo>
                  <a:lnTo>
                    <a:pt x="34" y="1141"/>
                  </a:lnTo>
                  <a:lnTo>
                    <a:pt x="1" y="1208"/>
                  </a:lnTo>
                  <a:lnTo>
                    <a:pt x="34" y="1309"/>
                  </a:lnTo>
                  <a:lnTo>
                    <a:pt x="34" y="1510"/>
                  </a:lnTo>
                  <a:lnTo>
                    <a:pt x="168" y="1644"/>
                  </a:lnTo>
                  <a:lnTo>
                    <a:pt x="370" y="1711"/>
                  </a:lnTo>
                  <a:lnTo>
                    <a:pt x="571" y="1678"/>
                  </a:lnTo>
                  <a:lnTo>
                    <a:pt x="739" y="1678"/>
                  </a:lnTo>
                  <a:lnTo>
                    <a:pt x="873" y="1611"/>
                  </a:lnTo>
                  <a:lnTo>
                    <a:pt x="973" y="1510"/>
                  </a:lnTo>
                  <a:lnTo>
                    <a:pt x="1040" y="1409"/>
                  </a:lnTo>
                  <a:lnTo>
                    <a:pt x="1040" y="1476"/>
                  </a:lnTo>
                  <a:lnTo>
                    <a:pt x="1040" y="1544"/>
                  </a:lnTo>
                  <a:lnTo>
                    <a:pt x="1107" y="1611"/>
                  </a:lnTo>
                  <a:lnTo>
                    <a:pt x="1174" y="1644"/>
                  </a:lnTo>
                  <a:lnTo>
                    <a:pt x="1242" y="1678"/>
                  </a:lnTo>
                  <a:lnTo>
                    <a:pt x="1309" y="1644"/>
                  </a:lnTo>
                  <a:lnTo>
                    <a:pt x="1376" y="1611"/>
                  </a:lnTo>
                  <a:lnTo>
                    <a:pt x="1443" y="1544"/>
                  </a:lnTo>
                  <a:lnTo>
                    <a:pt x="1443" y="1476"/>
                  </a:lnTo>
                  <a:lnTo>
                    <a:pt x="1443" y="638"/>
                  </a:lnTo>
                  <a:lnTo>
                    <a:pt x="1443" y="470"/>
                  </a:lnTo>
                  <a:lnTo>
                    <a:pt x="1376" y="336"/>
                  </a:lnTo>
                  <a:lnTo>
                    <a:pt x="1342" y="236"/>
                  </a:lnTo>
                  <a:lnTo>
                    <a:pt x="1242" y="135"/>
                  </a:lnTo>
                  <a:lnTo>
                    <a:pt x="1141" y="68"/>
                  </a:lnTo>
                  <a:lnTo>
                    <a:pt x="1040" y="35"/>
                  </a:lnTo>
                  <a:lnTo>
                    <a:pt x="9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755;p67">
              <a:extLst>
                <a:ext uri="{FF2B5EF4-FFF2-40B4-BE49-F238E27FC236}">
                  <a16:creationId xmlns:a16="http://schemas.microsoft.com/office/drawing/2014/main" id="{82AAF63E-253C-4B1E-B3D8-D2C867D7FACE}"/>
                </a:ext>
              </a:extLst>
            </p:cNvPr>
            <p:cNvSpPr/>
            <p:nvPr/>
          </p:nvSpPr>
          <p:spPr>
            <a:xfrm>
              <a:off x="7533885" y="3660376"/>
              <a:ext cx="27418" cy="38041"/>
            </a:xfrm>
            <a:custGeom>
              <a:avLst/>
              <a:gdLst/>
              <a:ahLst/>
              <a:cxnLst/>
              <a:rect l="l" t="t" r="r" b="b"/>
              <a:pathLst>
                <a:path w="1644" h="2281" extrusionOk="0">
                  <a:moveTo>
                    <a:pt x="940" y="302"/>
                  </a:moveTo>
                  <a:lnTo>
                    <a:pt x="1007" y="336"/>
                  </a:lnTo>
                  <a:lnTo>
                    <a:pt x="1074" y="369"/>
                  </a:lnTo>
                  <a:lnTo>
                    <a:pt x="1141" y="437"/>
                  </a:lnTo>
                  <a:lnTo>
                    <a:pt x="1174" y="470"/>
                  </a:lnTo>
                  <a:lnTo>
                    <a:pt x="1208" y="571"/>
                  </a:lnTo>
                  <a:lnTo>
                    <a:pt x="1208" y="638"/>
                  </a:lnTo>
                  <a:lnTo>
                    <a:pt x="1241" y="705"/>
                  </a:lnTo>
                  <a:lnTo>
                    <a:pt x="1241" y="772"/>
                  </a:lnTo>
                  <a:lnTo>
                    <a:pt x="1241" y="872"/>
                  </a:lnTo>
                  <a:lnTo>
                    <a:pt x="1241" y="940"/>
                  </a:lnTo>
                  <a:lnTo>
                    <a:pt x="1241" y="1007"/>
                  </a:lnTo>
                  <a:lnTo>
                    <a:pt x="1208" y="1107"/>
                  </a:lnTo>
                  <a:lnTo>
                    <a:pt x="1208" y="1174"/>
                  </a:lnTo>
                  <a:lnTo>
                    <a:pt x="1174" y="1241"/>
                  </a:lnTo>
                  <a:lnTo>
                    <a:pt x="1107" y="1308"/>
                  </a:lnTo>
                  <a:lnTo>
                    <a:pt x="1074" y="1342"/>
                  </a:lnTo>
                  <a:lnTo>
                    <a:pt x="1007" y="1375"/>
                  </a:lnTo>
                  <a:lnTo>
                    <a:pt x="940" y="1409"/>
                  </a:lnTo>
                  <a:lnTo>
                    <a:pt x="705" y="1409"/>
                  </a:lnTo>
                  <a:lnTo>
                    <a:pt x="604" y="1342"/>
                  </a:lnTo>
                  <a:lnTo>
                    <a:pt x="504" y="1241"/>
                  </a:lnTo>
                  <a:lnTo>
                    <a:pt x="470" y="1141"/>
                  </a:lnTo>
                  <a:lnTo>
                    <a:pt x="403" y="1007"/>
                  </a:lnTo>
                  <a:lnTo>
                    <a:pt x="403" y="839"/>
                  </a:lnTo>
                  <a:lnTo>
                    <a:pt x="403" y="638"/>
                  </a:lnTo>
                  <a:lnTo>
                    <a:pt x="504" y="437"/>
                  </a:lnTo>
                  <a:lnTo>
                    <a:pt x="638" y="302"/>
                  </a:lnTo>
                  <a:close/>
                  <a:moveTo>
                    <a:pt x="772" y="1"/>
                  </a:moveTo>
                  <a:lnTo>
                    <a:pt x="504" y="135"/>
                  </a:lnTo>
                  <a:lnTo>
                    <a:pt x="403" y="269"/>
                  </a:lnTo>
                  <a:lnTo>
                    <a:pt x="403" y="235"/>
                  </a:lnTo>
                  <a:lnTo>
                    <a:pt x="403" y="135"/>
                  </a:lnTo>
                  <a:lnTo>
                    <a:pt x="370" y="68"/>
                  </a:lnTo>
                  <a:lnTo>
                    <a:pt x="302" y="34"/>
                  </a:lnTo>
                  <a:lnTo>
                    <a:pt x="135" y="34"/>
                  </a:lnTo>
                  <a:lnTo>
                    <a:pt x="68" y="101"/>
                  </a:lnTo>
                  <a:lnTo>
                    <a:pt x="1" y="168"/>
                  </a:lnTo>
                  <a:lnTo>
                    <a:pt x="1" y="269"/>
                  </a:lnTo>
                  <a:lnTo>
                    <a:pt x="1" y="2046"/>
                  </a:lnTo>
                  <a:lnTo>
                    <a:pt x="1" y="2147"/>
                  </a:lnTo>
                  <a:lnTo>
                    <a:pt x="68" y="2214"/>
                  </a:lnTo>
                  <a:lnTo>
                    <a:pt x="135" y="2247"/>
                  </a:lnTo>
                  <a:lnTo>
                    <a:pt x="202" y="2281"/>
                  </a:lnTo>
                  <a:lnTo>
                    <a:pt x="269" y="2247"/>
                  </a:lnTo>
                  <a:lnTo>
                    <a:pt x="336" y="2214"/>
                  </a:lnTo>
                  <a:lnTo>
                    <a:pt x="403" y="2147"/>
                  </a:lnTo>
                  <a:lnTo>
                    <a:pt x="403" y="2046"/>
                  </a:lnTo>
                  <a:lnTo>
                    <a:pt x="403" y="1409"/>
                  </a:lnTo>
                  <a:lnTo>
                    <a:pt x="504" y="1510"/>
                  </a:lnTo>
                  <a:lnTo>
                    <a:pt x="772" y="1677"/>
                  </a:lnTo>
                  <a:lnTo>
                    <a:pt x="940" y="1677"/>
                  </a:lnTo>
                  <a:lnTo>
                    <a:pt x="1208" y="1644"/>
                  </a:lnTo>
                  <a:lnTo>
                    <a:pt x="1443" y="1443"/>
                  </a:lnTo>
                  <a:lnTo>
                    <a:pt x="1644" y="1174"/>
                  </a:lnTo>
                  <a:lnTo>
                    <a:pt x="1644" y="839"/>
                  </a:lnTo>
                  <a:lnTo>
                    <a:pt x="1644" y="604"/>
                  </a:lnTo>
                  <a:lnTo>
                    <a:pt x="1577" y="403"/>
                  </a:lnTo>
                  <a:lnTo>
                    <a:pt x="1476" y="235"/>
                  </a:lnTo>
                  <a:lnTo>
                    <a:pt x="1308" y="101"/>
                  </a:lnTo>
                  <a:lnTo>
                    <a:pt x="1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756;p67">
              <a:extLst>
                <a:ext uri="{FF2B5EF4-FFF2-40B4-BE49-F238E27FC236}">
                  <a16:creationId xmlns:a16="http://schemas.microsoft.com/office/drawing/2014/main" id="{C822D1CE-47A0-4C1C-AABD-0C75A63A5BDC}"/>
                </a:ext>
              </a:extLst>
            </p:cNvPr>
            <p:cNvSpPr/>
            <p:nvPr/>
          </p:nvSpPr>
          <p:spPr>
            <a:xfrm>
              <a:off x="7565205" y="3660376"/>
              <a:ext cx="23499" cy="29653"/>
            </a:xfrm>
            <a:custGeom>
              <a:avLst/>
              <a:gdLst/>
              <a:ahLst/>
              <a:cxnLst/>
              <a:rect l="l" t="t" r="r" b="b"/>
              <a:pathLst>
                <a:path w="1409" h="1778" extrusionOk="0">
                  <a:moveTo>
                    <a:pt x="705" y="1"/>
                  </a:moveTo>
                  <a:lnTo>
                    <a:pt x="470" y="34"/>
                  </a:lnTo>
                  <a:lnTo>
                    <a:pt x="235" y="135"/>
                  </a:lnTo>
                  <a:lnTo>
                    <a:pt x="101" y="269"/>
                  </a:lnTo>
                  <a:lnTo>
                    <a:pt x="68" y="470"/>
                  </a:lnTo>
                  <a:lnTo>
                    <a:pt x="68" y="537"/>
                  </a:lnTo>
                  <a:lnTo>
                    <a:pt x="101" y="638"/>
                  </a:lnTo>
                  <a:lnTo>
                    <a:pt x="135" y="772"/>
                  </a:lnTo>
                  <a:lnTo>
                    <a:pt x="269" y="839"/>
                  </a:lnTo>
                  <a:lnTo>
                    <a:pt x="336" y="872"/>
                  </a:lnTo>
                  <a:lnTo>
                    <a:pt x="403" y="906"/>
                  </a:lnTo>
                  <a:lnTo>
                    <a:pt x="604" y="940"/>
                  </a:lnTo>
                  <a:lnTo>
                    <a:pt x="839" y="1007"/>
                  </a:lnTo>
                  <a:lnTo>
                    <a:pt x="1040" y="1074"/>
                  </a:lnTo>
                  <a:lnTo>
                    <a:pt x="1074" y="1208"/>
                  </a:lnTo>
                  <a:lnTo>
                    <a:pt x="1074" y="1275"/>
                  </a:lnTo>
                  <a:lnTo>
                    <a:pt x="1007" y="1342"/>
                  </a:lnTo>
                  <a:lnTo>
                    <a:pt x="973" y="1375"/>
                  </a:lnTo>
                  <a:lnTo>
                    <a:pt x="906" y="1409"/>
                  </a:lnTo>
                  <a:lnTo>
                    <a:pt x="638" y="1409"/>
                  </a:lnTo>
                  <a:lnTo>
                    <a:pt x="537" y="1375"/>
                  </a:lnTo>
                  <a:lnTo>
                    <a:pt x="403" y="1342"/>
                  </a:lnTo>
                  <a:lnTo>
                    <a:pt x="336" y="1308"/>
                  </a:lnTo>
                  <a:lnTo>
                    <a:pt x="269" y="1275"/>
                  </a:lnTo>
                  <a:lnTo>
                    <a:pt x="235" y="1241"/>
                  </a:lnTo>
                  <a:lnTo>
                    <a:pt x="135" y="1241"/>
                  </a:lnTo>
                  <a:lnTo>
                    <a:pt x="101" y="1275"/>
                  </a:lnTo>
                  <a:lnTo>
                    <a:pt x="68" y="1342"/>
                  </a:lnTo>
                  <a:lnTo>
                    <a:pt x="68" y="1375"/>
                  </a:lnTo>
                  <a:lnTo>
                    <a:pt x="1" y="1510"/>
                  </a:lnTo>
                  <a:lnTo>
                    <a:pt x="135" y="1610"/>
                  </a:lnTo>
                  <a:lnTo>
                    <a:pt x="436" y="1744"/>
                  </a:lnTo>
                  <a:lnTo>
                    <a:pt x="772" y="1778"/>
                  </a:lnTo>
                  <a:lnTo>
                    <a:pt x="1007" y="1778"/>
                  </a:lnTo>
                  <a:lnTo>
                    <a:pt x="1241" y="1644"/>
                  </a:lnTo>
                  <a:lnTo>
                    <a:pt x="1409" y="1476"/>
                  </a:lnTo>
                  <a:lnTo>
                    <a:pt x="1409" y="1275"/>
                  </a:lnTo>
                  <a:lnTo>
                    <a:pt x="1409" y="1107"/>
                  </a:lnTo>
                  <a:lnTo>
                    <a:pt x="1308" y="940"/>
                  </a:lnTo>
                  <a:lnTo>
                    <a:pt x="1141" y="839"/>
                  </a:lnTo>
                  <a:lnTo>
                    <a:pt x="906" y="772"/>
                  </a:lnTo>
                  <a:lnTo>
                    <a:pt x="671" y="705"/>
                  </a:lnTo>
                  <a:lnTo>
                    <a:pt x="571" y="705"/>
                  </a:lnTo>
                  <a:lnTo>
                    <a:pt x="470" y="638"/>
                  </a:lnTo>
                  <a:lnTo>
                    <a:pt x="436" y="604"/>
                  </a:lnTo>
                  <a:lnTo>
                    <a:pt x="436" y="537"/>
                  </a:lnTo>
                  <a:lnTo>
                    <a:pt x="470" y="437"/>
                  </a:lnTo>
                  <a:lnTo>
                    <a:pt x="537" y="403"/>
                  </a:lnTo>
                  <a:lnTo>
                    <a:pt x="638" y="369"/>
                  </a:lnTo>
                  <a:lnTo>
                    <a:pt x="1275" y="369"/>
                  </a:lnTo>
                  <a:lnTo>
                    <a:pt x="1308" y="336"/>
                  </a:lnTo>
                  <a:lnTo>
                    <a:pt x="1342" y="235"/>
                  </a:lnTo>
                  <a:lnTo>
                    <a:pt x="1241" y="135"/>
                  </a:lnTo>
                  <a:lnTo>
                    <a:pt x="1007" y="34"/>
                  </a:lnTo>
                  <a:lnTo>
                    <a:pt x="7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757;p67">
              <a:extLst>
                <a:ext uri="{FF2B5EF4-FFF2-40B4-BE49-F238E27FC236}">
                  <a16:creationId xmlns:a16="http://schemas.microsoft.com/office/drawing/2014/main" id="{C19B5C4A-B546-4FCD-8371-FB5293711701}"/>
                </a:ext>
              </a:extLst>
            </p:cNvPr>
            <p:cNvSpPr/>
            <p:nvPr/>
          </p:nvSpPr>
          <p:spPr>
            <a:xfrm>
              <a:off x="7041748" y="3719097"/>
              <a:ext cx="1371307" cy="494404"/>
            </a:xfrm>
            <a:custGeom>
              <a:avLst/>
              <a:gdLst/>
              <a:ahLst/>
              <a:cxnLst/>
              <a:rect l="l" t="t" r="r" b="b"/>
              <a:pathLst>
                <a:path w="82225" h="29645" extrusionOk="0">
                  <a:moveTo>
                    <a:pt x="0" y="1"/>
                  </a:moveTo>
                  <a:lnTo>
                    <a:pt x="0" y="29644"/>
                  </a:lnTo>
                  <a:lnTo>
                    <a:pt x="82224" y="29644"/>
                  </a:lnTo>
                  <a:lnTo>
                    <a:pt x="82224" y="1"/>
                  </a:lnTo>
                  <a:close/>
                </a:path>
              </a:pathLst>
            </a:custGeom>
            <a:solidFill>
              <a:srgbClr val="FFFFFF"/>
            </a:solidFill>
            <a:ln w="10900" cap="rnd" cmpd="sng">
              <a:solidFill>
                <a:srgbClr val="A3A3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758;p67">
              <a:extLst>
                <a:ext uri="{FF2B5EF4-FFF2-40B4-BE49-F238E27FC236}">
                  <a16:creationId xmlns:a16="http://schemas.microsoft.com/office/drawing/2014/main" id="{6B27FA8E-8C50-4372-A75A-30270333C497}"/>
                </a:ext>
              </a:extLst>
            </p:cNvPr>
            <p:cNvSpPr/>
            <p:nvPr/>
          </p:nvSpPr>
          <p:spPr>
            <a:xfrm>
              <a:off x="7041748" y="3270022"/>
              <a:ext cx="1371307" cy="219242"/>
            </a:xfrm>
            <a:custGeom>
              <a:avLst/>
              <a:gdLst/>
              <a:ahLst/>
              <a:cxnLst/>
              <a:rect l="l" t="t" r="r" b="b"/>
              <a:pathLst>
                <a:path w="82225" h="13146" extrusionOk="0">
                  <a:moveTo>
                    <a:pt x="0" y="0"/>
                  </a:moveTo>
                  <a:lnTo>
                    <a:pt x="0" y="13145"/>
                  </a:lnTo>
                  <a:lnTo>
                    <a:pt x="82224" y="13145"/>
                  </a:lnTo>
                  <a:lnTo>
                    <a:pt x="82224" y="0"/>
                  </a:lnTo>
                  <a:close/>
                </a:path>
              </a:pathLst>
            </a:custGeom>
            <a:solidFill>
              <a:srgbClr val="FFFFFF"/>
            </a:solidFill>
            <a:ln w="10900" cap="rnd" cmpd="sng">
              <a:solidFill>
                <a:srgbClr val="A3A3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759;p67">
              <a:extLst>
                <a:ext uri="{FF2B5EF4-FFF2-40B4-BE49-F238E27FC236}">
                  <a16:creationId xmlns:a16="http://schemas.microsoft.com/office/drawing/2014/main" id="{B2CB5BEE-0C17-403D-903B-315414A31239}"/>
                </a:ext>
              </a:extLst>
            </p:cNvPr>
            <p:cNvSpPr/>
            <p:nvPr/>
          </p:nvSpPr>
          <p:spPr>
            <a:xfrm>
              <a:off x="6854393" y="3031784"/>
              <a:ext cx="1808074" cy="151565"/>
            </a:xfrm>
            <a:custGeom>
              <a:avLst/>
              <a:gdLst/>
              <a:ahLst/>
              <a:cxnLst/>
              <a:rect l="l" t="t" r="r" b="b"/>
              <a:pathLst>
                <a:path w="108414" h="9088" extrusionOk="0">
                  <a:moveTo>
                    <a:pt x="1" y="0"/>
                  </a:moveTo>
                  <a:lnTo>
                    <a:pt x="1" y="9088"/>
                  </a:lnTo>
                  <a:lnTo>
                    <a:pt x="108414" y="9088"/>
                  </a:lnTo>
                  <a:lnTo>
                    <a:pt x="1084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760;p67">
              <a:extLst>
                <a:ext uri="{FF2B5EF4-FFF2-40B4-BE49-F238E27FC236}">
                  <a16:creationId xmlns:a16="http://schemas.microsoft.com/office/drawing/2014/main" id="{3D6C23C8-9322-4C6B-A6F7-36C8C269B4C1}"/>
                </a:ext>
              </a:extLst>
            </p:cNvPr>
            <p:cNvSpPr/>
            <p:nvPr/>
          </p:nvSpPr>
          <p:spPr>
            <a:xfrm>
              <a:off x="7097118" y="3820330"/>
              <a:ext cx="1256650" cy="17"/>
            </a:xfrm>
            <a:custGeom>
              <a:avLst/>
              <a:gdLst/>
              <a:ahLst/>
              <a:cxnLst/>
              <a:rect l="l" t="t" r="r" b="b"/>
              <a:pathLst>
                <a:path w="75350" h="1" fill="none" extrusionOk="0">
                  <a:moveTo>
                    <a:pt x="0" y="0"/>
                  </a:moveTo>
                  <a:lnTo>
                    <a:pt x="75350" y="0"/>
                  </a:lnTo>
                </a:path>
              </a:pathLst>
            </a:custGeom>
            <a:noFill/>
            <a:ln w="10900" cap="rnd" cmpd="sng">
              <a:solidFill>
                <a:srgbClr val="A3A3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761;p67">
              <a:extLst>
                <a:ext uri="{FF2B5EF4-FFF2-40B4-BE49-F238E27FC236}">
                  <a16:creationId xmlns:a16="http://schemas.microsoft.com/office/drawing/2014/main" id="{57217BB1-B51A-4C40-A668-E355656FF41E}"/>
                </a:ext>
              </a:extLst>
            </p:cNvPr>
            <p:cNvSpPr/>
            <p:nvPr/>
          </p:nvSpPr>
          <p:spPr>
            <a:xfrm>
              <a:off x="7097118" y="3399206"/>
              <a:ext cx="1256650" cy="17"/>
            </a:xfrm>
            <a:custGeom>
              <a:avLst/>
              <a:gdLst/>
              <a:ahLst/>
              <a:cxnLst/>
              <a:rect l="l" t="t" r="r" b="b"/>
              <a:pathLst>
                <a:path w="75350" h="1" fill="none" extrusionOk="0">
                  <a:moveTo>
                    <a:pt x="0" y="1"/>
                  </a:moveTo>
                  <a:lnTo>
                    <a:pt x="75350" y="1"/>
                  </a:lnTo>
                </a:path>
              </a:pathLst>
            </a:custGeom>
            <a:noFill/>
            <a:ln w="10900" cap="rnd" cmpd="sng">
              <a:solidFill>
                <a:srgbClr val="A3A3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762;p67">
              <a:extLst>
                <a:ext uri="{FF2B5EF4-FFF2-40B4-BE49-F238E27FC236}">
                  <a16:creationId xmlns:a16="http://schemas.microsoft.com/office/drawing/2014/main" id="{F03B2C9A-C0C1-4346-B9C6-295F6BB02D75}"/>
                </a:ext>
              </a:extLst>
            </p:cNvPr>
            <p:cNvSpPr/>
            <p:nvPr/>
          </p:nvSpPr>
          <p:spPr>
            <a:xfrm>
              <a:off x="7097118" y="3917626"/>
              <a:ext cx="1256650" cy="17"/>
            </a:xfrm>
            <a:custGeom>
              <a:avLst/>
              <a:gdLst/>
              <a:ahLst/>
              <a:cxnLst/>
              <a:rect l="l" t="t" r="r" b="b"/>
              <a:pathLst>
                <a:path w="75350" h="1" fill="none" extrusionOk="0">
                  <a:moveTo>
                    <a:pt x="0" y="1"/>
                  </a:moveTo>
                  <a:lnTo>
                    <a:pt x="75350" y="1"/>
                  </a:lnTo>
                </a:path>
              </a:pathLst>
            </a:custGeom>
            <a:noFill/>
            <a:ln w="10900" cap="rnd" cmpd="sng">
              <a:solidFill>
                <a:srgbClr val="A3A3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763;p67">
              <a:extLst>
                <a:ext uri="{FF2B5EF4-FFF2-40B4-BE49-F238E27FC236}">
                  <a16:creationId xmlns:a16="http://schemas.microsoft.com/office/drawing/2014/main" id="{E1211498-989F-44C0-99ED-9FD10520341A}"/>
                </a:ext>
              </a:extLst>
            </p:cNvPr>
            <p:cNvSpPr/>
            <p:nvPr/>
          </p:nvSpPr>
          <p:spPr>
            <a:xfrm>
              <a:off x="7097118" y="4014939"/>
              <a:ext cx="1256650" cy="17"/>
            </a:xfrm>
            <a:custGeom>
              <a:avLst/>
              <a:gdLst/>
              <a:ahLst/>
              <a:cxnLst/>
              <a:rect l="l" t="t" r="r" b="b"/>
              <a:pathLst>
                <a:path w="75350" h="1" fill="none" extrusionOk="0">
                  <a:moveTo>
                    <a:pt x="0" y="1"/>
                  </a:moveTo>
                  <a:lnTo>
                    <a:pt x="75350" y="1"/>
                  </a:lnTo>
                </a:path>
              </a:pathLst>
            </a:custGeom>
            <a:noFill/>
            <a:ln w="10900" cap="rnd" cmpd="sng">
              <a:solidFill>
                <a:srgbClr val="A3A3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764;p67">
              <a:extLst>
                <a:ext uri="{FF2B5EF4-FFF2-40B4-BE49-F238E27FC236}">
                  <a16:creationId xmlns:a16="http://schemas.microsoft.com/office/drawing/2014/main" id="{336D680E-F777-4DA3-B608-45064C9298EC}"/>
                </a:ext>
              </a:extLst>
            </p:cNvPr>
            <p:cNvSpPr/>
            <p:nvPr/>
          </p:nvSpPr>
          <p:spPr>
            <a:xfrm>
              <a:off x="7097118" y="4112253"/>
              <a:ext cx="1256650" cy="17"/>
            </a:xfrm>
            <a:custGeom>
              <a:avLst/>
              <a:gdLst/>
              <a:ahLst/>
              <a:cxnLst/>
              <a:rect l="l" t="t" r="r" b="b"/>
              <a:pathLst>
                <a:path w="75350" h="1" fill="none" extrusionOk="0">
                  <a:moveTo>
                    <a:pt x="0" y="1"/>
                  </a:moveTo>
                  <a:lnTo>
                    <a:pt x="75350" y="1"/>
                  </a:lnTo>
                </a:path>
              </a:pathLst>
            </a:custGeom>
            <a:noFill/>
            <a:ln w="10900" cap="rnd" cmpd="sng">
              <a:solidFill>
                <a:srgbClr val="A3A3A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765;p67">
              <a:extLst>
                <a:ext uri="{FF2B5EF4-FFF2-40B4-BE49-F238E27FC236}">
                  <a16:creationId xmlns:a16="http://schemas.microsoft.com/office/drawing/2014/main" id="{DCBE28EE-97CD-4B51-9DF9-25C0E953FF7A}"/>
                </a:ext>
              </a:extLst>
            </p:cNvPr>
            <p:cNvSpPr/>
            <p:nvPr/>
          </p:nvSpPr>
          <p:spPr>
            <a:xfrm>
              <a:off x="6891301" y="3090506"/>
              <a:ext cx="30787" cy="40843"/>
            </a:xfrm>
            <a:custGeom>
              <a:avLst/>
              <a:gdLst/>
              <a:ahLst/>
              <a:cxnLst/>
              <a:rect l="l" t="t" r="r" b="b"/>
              <a:pathLst>
                <a:path w="1846" h="2449" extrusionOk="0">
                  <a:moveTo>
                    <a:pt x="571" y="0"/>
                  </a:moveTo>
                  <a:lnTo>
                    <a:pt x="269" y="168"/>
                  </a:lnTo>
                  <a:lnTo>
                    <a:pt x="68" y="369"/>
                  </a:lnTo>
                  <a:lnTo>
                    <a:pt x="34" y="671"/>
                  </a:lnTo>
                  <a:lnTo>
                    <a:pt x="34" y="872"/>
                  </a:lnTo>
                  <a:lnTo>
                    <a:pt x="135" y="1040"/>
                  </a:lnTo>
                  <a:lnTo>
                    <a:pt x="336" y="1207"/>
                  </a:lnTo>
                  <a:lnTo>
                    <a:pt x="537" y="1274"/>
                  </a:lnTo>
                  <a:lnTo>
                    <a:pt x="1074" y="1476"/>
                  </a:lnTo>
                  <a:lnTo>
                    <a:pt x="1208" y="1509"/>
                  </a:lnTo>
                  <a:lnTo>
                    <a:pt x="1309" y="1576"/>
                  </a:lnTo>
                  <a:lnTo>
                    <a:pt x="1376" y="1677"/>
                  </a:lnTo>
                  <a:lnTo>
                    <a:pt x="1376" y="1777"/>
                  </a:lnTo>
                  <a:lnTo>
                    <a:pt x="1342" y="1911"/>
                  </a:lnTo>
                  <a:lnTo>
                    <a:pt x="1242" y="2012"/>
                  </a:lnTo>
                  <a:lnTo>
                    <a:pt x="1074" y="2079"/>
                  </a:lnTo>
                  <a:lnTo>
                    <a:pt x="906" y="2079"/>
                  </a:lnTo>
                  <a:lnTo>
                    <a:pt x="571" y="2046"/>
                  </a:lnTo>
                  <a:lnTo>
                    <a:pt x="269" y="1911"/>
                  </a:lnTo>
                  <a:lnTo>
                    <a:pt x="236" y="1878"/>
                  </a:lnTo>
                  <a:lnTo>
                    <a:pt x="202" y="1911"/>
                  </a:lnTo>
                  <a:lnTo>
                    <a:pt x="135" y="1911"/>
                  </a:lnTo>
                  <a:lnTo>
                    <a:pt x="68" y="1979"/>
                  </a:lnTo>
                  <a:lnTo>
                    <a:pt x="34" y="2046"/>
                  </a:lnTo>
                  <a:lnTo>
                    <a:pt x="1" y="2146"/>
                  </a:lnTo>
                  <a:lnTo>
                    <a:pt x="34" y="2180"/>
                  </a:lnTo>
                  <a:lnTo>
                    <a:pt x="68" y="2213"/>
                  </a:lnTo>
                  <a:lnTo>
                    <a:pt x="437" y="2448"/>
                  </a:lnTo>
                  <a:lnTo>
                    <a:pt x="1275" y="2448"/>
                  </a:lnTo>
                  <a:lnTo>
                    <a:pt x="1577" y="2280"/>
                  </a:lnTo>
                  <a:lnTo>
                    <a:pt x="1812" y="2046"/>
                  </a:lnTo>
                  <a:lnTo>
                    <a:pt x="1845" y="1744"/>
                  </a:lnTo>
                  <a:lnTo>
                    <a:pt x="1845" y="1610"/>
                  </a:lnTo>
                  <a:lnTo>
                    <a:pt x="1812" y="1509"/>
                  </a:lnTo>
                  <a:lnTo>
                    <a:pt x="1745" y="1408"/>
                  </a:lnTo>
                  <a:lnTo>
                    <a:pt x="1677" y="1308"/>
                  </a:lnTo>
                  <a:lnTo>
                    <a:pt x="1577" y="1241"/>
                  </a:lnTo>
                  <a:lnTo>
                    <a:pt x="1476" y="1174"/>
                  </a:lnTo>
                  <a:lnTo>
                    <a:pt x="1342" y="1107"/>
                  </a:lnTo>
                  <a:lnTo>
                    <a:pt x="1174" y="1073"/>
                  </a:lnTo>
                  <a:lnTo>
                    <a:pt x="940" y="1006"/>
                  </a:lnTo>
                  <a:lnTo>
                    <a:pt x="839" y="973"/>
                  </a:lnTo>
                  <a:lnTo>
                    <a:pt x="705" y="939"/>
                  </a:lnTo>
                  <a:lnTo>
                    <a:pt x="604" y="872"/>
                  </a:lnTo>
                  <a:lnTo>
                    <a:pt x="537" y="805"/>
                  </a:lnTo>
                  <a:lnTo>
                    <a:pt x="470" y="671"/>
                  </a:lnTo>
                  <a:lnTo>
                    <a:pt x="504" y="503"/>
                  </a:lnTo>
                  <a:lnTo>
                    <a:pt x="571" y="470"/>
                  </a:lnTo>
                  <a:lnTo>
                    <a:pt x="638" y="436"/>
                  </a:lnTo>
                  <a:lnTo>
                    <a:pt x="705" y="402"/>
                  </a:lnTo>
                  <a:lnTo>
                    <a:pt x="772" y="369"/>
                  </a:lnTo>
                  <a:lnTo>
                    <a:pt x="973" y="369"/>
                  </a:lnTo>
                  <a:lnTo>
                    <a:pt x="1242" y="402"/>
                  </a:lnTo>
                  <a:lnTo>
                    <a:pt x="1510" y="537"/>
                  </a:lnTo>
                  <a:lnTo>
                    <a:pt x="1677" y="537"/>
                  </a:lnTo>
                  <a:lnTo>
                    <a:pt x="1711" y="470"/>
                  </a:lnTo>
                  <a:lnTo>
                    <a:pt x="1745" y="402"/>
                  </a:lnTo>
                  <a:lnTo>
                    <a:pt x="1778" y="335"/>
                  </a:lnTo>
                  <a:lnTo>
                    <a:pt x="1745" y="268"/>
                  </a:lnTo>
                  <a:lnTo>
                    <a:pt x="1711" y="235"/>
                  </a:lnTo>
                  <a:lnTo>
                    <a:pt x="1543" y="101"/>
                  </a:lnTo>
                  <a:lnTo>
                    <a:pt x="1376" y="67"/>
                  </a:lnTo>
                  <a:lnTo>
                    <a:pt x="11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766;p67">
              <a:extLst>
                <a:ext uri="{FF2B5EF4-FFF2-40B4-BE49-F238E27FC236}">
                  <a16:creationId xmlns:a16="http://schemas.microsoft.com/office/drawing/2014/main" id="{BD75559E-6A49-4801-BA66-41174ACAE4A9}"/>
                </a:ext>
              </a:extLst>
            </p:cNvPr>
            <p:cNvSpPr/>
            <p:nvPr/>
          </p:nvSpPr>
          <p:spPr>
            <a:xfrm>
              <a:off x="6927091" y="3090506"/>
              <a:ext cx="8972" cy="40276"/>
            </a:xfrm>
            <a:custGeom>
              <a:avLst/>
              <a:gdLst/>
              <a:ahLst/>
              <a:cxnLst/>
              <a:rect l="l" t="t" r="r" b="b"/>
              <a:pathLst>
                <a:path w="538" h="2415" extrusionOk="0">
                  <a:moveTo>
                    <a:pt x="269" y="0"/>
                  </a:moveTo>
                  <a:lnTo>
                    <a:pt x="169" y="34"/>
                  </a:lnTo>
                  <a:lnTo>
                    <a:pt x="102" y="67"/>
                  </a:lnTo>
                  <a:lnTo>
                    <a:pt x="1" y="235"/>
                  </a:lnTo>
                  <a:lnTo>
                    <a:pt x="102" y="402"/>
                  </a:lnTo>
                  <a:lnTo>
                    <a:pt x="169" y="436"/>
                  </a:lnTo>
                  <a:lnTo>
                    <a:pt x="269" y="470"/>
                  </a:lnTo>
                  <a:lnTo>
                    <a:pt x="370" y="470"/>
                  </a:lnTo>
                  <a:lnTo>
                    <a:pt x="437" y="402"/>
                  </a:lnTo>
                  <a:lnTo>
                    <a:pt x="537" y="235"/>
                  </a:lnTo>
                  <a:lnTo>
                    <a:pt x="437" y="67"/>
                  </a:lnTo>
                  <a:lnTo>
                    <a:pt x="370" y="34"/>
                  </a:lnTo>
                  <a:lnTo>
                    <a:pt x="269" y="0"/>
                  </a:lnTo>
                  <a:close/>
                  <a:moveTo>
                    <a:pt x="269" y="738"/>
                  </a:moveTo>
                  <a:lnTo>
                    <a:pt x="135" y="838"/>
                  </a:lnTo>
                  <a:lnTo>
                    <a:pt x="68" y="905"/>
                  </a:lnTo>
                  <a:lnTo>
                    <a:pt x="68" y="1006"/>
                  </a:lnTo>
                  <a:lnTo>
                    <a:pt x="68" y="2213"/>
                  </a:lnTo>
                  <a:lnTo>
                    <a:pt x="68" y="2280"/>
                  </a:lnTo>
                  <a:lnTo>
                    <a:pt x="135" y="2381"/>
                  </a:lnTo>
                  <a:lnTo>
                    <a:pt x="135" y="2347"/>
                  </a:lnTo>
                  <a:lnTo>
                    <a:pt x="269" y="2414"/>
                  </a:lnTo>
                  <a:lnTo>
                    <a:pt x="403" y="2347"/>
                  </a:lnTo>
                  <a:lnTo>
                    <a:pt x="470" y="2280"/>
                  </a:lnTo>
                  <a:lnTo>
                    <a:pt x="470" y="2180"/>
                  </a:lnTo>
                  <a:lnTo>
                    <a:pt x="470" y="1006"/>
                  </a:lnTo>
                  <a:lnTo>
                    <a:pt x="470" y="905"/>
                  </a:lnTo>
                  <a:lnTo>
                    <a:pt x="403" y="838"/>
                  </a:lnTo>
                  <a:lnTo>
                    <a:pt x="269" y="73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767;p67">
              <a:extLst>
                <a:ext uri="{FF2B5EF4-FFF2-40B4-BE49-F238E27FC236}">
                  <a16:creationId xmlns:a16="http://schemas.microsoft.com/office/drawing/2014/main" id="{2595663E-B2EA-4DF1-AA54-031342507411}"/>
                </a:ext>
              </a:extLst>
            </p:cNvPr>
            <p:cNvSpPr/>
            <p:nvPr/>
          </p:nvSpPr>
          <p:spPr>
            <a:xfrm>
              <a:off x="6938848" y="3093858"/>
              <a:ext cx="19579" cy="36924"/>
            </a:xfrm>
            <a:custGeom>
              <a:avLst/>
              <a:gdLst/>
              <a:ahLst/>
              <a:cxnLst/>
              <a:rect l="l" t="t" r="r" b="b"/>
              <a:pathLst>
                <a:path w="1174" h="2214" extrusionOk="0">
                  <a:moveTo>
                    <a:pt x="470" y="0"/>
                  </a:moveTo>
                  <a:lnTo>
                    <a:pt x="436" y="34"/>
                  </a:lnTo>
                  <a:lnTo>
                    <a:pt x="369" y="101"/>
                  </a:lnTo>
                  <a:lnTo>
                    <a:pt x="369" y="201"/>
                  </a:lnTo>
                  <a:lnTo>
                    <a:pt x="302" y="604"/>
                  </a:lnTo>
                  <a:lnTo>
                    <a:pt x="134" y="604"/>
                  </a:lnTo>
                  <a:lnTo>
                    <a:pt x="34" y="637"/>
                  </a:lnTo>
                  <a:lnTo>
                    <a:pt x="0" y="738"/>
                  </a:lnTo>
                  <a:lnTo>
                    <a:pt x="0" y="805"/>
                  </a:lnTo>
                  <a:lnTo>
                    <a:pt x="34" y="839"/>
                  </a:lnTo>
                  <a:lnTo>
                    <a:pt x="101" y="872"/>
                  </a:lnTo>
                  <a:lnTo>
                    <a:pt x="302" y="872"/>
                  </a:lnTo>
                  <a:lnTo>
                    <a:pt x="302" y="1710"/>
                  </a:lnTo>
                  <a:lnTo>
                    <a:pt x="335" y="1912"/>
                  </a:lnTo>
                  <a:lnTo>
                    <a:pt x="436" y="2113"/>
                  </a:lnTo>
                  <a:lnTo>
                    <a:pt x="604" y="2213"/>
                  </a:lnTo>
                  <a:lnTo>
                    <a:pt x="1107" y="2213"/>
                  </a:lnTo>
                  <a:lnTo>
                    <a:pt x="1140" y="2180"/>
                  </a:lnTo>
                  <a:lnTo>
                    <a:pt x="1174" y="2180"/>
                  </a:lnTo>
                  <a:lnTo>
                    <a:pt x="1174" y="2146"/>
                  </a:lnTo>
                  <a:lnTo>
                    <a:pt x="1174" y="2113"/>
                  </a:lnTo>
                  <a:lnTo>
                    <a:pt x="1174" y="2079"/>
                  </a:lnTo>
                  <a:lnTo>
                    <a:pt x="1174" y="2012"/>
                  </a:lnTo>
                  <a:lnTo>
                    <a:pt x="1140" y="1979"/>
                  </a:lnTo>
                  <a:lnTo>
                    <a:pt x="1073" y="1912"/>
                  </a:lnTo>
                  <a:lnTo>
                    <a:pt x="805" y="1912"/>
                  </a:lnTo>
                  <a:lnTo>
                    <a:pt x="771" y="1845"/>
                  </a:lnTo>
                  <a:lnTo>
                    <a:pt x="704" y="1710"/>
                  </a:lnTo>
                  <a:lnTo>
                    <a:pt x="704" y="1610"/>
                  </a:lnTo>
                  <a:lnTo>
                    <a:pt x="704" y="872"/>
                  </a:lnTo>
                  <a:lnTo>
                    <a:pt x="1040" y="872"/>
                  </a:lnTo>
                  <a:lnTo>
                    <a:pt x="1073" y="839"/>
                  </a:lnTo>
                  <a:lnTo>
                    <a:pt x="1107" y="772"/>
                  </a:lnTo>
                  <a:lnTo>
                    <a:pt x="1107" y="738"/>
                  </a:lnTo>
                  <a:lnTo>
                    <a:pt x="1107" y="671"/>
                  </a:lnTo>
                  <a:lnTo>
                    <a:pt x="1073" y="637"/>
                  </a:lnTo>
                  <a:lnTo>
                    <a:pt x="1040" y="604"/>
                  </a:lnTo>
                  <a:lnTo>
                    <a:pt x="704" y="604"/>
                  </a:lnTo>
                  <a:lnTo>
                    <a:pt x="704" y="168"/>
                  </a:lnTo>
                  <a:lnTo>
                    <a:pt x="704" y="101"/>
                  </a:lnTo>
                  <a:lnTo>
                    <a:pt x="671" y="34"/>
                  </a:lnTo>
                  <a:lnTo>
                    <a:pt x="6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68;p67">
              <a:extLst>
                <a:ext uri="{FF2B5EF4-FFF2-40B4-BE49-F238E27FC236}">
                  <a16:creationId xmlns:a16="http://schemas.microsoft.com/office/drawing/2014/main" id="{1CE4D89D-9E10-4F62-8060-37F675608369}"/>
                </a:ext>
              </a:extLst>
            </p:cNvPr>
            <p:cNvSpPr/>
            <p:nvPr/>
          </p:nvSpPr>
          <p:spPr>
            <a:xfrm>
              <a:off x="6961780" y="3103364"/>
              <a:ext cx="26300" cy="27985"/>
            </a:xfrm>
            <a:custGeom>
              <a:avLst/>
              <a:gdLst/>
              <a:ahLst/>
              <a:cxnLst/>
              <a:rect l="l" t="t" r="r" b="b"/>
              <a:pathLst>
                <a:path w="1577" h="1678" extrusionOk="0">
                  <a:moveTo>
                    <a:pt x="972" y="269"/>
                  </a:moveTo>
                  <a:lnTo>
                    <a:pt x="1107" y="403"/>
                  </a:lnTo>
                  <a:lnTo>
                    <a:pt x="1174" y="537"/>
                  </a:lnTo>
                  <a:lnTo>
                    <a:pt x="1207" y="705"/>
                  </a:lnTo>
                  <a:lnTo>
                    <a:pt x="402" y="705"/>
                  </a:lnTo>
                  <a:lnTo>
                    <a:pt x="436" y="537"/>
                  </a:lnTo>
                  <a:lnTo>
                    <a:pt x="537" y="403"/>
                  </a:lnTo>
                  <a:lnTo>
                    <a:pt x="671" y="269"/>
                  </a:lnTo>
                  <a:close/>
                  <a:moveTo>
                    <a:pt x="939" y="0"/>
                  </a:moveTo>
                  <a:lnTo>
                    <a:pt x="570" y="34"/>
                  </a:lnTo>
                  <a:lnTo>
                    <a:pt x="369" y="101"/>
                  </a:lnTo>
                  <a:lnTo>
                    <a:pt x="201" y="235"/>
                  </a:lnTo>
                  <a:lnTo>
                    <a:pt x="101" y="403"/>
                  </a:lnTo>
                  <a:lnTo>
                    <a:pt x="0" y="604"/>
                  </a:lnTo>
                  <a:lnTo>
                    <a:pt x="0" y="839"/>
                  </a:lnTo>
                  <a:lnTo>
                    <a:pt x="0" y="1174"/>
                  </a:lnTo>
                  <a:lnTo>
                    <a:pt x="235" y="1442"/>
                  </a:lnTo>
                  <a:lnTo>
                    <a:pt x="503" y="1643"/>
                  </a:lnTo>
                  <a:lnTo>
                    <a:pt x="838" y="1677"/>
                  </a:lnTo>
                  <a:lnTo>
                    <a:pt x="1174" y="1643"/>
                  </a:lnTo>
                  <a:lnTo>
                    <a:pt x="1442" y="1442"/>
                  </a:lnTo>
                  <a:lnTo>
                    <a:pt x="1475" y="1409"/>
                  </a:lnTo>
                  <a:lnTo>
                    <a:pt x="1475" y="1342"/>
                  </a:lnTo>
                  <a:lnTo>
                    <a:pt x="1475" y="1275"/>
                  </a:lnTo>
                  <a:lnTo>
                    <a:pt x="1442" y="1241"/>
                  </a:lnTo>
                  <a:lnTo>
                    <a:pt x="1408" y="1208"/>
                  </a:lnTo>
                  <a:lnTo>
                    <a:pt x="1308" y="1208"/>
                  </a:lnTo>
                  <a:lnTo>
                    <a:pt x="1107" y="1342"/>
                  </a:lnTo>
                  <a:lnTo>
                    <a:pt x="872" y="1375"/>
                  </a:lnTo>
                  <a:lnTo>
                    <a:pt x="671" y="1375"/>
                  </a:lnTo>
                  <a:lnTo>
                    <a:pt x="436" y="1107"/>
                  </a:lnTo>
                  <a:lnTo>
                    <a:pt x="402" y="939"/>
                  </a:lnTo>
                  <a:lnTo>
                    <a:pt x="1442" y="939"/>
                  </a:lnTo>
                  <a:lnTo>
                    <a:pt x="1475" y="906"/>
                  </a:lnTo>
                  <a:lnTo>
                    <a:pt x="1543" y="872"/>
                  </a:lnTo>
                  <a:lnTo>
                    <a:pt x="1543" y="839"/>
                  </a:lnTo>
                  <a:lnTo>
                    <a:pt x="1576" y="772"/>
                  </a:lnTo>
                  <a:lnTo>
                    <a:pt x="1543" y="637"/>
                  </a:lnTo>
                  <a:lnTo>
                    <a:pt x="1509" y="470"/>
                  </a:lnTo>
                  <a:lnTo>
                    <a:pt x="1475" y="336"/>
                  </a:lnTo>
                  <a:lnTo>
                    <a:pt x="1375" y="235"/>
                  </a:lnTo>
                  <a:lnTo>
                    <a:pt x="1274" y="134"/>
                  </a:lnTo>
                  <a:lnTo>
                    <a:pt x="1140" y="67"/>
                  </a:lnTo>
                  <a:lnTo>
                    <a:pt x="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69;p67">
              <a:extLst>
                <a:ext uri="{FF2B5EF4-FFF2-40B4-BE49-F238E27FC236}">
                  <a16:creationId xmlns:a16="http://schemas.microsoft.com/office/drawing/2014/main" id="{9CFE0BE8-9C13-4C84-8BA7-BC1BE99F6056}"/>
                </a:ext>
              </a:extLst>
            </p:cNvPr>
            <p:cNvSpPr/>
            <p:nvPr/>
          </p:nvSpPr>
          <p:spPr>
            <a:xfrm>
              <a:off x="6993083" y="3103364"/>
              <a:ext cx="43645" cy="27985"/>
            </a:xfrm>
            <a:custGeom>
              <a:avLst/>
              <a:gdLst/>
              <a:ahLst/>
              <a:cxnLst/>
              <a:rect l="l" t="t" r="r" b="b"/>
              <a:pathLst>
                <a:path w="2617" h="1678" extrusionOk="0">
                  <a:moveTo>
                    <a:pt x="772" y="0"/>
                  </a:moveTo>
                  <a:lnTo>
                    <a:pt x="504" y="168"/>
                  </a:lnTo>
                  <a:lnTo>
                    <a:pt x="403" y="302"/>
                  </a:lnTo>
                  <a:lnTo>
                    <a:pt x="403" y="202"/>
                  </a:lnTo>
                  <a:lnTo>
                    <a:pt x="403" y="134"/>
                  </a:lnTo>
                  <a:lnTo>
                    <a:pt x="370" y="67"/>
                  </a:lnTo>
                  <a:lnTo>
                    <a:pt x="303" y="34"/>
                  </a:lnTo>
                  <a:lnTo>
                    <a:pt x="135" y="34"/>
                  </a:lnTo>
                  <a:lnTo>
                    <a:pt x="68" y="67"/>
                  </a:lnTo>
                  <a:lnTo>
                    <a:pt x="1" y="134"/>
                  </a:lnTo>
                  <a:lnTo>
                    <a:pt x="1" y="235"/>
                  </a:lnTo>
                  <a:lnTo>
                    <a:pt x="1" y="1442"/>
                  </a:lnTo>
                  <a:lnTo>
                    <a:pt x="1" y="1509"/>
                  </a:lnTo>
                  <a:lnTo>
                    <a:pt x="68" y="1610"/>
                  </a:lnTo>
                  <a:lnTo>
                    <a:pt x="135" y="1643"/>
                  </a:lnTo>
                  <a:lnTo>
                    <a:pt x="269" y="1643"/>
                  </a:lnTo>
                  <a:lnTo>
                    <a:pt x="336" y="1610"/>
                  </a:lnTo>
                  <a:lnTo>
                    <a:pt x="403" y="1509"/>
                  </a:lnTo>
                  <a:lnTo>
                    <a:pt x="403" y="1442"/>
                  </a:lnTo>
                  <a:lnTo>
                    <a:pt x="403" y="705"/>
                  </a:lnTo>
                  <a:lnTo>
                    <a:pt x="403" y="537"/>
                  </a:lnTo>
                  <a:lnTo>
                    <a:pt x="504" y="403"/>
                  </a:lnTo>
                  <a:lnTo>
                    <a:pt x="638" y="302"/>
                  </a:lnTo>
                  <a:lnTo>
                    <a:pt x="806" y="269"/>
                  </a:lnTo>
                  <a:lnTo>
                    <a:pt x="940" y="269"/>
                  </a:lnTo>
                  <a:lnTo>
                    <a:pt x="1040" y="369"/>
                  </a:lnTo>
                  <a:lnTo>
                    <a:pt x="1107" y="503"/>
                  </a:lnTo>
                  <a:lnTo>
                    <a:pt x="1107" y="637"/>
                  </a:lnTo>
                  <a:lnTo>
                    <a:pt x="1107" y="1442"/>
                  </a:lnTo>
                  <a:lnTo>
                    <a:pt x="1107" y="1509"/>
                  </a:lnTo>
                  <a:lnTo>
                    <a:pt x="1175" y="1576"/>
                  </a:lnTo>
                  <a:lnTo>
                    <a:pt x="1242" y="1643"/>
                  </a:lnTo>
                  <a:lnTo>
                    <a:pt x="1409" y="1643"/>
                  </a:lnTo>
                  <a:lnTo>
                    <a:pt x="1476" y="1576"/>
                  </a:lnTo>
                  <a:lnTo>
                    <a:pt x="1510" y="1509"/>
                  </a:lnTo>
                  <a:lnTo>
                    <a:pt x="1510" y="1442"/>
                  </a:lnTo>
                  <a:lnTo>
                    <a:pt x="1510" y="738"/>
                  </a:lnTo>
                  <a:lnTo>
                    <a:pt x="1543" y="570"/>
                  </a:lnTo>
                  <a:lnTo>
                    <a:pt x="1644" y="403"/>
                  </a:lnTo>
                  <a:lnTo>
                    <a:pt x="1745" y="302"/>
                  </a:lnTo>
                  <a:lnTo>
                    <a:pt x="1912" y="269"/>
                  </a:lnTo>
                  <a:lnTo>
                    <a:pt x="2046" y="269"/>
                  </a:lnTo>
                  <a:lnTo>
                    <a:pt x="2147" y="369"/>
                  </a:lnTo>
                  <a:lnTo>
                    <a:pt x="2214" y="470"/>
                  </a:lnTo>
                  <a:lnTo>
                    <a:pt x="2214" y="637"/>
                  </a:lnTo>
                  <a:lnTo>
                    <a:pt x="2214" y="1442"/>
                  </a:lnTo>
                  <a:lnTo>
                    <a:pt x="2214" y="1509"/>
                  </a:lnTo>
                  <a:lnTo>
                    <a:pt x="2281" y="1576"/>
                  </a:lnTo>
                  <a:lnTo>
                    <a:pt x="2415" y="1677"/>
                  </a:lnTo>
                  <a:lnTo>
                    <a:pt x="2583" y="1576"/>
                  </a:lnTo>
                  <a:lnTo>
                    <a:pt x="2616" y="1509"/>
                  </a:lnTo>
                  <a:lnTo>
                    <a:pt x="2616" y="1442"/>
                  </a:lnTo>
                  <a:lnTo>
                    <a:pt x="2616" y="604"/>
                  </a:lnTo>
                  <a:lnTo>
                    <a:pt x="2616" y="369"/>
                  </a:lnTo>
                  <a:lnTo>
                    <a:pt x="2482" y="168"/>
                  </a:lnTo>
                  <a:lnTo>
                    <a:pt x="2281" y="34"/>
                  </a:lnTo>
                  <a:lnTo>
                    <a:pt x="2046" y="0"/>
                  </a:lnTo>
                  <a:lnTo>
                    <a:pt x="1845" y="0"/>
                  </a:lnTo>
                  <a:lnTo>
                    <a:pt x="1543" y="202"/>
                  </a:lnTo>
                  <a:lnTo>
                    <a:pt x="1476" y="369"/>
                  </a:lnTo>
                  <a:lnTo>
                    <a:pt x="1409" y="202"/>
                  </a:lnTo>
                  <a:lnTo>
                    <a:pt x="1275" y="101"/>
                  </a:lnTo>
                  <a:lnTo>
                    <a:pt x="11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70;p67">
              <a:extLst>
                <a:ext uri="{FF2B5EF4-FFF2-40B4-BE49-F238E27FC236}">
                  <a16:creationId xmlns:a16="http://schemas.microsoft.com/office/drawing/2014/main" id="{B217857F-6486-4585-B685-D2E53A5C0E1F}"/>
                </a:ext>
              </a:extLst>
            </p:cNvPr>
            <p:cNvSpPr/>
            <p:nvPr/>
          </p:nvSpPr>
          <p:spPr>
            <a:xfrm>
              <a:off x="7042299" y="3101680"/>
              <a:ext cx="24066" cy="28535"/>
            </a:xfrm>
            <a:custGeom>
              <a:avLst/>
              <a:gdLst/>
              <a:ahLst/>
              <a:cxnLst/>
              <a:rect l="l" t="t" r="r" b="b"/>
              <a:pathLst>
                <a:path w="1443" h="1711" extrusionOk="0">
                  <a:moveTo>
                    <a:pt x="1040" y="1007"/>
                  </a:moveTo>
                  <a:lnTo>
                    <a:pt x="1040" y="1074"/>
                  </a:lnTo>
                  <a:lnTo>
                    <a:pt x="1007" y="1241"/>
                  </a:lnTo>
                  <a:lnTo>
                    <a:pt x="906" y="1376"/>
                  </a:lnTo>
                  <a:lnTo>
                    <a:pt x="772" y="1476"/>
                  </a:lnTo>
                  <a:lnTo>
                    <a:pt x="638" y="1510"/>
                  </a:lnTo>
                  <a:lnTo>
                    <a:pt x="537" y="1476"/>
                  </a:lnTo>
                  <a:lnTo>
                    <a:pt x="437" y="1443"/>
                  </a:lnTo>
                  <a:lnTo>
                    <a:pt x="403" y="1342"/>
                  </a:lnTo>
                  <a:lnTo>
                    <a:pt x="370" y="1275"/>
                  </a:lnTo>
                  <a:lnTo>
                    <a:pt x="370" y="1208"/>
                  </a:lnTo>
                  <a:lnTo>
                    <a:pt x="403" y="1141"/>
                  </a:lnTo>
                  <a:lnTo>
                    <a:pt x="437" y="1107"/>
                  </a:lnTo>
                  <a:lnTo>
                    <a:pt x="470" y="1074"/>
                  </a:lnTo>
                  <a:lnTo>
                    <a:pt x="537" y="1040"/>
                  </a:lnTo>
                  <a:lnTo>
                    <a:pt x="604" y="1007"/>
                  </a:lnTo>
                  <a:close/>
                  <a:moveTo>
                    <a:pt x="470" y="1"/>
                  </a:moveTo>
                  <a:lnTo>
                    <a:pt x="168" y="135"/>
                  </a:lnTo>
                  <a:lnTo>
                    <a:pt x="101" y="168"/>
                  </a:lnTo>
                  <a:lnTo>
                    <a:pt x="101" y="235"/>
                  </a:lnTo>
                  <a:lnTo>
                    <a:pt x="101" y="303"/>
                  </a:lnTo>
                  <a:lnTo>
                    <a:pt x="135" y="336"/>
                  </a:lnTo>
                  <a:lnTo>
                    <a:pt x="168" y="370"/>
                  </a:lnTo>
                  <a:lnTo>
                    <a:pt x="236" y="403"/>
                  </a:lnTo>
                  <a:lnTo>
                    <a:pt x="873" y="403"/>
                  </a:lnTo>
                  <a:lnTo>
                    <a:pt x="1040" y="571"/>
                  </a:lnTo>
                  <a:lnTo>
                    <a:pt x="1040" y="705"/>
                  </a:lnTo>
                  <a:lnTo>
                    <a:pt x="1040" y="806"/>
                  </a:lnTo>
                  <a:lnTo>
                    <a:pt x="537" y="806"/>
                  </a:lnTo>
                  <a:lnTo>
                    <a:pt x="437" y="839"/>
                  </a:lnTo>
                  <a:lnTo>
                    <a:pt x="336" y="839"/>
                  </a:lnTo>
                  <a:lnTo>
                    <a:pt x="269" y="873"/>
                  </a:lnTo>
                  <a:lnTo>
                    <a:pt x="202" y="906"/>
                  </a:lnTo>
                  <a:lnTo>
                    <a:pt x="135" y="940"/>
                  </a:lnTo>
                  <a:lnTo>
                    <a:pt x="101" y="1007"/>
                  </a:lnTo>
                  <a:lnTo>
                    <a:pt x="34" y="1074"/>
                  </a:lnTo>
                  <a:lnTo>
                    <a:pt x="34" y="1141"/>
                  </a:lnTo>
                  <a:lnTo>
                    <a:pt x="1" y="1208"/>
                  </a:lnTo>
                  <a:lnTo>
                    <a:pt x="1" y="1309"/>
                  </a:lnTo>
                  <a:lnTo>
                    <a:pt x="34" y="1510"/>
                  </a:lnTo>
                  <a:lnTo>
                    <a:pt x="168" y="1644"/>
                  </a:lnTo>
                  <a:lnTo>
                    <a:pt x="370" y="1711"/>
                  </a:lnTo>
                  <a:lnTo>
                    <a:pt x="571" y="1677"/>
                  </a:lnTo>
                  <a:lnTo>
                    <a:pt x="739" y="1677"/>
                  </a:lnTo>
                  <a:lnTo>
                    <a:pt x="873" y="1610"/>
                  </a:lnTo>
                  <a:lnTo>
                    <a:pt x="973" y="1510"/>
                  </a:lnTo>
                  <a:lnTo>
                    <a:pt x="1040" y="1409"/>
                  </a:lnTo>
                  <a:lnTo>
                    <a:pt x="1040" y="1443"/>
                  </a:lnTo>
                  <a:lnTo>
                    <a:pt x="1074" y="1543"/>
                  </a:lnTo>
                  <a:lnTo>
                    <a:pt x="1107" y="1610"/>
                  </a:lnTo>
                  <a:lnTo>
                    <a:pt x="1174" y="1644"/>
                  </a:lnTo>
                  <a:lnTo>
                    <a:pt x="1242" y="1677"/>
                  </a:lnTo>
                  <a:lnTo>
                    <a:pt x="1309" y="1644"/>
                  </a:lnTo>
                  <a:lnTo>
                    <a:pt x="1376" y="1610"/>
                  </a:lnTo>
                  <a:lnTo>
                    <a:pt x="1443" y="1543"/>
                  </a:lnTo>
                  <a:lnTo>
                    <a:pt x="1443" y="1443"/>
                  </a:lnTo>
                  <a:lnTo>
                    <a:pt x="1443" y="604"/>
                  </a:lnTo>
                  <a:lnTo>
                    <a:pt x="1443" y="470"/>
                  </a:lnTo>
                  <a:lnTo>
                    <a:pt x="1409" y="336"/>
                  </a:lnTo>
                  <a:lnTo>
                    <a:pt x="1342" y="235"/>
                  </a:lnTo>
                  <a:lnTo>
                    <a:pt x="1242" y="135"/>
                  </a:lnTo>
                  <a:lnTo>
                    <a:pt x="1141" y="68"/>
                  </a:lnTo>
                  <a:lnTo>
                    <a:pt x="1040" y="34"/>
                  </a:lnTo>
                  <a:lnTo>
                    <a:pt x="9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71;p67">
              <a:extLst>
                <a:ext uri="{FF2B5EF4-FFF2-40B4-BE49-F238E27FC236}">
                  <a16:creationId xmlns:a16="http://schemas.microsoft.com/office/drawing/2014/main" id="{FFC66C27-6143-4965-ABF6-A8B6C81DB5C1}"/>
                </a:ext>
              </a:extLst>
            </p:cNvPr>
            <p:cNvSpPr/>
            <p:nvPr/>
          </p:nvSpPr>
          <p:spPr>
            <a:xfrm>
              <a:off x="7073619" y="3102797"/>
              <a:ext cx="27985" cy="38058"/>
            </a:xfrm>
            <a:custGeom>
              <a:avLst/>
              <a:gdLst/>
              <a:ahLst/>
              <a:cxnLst/>
              <a:rect l="l" t="t" r="r" b="b"/>
              <a:pathLst>
                <a:path w="1678" h="2282" extrusionOk="0">
                  <a:moveTo>
                    <a:pt x="940" y="336"/>
                  </a:moveTo>
                  <a:lnTo>
                    <a:pt x="1007" y="370"/>
                  </a:lnTo>
                  <a:lnTo>
                    <a:pt x="1074" y="403"/>
                  </a:lnTo>
                  <a:lnTo>
                    <a:pt x="1141" y="437"/>
                  </a:lnTo>
                  <a:lnTo>
                    <a:pt x="1174" y="504"/>
                  </a:lnTo>
                  <a:lnTo>
                    <a:pt x="1208" y="571"/>
                  </a:lnTo>
                  <a:lnTo>
                    <a:pt x="1241" y="671"/>
                  </a:lnTo>
                  <a:lnTo>
                    <a:pt x="1241" y="739"/>
                  </a:lnTo>
                  <a:lnTo>
                    <a:pt x="1241" y="806"/>
                  </a:lnTo>
                  <a:lnTo>
                    <a:pt x="1241" y="906"/>
                  </a:lnTo>
                  <a:lnTo>
                    <a:pt x="1241" y="973"/>
                  </a:lnTo>
                  <a:lnTo>
                    <a:pt x="1241" y="1040"/>
                  </a:lnTo>
                  <a:lnTo>
                    <a:pt x="1241" y="1141"/>
                  </a:lnTo>
                  <a:lnTo>
                    <a:pt x="1208" y="1208"/>
                  </a:lnTo>
                  <a:lnTo>
                    <a:pt x="1174" y="1275"/>
                  </a:lnTo>
                  <a:lnTo>
                    <a:pt x="1141" y="1342"/>
                  </a:lnTo>
                  <a:lnTo>
                    <a:pt x="1074" y="1376"/>
                  </a:lnTo>
                  <a:lnTo>
                    <a:pt x="1007" y="1409"/>
                  </a:lnTo>
                  <a:lnTo>
                    <a:pt x="906" y="1443"/>
                  </a:lnTo>
                  <a:lnTo>
                    <a:pt x="705" y="1443"/>
                  </a:lnTo>
                  <a:lnTo>
                    <a:pt x="604" y="1376"/>
                  </a:lnTo>
                  <a:lnTo>
                    <a:pt x="504" y="1275"/>
                  </a:lnTo>
                  <a:lnTo>
                    <a:pt x="470" y="1174"/>
                  </a:lnTo>
                  <a:lnTo>
                    <a:pt x="437" y="1007"/>
                  </a:lnTo>
                  <a:lnTo>
                    <a:pt x="437" y="873"/>
                  </a:lnTo>
                  <a:lnTo>
                    <a:pt x="437" y="671"/>
                  </a:lnTo>
                  <a:lnTo>
                    <a:pt x="537" y="470"/>
                  </a:lnTo>
                  <a:lnTo>
                    <a:pt x="671" y="336"/>
                  </a:lnTo>
                  <a:close/>
                  <a:moveTo>
                    <a:pt x="805" y="1"/>
                  </a:moveTo>
                  <a:lnTo>
                    <a:pt x="504" y="168"/>
                  </a:lnTo>
                  <a:lnTo>
                    <a:pt x="437" y="303"/>
                  </a:lnTo>
                  <a:lnTo>
                    <a:pt x="437" y="236"/>
                  </a:lnTo>
                  <a:lnTo>
                    <a:pt x="403" y="168"/>
                  </a:lnTo>
                  <a:lnTo>
                    <a:pt x="370" y="101"/>
                  </a:lnTo>
                  <a:lnTo>
                    <a:pt x="302" y="34"/>
                  </a:lnTo>
                  <a:lnTo>
                    <a:pt x="135" y="34"/>
                  </a:lnTo>
                  <a:lnTo>
                    <a:pt x="68" y="101"/>
                  </a:lnTo>
                  <a:lnTo>
                    <a:pt x="1" y="168"/>
                  </a:lnTo>
                  <a:lnTo>
                    <a:pt x="1" y="269"/>
                  </a:lnTo>
                  <a:lnTo>
                    <a:pt x="1" y="2080"/>
                  </a:lnTo>
                  <a:lnTo>
                    <a:pt x="34" y="2180"/>
                  </a:lnTo>
                  <a:lnTo>
                    <a:pt x="68" y="2248"/>
                  </a:lnTo>
                  <a:lnTo>
                    <a:pt x="135" y="2281"/>
                  </a:lnTo>
                  <a:lnTo>
                    <a:pt x="302" y="2281"/>
                  </a:lnTo>
                  <a:lnTo>
                    <a:pt x="370" y="2214"/>
                  </a:lnTo>
                  <a:lnTo>
                    <a:pt x="403" y="2147"/>
                  </a:lnTo>
                  <a:lnTo>
                    <a:pt x="437" y="2046"/>
                  </a:lnTo>
                  <a:lnTo>
                    <a:pt x="437" y="1409"/>
                  </a:lnTo>
                  <a:lnTo>
                    <a:pt x="504" y="1543"/>
                  </a:lnTo>
                  <a:lnTo>
                    <a:pt x="772" y="1677"/>
                  </a:lnTo>
                  <a:lnTo>
                    <a:pt x="940" y="1677"/>
                  </a:lnTo>
                  <a:lnTo>
                    <a:pt x="1241" y="1644"/>
                  </a:lnTo>
                  <a:lnTo>
                    <a:pt x="1476" y="1443"/>
                  </a:lnTo>
                  <a:lnTo>
                    <a:pt x="1644" y="1174"/>
                  </a:lnTo>
                  <a:lnTo>
                    <a:pt x="1677" y="839"/>
                  </a:lnTo>
                  <a:lnTo>
                    <a:pt x="1644" y="638"/>
                  </a:lnTo>
                  <a:lnTo>
                    <a:pt x="1577" y="437"/>
                  </a:lnTo>
                  <a:lnTo>
                    <a:pt x="1476" y="269"/>
                  </a:lnTo>
                  <a:lnTo>
                    <a:pt x="1342" y="135"/>
                  </a:lnTo>
                  <a:lnTo>
                    <a:pt x="1174" y="34"/>
                  </a:lnTo>
                  <a:lnTo>
                    <a:pt x="9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72;p67">
              <a:extLst>
                <a:ext uri="{FF2B5EF4-FFF2-40B4-BE49-F238E27FC236}">
                  <a16:creationId xmlns:a16="http://schemas.microsoft.com/office/drawing/2014/main" id="{136F84CD-9406-47DD-9044-738C3FD7A96A}"/>
                </a:ext>
              </a:extLst>
            </p:cNvPr>
            <p:cNvSpPr/>
            <p:nvPr/>
          </p:nvSpPr>
          <p:spPr>
            <a:xfrm>
              <a:off x="7104939" y="3103364"/>
              <a:ext cx="23499" cy="30220"/>
            </a:xfrm>
            <a:custGeom>
              <a:avLst/>
              <a:gdLst/>
              <a:ahLst/>
              <a:cxnLst/>
              <a:rect l="l" t="t" r="r" b="b"/>
              <a:pathLst>
                <a:path w="1409" h="1812" extrusionOk="0">
                  <a:moveTo>
                    <a:pt x="470" y="0"/>
                  </a:moveTo>
                  <a:lnTo>
                    <a:pt x="235" y="134"/>
                  </a:lnTo>
                  <a:lnTo>
                    <a:pt x="68" y="269"/>
                  </a:lnTo>
                  <a:lnTo>
                    <a:pt x="68" y="470"/>
                  </a:lnTo>
                  <a:lnTo>
                    <a:pt x="68" y="537"/>
                  </a:lnTo>
                  <a:lnTo>
                    <a:pt x="68" y="637"/>
                  </a:lnTo>
                  <a:lnTo>
                    <a:pt x="101" y="705"/>
                  </a:lnTo>
                  <a:lnTo>
                    <a:pt x="135" y="738"/>
                  </a:lnTo>
                  <a:lnTo>
                    <a:pt x="202" y="805"/>
                  </a:lnTo>
                  <a:lnTo>
                    <a:pt x="269" y="839"/>
                  </a:lnTo>
                  <a:lnTo>
                    <a:pt x="336" y="872"/>
                  </a:lnTo>
                  <a:lnTo>
                    <a:pt x="403" y="906"/>
                  </a:lnTo>
                  <a:lnTo>
                    <a:pt x="571" y="939"/>
                  </a:lnTo>
                  <a:lnTo>
                    <a:pt x="839" y="1006"/>
                  </a:lnTo>
                  <a:lnTo>
                    <a:pt x="1040" y="1073"/>
                  </a:lnTo>
                  <a:lnTo>
                    <a:pt x="1074" y="1208"/>
                  </a:lnTo>
                  <a:lnTo>
                    <a:pt x="1074" y="1275"/>
                  </a:lnTo>
                  <a:lnTo>
                    <a:pt x="1007" y="1342"/>
                  </a:lnTo>
                  <a:lnTo>
                    <a:pt x="939" y="1375"/>
                  </a:lnTo>
                  <a:lnTo>
                    <a:pt x="872" y="1409"/>
                  </a:lnTo>
                  <a:lnTo>
                    <a:pt x="604" y="1409"/>
                  </a:lnTo>
                  <a:lnTo>
                    <a:pt x="537" y="1375"/>
                  </a:lnTo>
                  <a:lnTo>
                    <a:pt x="470" y="1375"/>
                  </a:lnTo>
                  <a:lnTo>
                    <a:pt x="369" y="1342"/>
                  </a:lnTo>
                  <a:lnTo>
                    <a:pt x="269" y="1275"/>
                  </a:lnTo>
                  <a:lnTo>
                    <a:pt x="235" y="1241"/>
                  </a:lnTo>
                  <a:lnTo>
                    <a:pt x="135" y="1241"/>
                  </a:lnTo>
                  <a:lnTo>
                    <a:pt x="101" y="1275"/>
                  </a:lnTo>
                  <a:lnTo>
                    <a:pt x="68" y="1342"/>
                  </a:lnTo>
                  <a:lnTo>
                    <a:pt x="68" y="1375"/>
                  </a:lnTo>
                  <a:lnTo>
                    <a:pt x="1" y="1509"/>
                  </a:lnTo>
                  <a:lnTo>
                    <a:pt x="101" y="1610"/>
                  </a:lnTo>
                  <a:lnTo>
                    <a:pt x="403" y="1778"/>
                  </a:lnTo>
                  <a:lnTo>
                    <a:pt x="738" y="1811"/>
                  </a:lnTo>
                  <a:lnTo>
                    <a:pt x="1007" y="1778"/>
                  </a:lnTo>
                  <a:lnTo>
                    <a:pt x="1241" y="1677"/>
                  </a:lnTo>
                  <a:lnTo>
                    <a:pt x="1375" y="1509"/>
                  </a:lnTo>
                  <a:lnTo>
                    <a:pt x="1409" y="1275"/>
                  </a:lnTo>
                  <a:lnTo>
                    <a:pt x="1409" y="1107"/>
                  </a:lnTo>
                  <a:lnTo>
                    <a:pt x="1275" y="973"/>
                  </a:lnTo>
                  <a:lnTo>
                    <a:pt x="1107" y="839"/>
                  </a:lnTo>
                  <a:lnTo>
                    <a:pt x="906" y="805"/>
                  </a:lnTo>
                  <a:lnTo>
                    <a:pt x="638" y="738"/>
                  </a:lnTo>
                  <a:lnTo>
                    <a:pt x="571" y="705"/>
                  </a:lnTo>
                  <a:lnTo>
                    <a:pt x="470" y="671"/>
                  </a:lnTo>
                  <a:lnTo>
                    <a:pt x="436" y="604"/>
                  </a:lnTo>
                  <a:lnTo>
                    <a:pt x="436" y="570"/>
                  </a:lnTo>
                  <a:lnTo>
                    <a:pt x="436" y="470"/>
                  </a:lnTo>
                  <a:lnTo>
                    <a:pt x="504" y="436"/>
                  </a:lnTo>
                  <a:lnTo>
                    <a:pt x="604" y="403"/>
                  </a:lnTo>
                  <a:lnTo>
                    <a:pt x="738" y="369"/>
                  </a:lnTo>
                  <a:lnTo>
                    <a:pt x="1241" y="369"/>
                  </a:lnTo>
                  <a:lnTo>
                    <a:pt x="1308" y="336"/>
                  </a:lnTo>
                  <a:lnTo>
                    <a:pt x="1308" y="302"/>
                  </a:lnTo>
                  <a:lnTo>
                    <a:pt x="1342" y="269"/>
                  </a:lnTo>
                  <a:lnTo>
                    <a:pt x="1308" y="168"/>
                  </a:lnTo>
                  <a:lnTo>
                    <a:pt x="1241" y="134"/>
                  </a:lnTo>
                  <a:lnTo>
                    <a:pt x="973" y="34"/>
                  </a:lnTo>
                  <a:lnTo>
                    <a:pt x="7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73;p67">
              <a:extLst>
                <a:ext uri="{FF2B5EF4-FFF2-40B4-BE49-F238E27FC236}">
                  <a16:creationId xmlns:a16="http://schemas.microsoft.com/office/drawing/2014/main" id="{8653DA70-9DC9-4C28-B1E4-441517EF89D6}"/>
                </a:ext>
              </a:extLst>
            </p:cNvPr>
            <p:cNvSpPr/>
            <p:nvPr/>
          </p:nvSpPr>
          <p:spPr>
            <a:xfrm>
              <a:off x="7067465" y="3296306"/>
              <a:ext cx="36374" cy="40276"/>
            </a:xfrm>
            <a:custGeom>
              <a:avLst/>
              <a:gdLst/>
              <a:ahLst/>
              <a:cxnLst/>
              <a:rect l="l" t="t" r="r" b="b"/>
              <a:pathLst>
                <a:path w="2181" h="2415" extrusionOk="0">
                  <a:moveTo>
                    <a:pt x="1107" y="470"/>
                  </a:moveTo>
                  <a:lnTo>
                    <a:pt x="1510" y="1543"/>
                  </a:lnTo>
                  <a:lnTo>
                    <a:pt x="705" y="1543"/>
                  </a:lnTo>
                  <a:lnTo>
                    <a:pt x="1107" y="470"/>
                  </a:lnTo>
                  <a:close/>
                  <a:moveTo>
                    <a:pt x="1107" y="0"/>
                  </a:moveTo>
                  <a:lnTo>
                    <a:pt x="873" y="101"/>
                  </a:lnTo>
                  <a:lnTo>
                    <a:pt x="772" y="202"/>
                  </a:lnTo>
                  <a:lnTo>
                    <a:pt x="739" y="336"/>
                  </a:lnTo>
                  <a:lnTo>
                    <a:pt x="1" y="2113"/>
                  </a:lnTo>
                  <a:lnTo>
                    <a:pt x="1" y="2147"/>
                  </a:lnTo>
                  <a:lnTo>
                    <a:pt x="1" y="2214"/>
                  </a:lnTo>
                  <a:lnTo>
                    <a:pt x="34" y="2281"/>
                  </a:lnTo>
                  <a:lnTo>
                    <a:pt x="68" y="2348"/>
                  </a:lnTo>
                  <a:lnTo>
                    <a:pt x="135" y="2381"/>
                  </a:lnTo>
                  <a:lnTo>
                    <a:pt x="236" y="2415"/>
                  </a:lnTo>
                  <a:lnTo>
                    <a:pt x="303" y="2415"/>
                  </a:lnTo>
                  <a:lnTo>
                    <a:pt x="370" y="2381"/>
                  </a:lnTo>
                  <a:lnTo>
                    <a:pt x="403" y="2314"/>
                  </a:lnTo>
                  <a:lnTo>
                    <a:pt x="437" y="2247"/>
                  </a:lnTo>
                  <a:lnTo>
                    <a:pt x="604" y="1845"/>
                  </a:lnTo>
                  <a:lnTo>
                    <a:pt x="1644" y="1845"/>
                  </a:lnTo>
                  <a:lnTo>
                    <a:pt x="1745" y="2247"/>
                  </a:lnTo>
                  <a:lnTo>
                    <a:pt x="1778" y="2314"/>
                  </a:lnTo>
                  <a:lnTo>
                    <a:pt x="1812" y="2381"/>
                  </a:lnTo>
                  <a:lnTo>
                    <a:pt x="1879" y="2415"/>
                  </a:lnTo>
                  <a:lnTo>
                    <a:pt x="1946" y="2415"/>
                  </a:lnTo>
                  <a:lnTo>
                    <a:pt x="2046" y="2381"/>
                  </a:lnTo>
                  <a:lnTo>
                    <a:pt x="2113" y="2348"/>
                  </a:lnTo>
                  <a:lnTo>
                    <a:pt x="2180" y="2281"/>
                  </a:lnTo>
                  <a:lnTo>
                    <a:pt x="2180" y="2214"/>
                  </a:lnTo>
                  <a:lnTo>
                    <a:pt x="2180" y="2147"/>
                  </a:lnTo>
                  <a:lnTo>
                    <a:pt x="2180" y="2113"/>
                  </a:lnTo>
                  <a:lnTo>
                    <a:pt x="1476" y="336"/>
                  </a:lnTo>
                  <a:lnTo>
                    <a:pt x="1409" y="202"/>
                  </a:lnTo>
                  <a:lnTo>
                    <a:pt x="1309" y="101"/>
                  </a:lnTo>
                  <a:lnTo>
                    <a:pt x="11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74;p67">
              <a:extLst>
                <a:ext uri="{FF2B5EF4-FFF2-40B4-BE49-F238E27FC236}">
                  <a16:creationId xmlns:a16="http://schemas.microsoft.com/office/drawing/2014/main" id="{E1554714-C379-49F1-A954-CEA67A34C8C5}"/>
                </a:ext>
              </a:extLst>
            </p:cNvPr>
            <p:cNvSpPr/>
            <p:nvPr/>
          </p:nvSpPr>
          <p:spPr>
            <a:xfrm>
              <a:off x="7108292" y="3297423"/>
              <a:ext cx="27418" cy="39726"/>
            </a:xfrm>
            <a:custGeom>
              <a:avLst/>
              <a:gdLst/>
              <a:ahLst/>
              <a:cxnLst/>
              <a:rect l="l" t="t" r="r" b="b"/>
              <a:pathLst>
                <a:path w="1644" h="2382" extrusionOk="0">
                  <a:moveTo>
                    <a:pt x="940" y="973"/>
                  </a:moveTo>
                  <a:lnTo>
                    <a:pt x="1040" y="1040"/>
                  </a:lnTo>
                  <a:lnTo>
                    <a:pt x="1141" y="1107"/>
                  </a:lnTo>
                  <a:lnTo>
                    <a:pt x="1174" y="1241"/>
                  </a:lnTo>
                  <a:lnTo>
                    <a:pt x="1208" y="1375"/>
                  </a:lnTo>
                  <a:lnTo>
                    <a:pt x="1241" y="1509"/>
                  </a:lnTo>
                  <a:lnTo>
                    <a:pt x="1208" y="1744"/>
                  </a:lnTo>
                  <a:lnTo>
                    <a:pt x="1141" y="1945"/>
                  </a:lnTo>
                  <a:lnTo>
                    <a:pt x="973" y="2046"/>
                  </a:lnTo>
                  <a:lnTo>
                    <a:pt x="604" y="2046"/>
                  </a:lnTo>
                  <a:lnTo>
                    <a:pt x="470" y="1878"/>
                  </a:lnTo>
                  <a:lnTo>
                    <a:pt x="437" y="1811"/>
                  </a:lnTo>
                  <a:lnTo>
                    <a:pt x="403" y="1711"/>
                  </a:lnTo>
                  <a:lnTo>
                    <a:pt x="403" y="1610"/>
                  </a:lnTo>
                  <a:lnTo>
                    <a:pt x="403" y="1509"/>
                  </a:lnTo>
                  <a:lnTo>
                    <a:pt x="403" y="1409"/>
                  </a:lnTo>
                  <a:lnTo>
                    <a:pt x="403" y="1308"/>
                  </a:lnTo>
                  <a:lnTo>
                    <a:pt x="437" y="1208"/>
                  </a:lnTo>
                  <a:lnTo>
                    <a:pt x="470" y="1141"/>
                  </a:lnTo>
                  <a:lnTo>
                    <a:pt x="537" y="1074"/>
                  </a:lnTo>
                  <a:lnTo>
                    <a:pt x="604" y="1006"/>
                  </a:lnTo>
                  <a:lnTo>
                    <a:pt x="705" y="973"/>
                  </a:lnTo>
                  <a:close/>
                  <a:moveTo>
                    <a:pt x="1342" y="0"/>
                  </a:moveTo>
                  <a:lnTo>
                    <a:pt x="1275" y="68"/>
                  </a:lnTo>
                  <a:lnTo>
                    <a:pt x="1241" y="135"/>
                  </a:lnTo>
                  <a:lnTo>
                    <a:pt x="1241" y="202"/>
                  </a:lnTo>
                  <a:lnTo>
                    <a:pt x="1241" y="939"/>
                  </a:lnTo>
                  <a:lnTo>
                    <a:pt x="1141" y="839"/>
                  </a:lnTo>
                  <a:lnTo>
                    <a:pt x="873" y="705"/>
                  </a:lnTo>
                  <a:lnTo>
                    <a:pt x="705" y="705"/>
                  </a:lnTo>
                  <a:lnTo>
                    <a:pt x="403" y="738"/>
                  </a:lnTo>
                  <a:lnTo>
                    <a:pt x="202" y="906"/>
                  </a:lnTo>
                  <a:lnTo>
                    <a:pt x="1" y="1208"/>
                  </a:lnTo>
                  <a:lnTo>
                    <a:pt x="1" y="1509"/>
                  </a:lnTo>
                  <a:lnTo>
                    <a:pt x="1" y="1744"/>
                  </a:lnTo>
                  <a:lnTo>
                    <a:pt x="68" y="1945"/>
                  </a:lnTo>
                  <a:lnTo>
                    <a:pt x="168" y="2113"/>
                  </a:lnTo>
                  <a:lnTo>
                    <a:pt x="303" y="2247"/>
                  </a:lnTo>
                  <a:lnTo>
                    <a:pt x="504" y="2348"/>
                  </a:lnTo>
                  <a:lnTo>
                    <a:pt x="705" y="2381"/>
                  </a:lnTo>
                  <a:lnTo>
                    <a:pt x="873" y="2381"/>
                  </a:lnTo>
                  <a:lnTo>
                    <a:pt x="1141" y="2214"/>
                  </a:lnTo>
                  <a:lnTo>
                    <a:pt x="1241" y="2080"/>
                  </a:lnTo>
                  <a:lnTo>
                    <a:pt x="1241" y="2147"/>
                  </a:lnTo>
                  <a:lnTo>
                    <a:pt x="1241" y="2214"/>
                  </a:lnTo>
                  <a:lnTo>
                    <a:pt x="1275" y="2281"/>
                  </a:lnTo>
                  <a:lnTo>
                    <a:pt x="1342" y="2348"/>
                  </a:lnTo>
                  <a:lnTo>
                    <a:pt x="1510" y="2348"/>
                  </a:lnTo>
                  <a:lnTo>
                    <a:pt x="1577" y="2281"/>
                  </a:lnTo>
                  <a:lnTo>
                    <a:pt x="1644" y="2214"/>
                  </a:lnTo>
                  <a:lnTo>
                    <a:pt x="1644" y="2113"/>
                  </a:lnTo>
                  <a:lnTo>
                    <a:pt x="1644" y="202"/>
                  </a:lnTo>
                  <a:lnTo>
                    <a:pt x="1644" y="135"/>
                  </a:lnTo>
                  <a:lnTo>
                    <a:pt x="1577" y="68"/>
                  </a:lnTo>
                  <a:lnTo>
                    <a:pt x="15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775;p67">
              <a:extLst>
                <a:ext uri="{FF2B5EF4-FFF2-40B4-BE49-F238E27FC236}">
                  <a16:creationId xmlns:a16="http://schemas.microsoft.com/office/drawing/2014/main" id="{2E89EC41-C47D-497F-ACCE-5E82E9127B1F}"/>
                </a:ext>
              </a:extLst>
            </p:cNvPr>
            <p:cNvSpPr/>
            <p:nvPr/>
          </p:nvSpPr>
          <p:spPr>
            <a:xfrm>
              <a:off x="7141296" y="3297423"/>
              <a:ext cx="27968" cy="39726"/>
            </a:xfrm>
            <a:custGeom>
              <a:avLst/>
              <a:gdLst/>
              <a:ahLst/>
              <a:cxnLst/>
              <a:rect l="l" t="t" r="r" b="b"/>
              <a:pathLst>
                <a:path w="1677" h="2382" extrusionOk="0">
                  <a:moveTo>
                    <a:pt x="973" y="973"/>
                  </a:moveTo>
                  <a:lnTo>
                    <a:pt x="1073" y="1040"/>
                  </a:lnTo>
                  <a:lnTo>
                    <a:pt x="1174" y="1107"/>
                  </a:lnTo>
                  <a:lnTo>
                    <a:pt x="1241" y="1241"/>
                  </a:lnTo>
                  <a:lnTo>
                    <a:pt x="1274" y="1375"/>
                  </a:lnTo>
                  <a:lnTo>
                    <a:pt x="1274" y="1509"/>
                  </a:lnTo>
                  <a:lnTo>
                    <a:pt x="1274" y="1744"/>
                  </a:lnTo>
                  <a:lnTo>
                    <a:pt x="1174" y="1945"/>
                  </a:lnTo>
                  <a:lnTo>
                    <a:pt x="1140" y="1945"/>
                  </a:lnTo>
                  <a:lnTo>
                    <a:pt x="1006" y="2046"/>
                  </a:lnTo>
                  <a:lnTo>
                    <a:pt x="839" y="2080"/>
                  </a:lnTo>
                  <a:lnTo>
                    <a:pt x="738" y="2080"/>
                  </a:lnTo>
                  <a:lnTo>
                    <a:pt x="637" y="2046"/>
                  </a:lnTo>
                  <a:lnTo>
                    <a:pt x="570" y="1979"/>
                  </a:lnTo>
                  <a:lnTo>
                    <a:pt x="503" y="1878"/>
                  </a:lnTo>
                  <a:lnTo>
                    <a:pt x="470" y="1811"/>
                  </a:lnTo>
                  <a:lnTo>
                    <a:pt x="436" y="1711"/>
                  </a:lnTo>
                  <a:lnTo>
                    <a:pt x="436" y="1610"/>
                  </a:lnTo>
                  <a:lnTo>
                    <a:pt x="436" y="1509"/>
                  </a:lnTo>
                  <a:lnTo>
                    <a:pt x="436" y="1409"/>
                  </a:lnTo>
                  <a:lnTo>
                    <a:pt x="436" y="1308"/>
                  </a:lnTo>
                  <a:lnTo>
                    <a:pt x="470" y="1208"/>
                  </a:lnTo>
                  <a:lnTo>
                    <a:pt x="537" y="1141"/>
                  </a:lnTo>
                  <a:lnTo>
                    <a:pt x="570" y="1074"/>
                  </a:lnTo>
                  <a:lnTo>
                    <a:pt x="637" y="1006"/>
                  </a:lnTo>
                  <a:lnTo>
                    <a:pt x="738" y="973"/>
                  </a:lnTo>
                  <a:close/>
                  <a:moveTo>
                    <a:pt x="1375" y="0"/>
                  </a:moveTo>
                  <a:lnTo>
                    <a:pt x="1308" y="68"/>
                  </a:lnTo>
                  <a:lnTo>
                    <a:pt x="1274" y="135"/>
                  </a:lnTo>
                  <a:lnTo>
                    <a:pt x="1241" y="202"/>
                  </a:lnTo>
                  <a:lnTo>
                    <a:pt x="1241" y="939"/>
                  </a:lnTo>
                  <a:lnTo>
                    <a:pt x="1174" y="839"/>
                  </a:lnTo>
                  <a:lnTo>
                    <a:pt x="906" y="705"/>
                  </a:lnTo>
                  <a:lnTo>
                    <a:pt x="738" y="705"/>
                  </a:lnTo>
                  <a:lnTo>
                    <a:pt x="436" y="738"/>
                  </a:lnTo>
                  <a:lnTo>
                    <a:pt x="201" y="906"/>
                  </a:lnTo>
                  <a:lnTo>
                    <a:pt x="34" y="1208"/>
                  </a:lnTo>
                  <a:lnTo>
                    <a:pt x="0" y="1509"/>
                  </a:lnTo>
                  <a:lnTo>
                    <a:pt x="34" y="1744"/>
                  </a:lnTo>
                  <a:lnTo>
                    <a:pt x="101" y="1945"/>
                  </a:lnTo>
                  <a:lnTo>
                    <a:pt x="168" y="2113"/>
                  </a:lnTo>
                  <a:lnTo>
                    <a:pt x="336" y="2247"/>
                  </a:lnTo>
                  <a:lnTo>
                    <a:pt x="503" y="2348"/>
                  </a:lnTo>
                  <a:lnTo>
                    <a:pt x="704" y="2381"/>
                  </a:lnTo>
                  <a:lnTo>
                    <a:pt x="872" y="2381"/>
                  </a:lnTo>
                  <a:lnTo>
                    <a:pt x="1174" y="2214"/>
                  </a:lnTo>
                  <a:lnTo>
                    <a:pt x="1241" y="2080"/>
                  </a:lnTo>
                  <a:lnTo>
                    <a:pt x="1241" y="2147"/>
                  </a:lnTo>
                  <a:lnTo>
                    <a:pt x="1274" y="2214"/>
                  </a:lnTo>
                  <a:lnTo>
                    <a:pt x="1308" y="2281"/>
                  </a:lnTo>
                  <a:lnTo>
                    <a:pt x="1375" y="2348"/>
                  </a:lnTo>
                  <a:lnTo>
                    <a:pt x="1543" y="2348"/>
                  </a:lnTo>
                  <a:lnTo>
                    <a:pt x="1610" y="2281"/>
                  </a:lnTo>
                  <a:lnTo>
                    <a:pt x="1643" y="2214"/>
                  </a:lnTo>
                  <a:lnTo>
                    <a:pt x="1677" y="2113"/>
                  </a:lnTo>
                  <a:lnTo>
                    <a:pt x="1677" y="202"/>
                  </a:lnTo>
                  <a:lnTo>
                    <a:pt x="1643" y="135"/>
                  </a:lnTo>
                  <a:lnTo>
                    <a:pt x="1610" y="68"/>
                  </a:lnTo>
                  <a:lnTo>
                    <a:pt x="15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776;p67">
              <a:extLst>
                <a:ext uri="{FF2B5EF4-FFF2-40B4-BE49-F238E27FC236}">
                  <a16:creationId xmlns:a16="http://schemas.microsoft.com/office/drawing/2014/main" id="{62AEC922-DD13-411E-9F12-5799B57CC056}"/>
                </a:ext>
              </a:extLst>
            </p:cNvPr>
            <p:cNvSpPr/>
            <p:nvPr/>
          </p:nvSpPr>
          <p:spPr>
            <a:xfrm>
              <a:off x="7189945" y="3306929"/>
              <a:ext cx="24066" cy="28535"/>
            </a:xfrm>
            <a:custGeom>
              <a:avLst/>
              <a:gdLst/>
              <a:ahLst/>
              <a:cxnLst/>
              <a:rect l="l" t="t" r="r" b="b"/>
              <a:pathLst>
                <a:path w="1443" h="1711" extrusionOk="0">
                  <a:moveTo>
                    <a:pt x="671" y="1007"/>
                  </a:moveTo>
                  <a:lnTo>
                    <a:pt x="772" y="1040"/>
                  </a:lnTo>
                  <a:lnTo>
                    <a:pt x="1040" y="1040"/>
                  </a:lnTo>
                  <a:lnTo>
                    <a:pt x="1040" y="1074"/>
                  </a:lnTo>
                  <a:lnTo>
                    <a:pt x="1007" y="1241"/>
                  </a:lnTo>
                  <a:lnTo>
                    <a:pt x="906" y="1409"/>
                  </a:lnTo>
                  <a:lnTo>
                    <a:pt x="772" y="1476"/>
                  </a:lnTo>
                  <a:lnTo>
                    <a:pt x="604" y="1510"/>
                  </a:lnTo>
                  <a:lnTo>
                    <a:pt x="537" y="1510"/>
                  </a:lnTo>
                  <a:lnTo>
                    <a:pt x="437" y="1442"/>
                  </a:lnTo>
                  <a:lnTo>
                    <a:pt x="403" y="1375"/>
                  </a:lnTo>
                  <a:lnTo>
                    <a:pt x="369" y="1275"/>
                  </a:lnTo>
                  <a:lnTo>
                    <a:pt x="369" y="1208"/>
                  </a:lnTo>
                  <a:lnTo>
                    <a:pt x="403" y="1141"/>
                  </a:lnTo>
                  <a:lnTo>
                    <a:pt x="437" y="1107"/>
                  </a:lnTo>
                  <a:lnTo>
                    <a:pt x="470" y="1074"/>
                  </a:lnTo>
                  <a:lnTo>
                    <a:pt x="537" y="1040"/>
                  </a:lnTo>
                  <a:lnTo>
                    <a:pt x="604" y="1040"/>
                  </a:lnTo>
                  <a:lnTo>
                    <a:pt x="671" y="1007"/>
                  </a:lnTo>
                  <a:close/>
                  <a:moveTo>
                    <a:pt x="805" y="1"/>
                  </a:moveTo>
                  <a:lnTo>
                    <a:pt x="470" y="34"/>
                  </a:lnTo>
                  <a:lnTo>
                    <a:pt x="202" y="135"/>
                  </a:lnTo>
                  <a:lnTo>
                    <a:pt x="135" y="168"/>
                  </a:lnTo>
                  <a:lnTo>
                    <a:pt x="101" y="235"/>
                  </a:lnTo>
                  <a:lnTo>
                    <a:pt x="135" y="302"/>
                  </a:lnTo>
                  <a:lnTo>
                    <a:pt x="168" y="336"/>
                  </a:lnTo>
                  <a:lnTo>
                    <a:pt x="202" y="403"/>
                  </a:lnTo>
                  <a:lnTo>
                    <a:pt x="906" y="403"/>
                  </a:lnTo>
                  <a:lnTo>
                    <a:pt x="1040" y="571"/>
                  </a:lnTo>
                  <a:lnTo>
                    <a:pt x="1074" y="705"/>
                  </a:lnTo>
                  <a:lnTo>
                    <a:pt x="1074" y="839"/>
                  </a:lnTo>
                  <a:lnTo>
                    <a:pt x="403" y="839"/>
                  </a:lnTo>
                  <a:lnTo>
                    <a:pt x="302" y="872"/>
                  </a:lnTo>
                  <a:lnTo>
                    <a:pt x="235" y="872"/>
                  </a:lnTo>
                  <a:lnTo>
                    <a:pt x="168" y="906"/>
                  </a:lnTo>
                  <a:lnTo>
                    <a:pt x="101" y="973"/>
                  </a:lnTo>
                  <a:lnTo>
                    <a:pt x="68" y="1007"/>
                  </a:lnTo>
                  <a:lnTo>
                    <a:pt x="34" y="1074"/>
                  </a:lnTo>
                  <a:lnTo>
                    <a:pt x="1" y="1141"/>
                  </a:lnTo>
                  <a:lnTo>
                    <a:pt x="1" y="1241"/>
                  </a:lnTo>
                  <a:lnTo>
                    <a:pt x="1" y="1308"/>
                  </a:lnTo>
                  <a:lnTo>
                    <a:pt x="34" y="1510"/>
                  </a:lnTo>
                  <a:lnTo>
                    <a:pt x="168" y="1644"/>
                  </a:lnTo>
                  <a:lnTo>
                    <a:pt x="369" y="1711"/>
                  </a:lnTo>
                  <a:lnTo>
                    <a:pt x="604" y="1677"/>
                  </a:lnTo>
                  <a:lnTo>
                    <a:pt x="738" y="1677"/>
                  </a:lnTo>
                  <a:lnTo>
                    <a:pt x="906" y="1610"/>
                  </a:lnTo>
                  <a:lnTo>
                    <a:pt x="1007" y="1543"/>
                  </a:lnTo>
                  <a:lnTo>
                    <a:pt x="1074" y="1409"/>
                  </a:lnTo>
                  <a:lnTo>
                    <a:pt x="1074" y="1476"/>
                  </a:lnTo>
                  <a:lnTo>
                    <a:pt x="1074" y="1543"/>
                  </a:lnTo>
                  <a:lnTo>
                    <a:pt x="1141" y="1610"/>
                  </a:lnTo>
                  <a:lnTo>
                    <a:pt x="1275" y="1677"/>
                  </a:lnTo>
                  <a:lnTo>
                    <a:pt x="1409" y="1610"/>
                  </a:lnTo>
                  <a:lnTo>
                    <a:pt x="1443" y="1543"/>
                  </a:lnTo>
                  <a:lnTo>
                    <a:pt x="1443" y="1476"/>
                  </a:lnTo>
                  <a:lnTo>
                    <a:pt x="1443" y="638"/>
                  </a:lnTo>
                  <a:lnTo>
                    <a:pt x="1443" y="470"/>
                  </a:lnTo>
                  <a:lnTo>
                    <a:pt x="1409" y="336"/>
                  </a:lnTo>
                  <a:lnTo>
                    <a:pt x="1342" y="235"/>
                  </a:lnTo>
                  <a:lnTo>
                    <a:pt x="1275" y="135"/>
                  </a:lnTo>
                  <a:lnTo>
                    <a:pt x="1174" y="68"/>
                  </a:lnTo>
                  <a:lnTo>
                    <a:pt x="1040" y="34"/>
                  </a:lnTo>
                  <a:lnTo>
                    <a:pt x="9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777;p67">
              <a:extLst>
                <a:ext uri="{FF2B5EF4-FFF2-40B4-BE49-F238E27FC236}">
                  <a16:creationId xmlns:a16="http://schemas.microsoft.com/office/drawing/2014/main" id="{D2052883-4490-4780-8257-F6CE3D4DE5EF}"/>
                </a:ext>
              </a:extLst>
            </p:cNvPr>
            <p:cNvSpPr/>
            <p:nvPr/>
          </p:nvSpPr>
          <p:spPr>
            <a:xfrm>
              <a:off x="7236358" y="3308614"/>
              <a:ext cx="25750" cy="27968"/>
            </a:xfrm>
            <a:custGeom>
              <a:avLst/>
              <a:gdLst/>
              <a:ahLst/>
              <a:cxnLst/>
              <a:rect l="l" t="t" r="r" b="b"/>
              <a:pathLst>
                <a:path w="1544" h="1677" extrusionOk="0">
                  <a:moveTo>
                    <a:pt x="806" y="0"/>
                  </a:moveTo>
                  <a:lnTo>
                    <a:pt x="638" y="67"/>
                  </a:lnTo>
                  <a:lnTo>
                    <a:pt x="504" y="168"/>
                  </a:lnTo>
                  <a:lnTo>
                    <a:pt x="437" y="302"/>
                  </a:lnTo>
                  <a:lnTo>
                    <a:pt x="437" y="235"/>
                  </a:lnTo>
                  <a:lnTo>
                    <a:pt x="370" y="67"/>
                  </a:lnTo>
                  <a:lnTo>
                    <a:pt x="236" y="34"/>
                  </a:lnTo>
                  <a:lnTo>
                    <a:pt x="135" y="34"/>
                  </a:lnTo>
                  <a:lnTo>
                    <a:pt x="68" y="67"/>
                  </a:lnTo>
                  <a:lnTo>
                    <a:pt x="34" y="134"/>
                  </a:lnTo>
                  <a:lnTo>
                    <a:pt x="1" y="235"/>
                  </a:lnTo>
                  <a:lnTo>
                    <a:pt x="1" y="1442"/>
                  </a:lnTo>
                  <a:lnTo>
                    <a:pt x="34" y="1509"/>
                  </a:lnTo>
                  <a:lnTo>
                    <a:pt x="68" y="1610"/>
                  </a:lnTo>
                  <a:lnTo>
                    <a:pt x="236" y="1677"/>
                  </a:lnTo>
                  <a:lnTo>
                    <a:pt x="370" y="1610"/>
                  </a:lnTo>
                  <a:lnTo>
                    <a:pt x="403" y="1509"/>
                  </a:lnTo>
                  <a:lnTo>
                    <a:pt x="437" y="1442"/>
                  </a:lnTo>
                  <a:lnTo>
                    <a:pt x="437" y="738"/>
                  </a:lnTo>
                  <a:lnTo>
                    <a:pt x="437" y="570"/>
                  </a:lnTo>
                  <a:lnTo>
                    <a:pt x="537" y="403"/>
                  </a:lnTo>
                  <a:lnTo>
                    <a:pt x="672" y="302"/>
                  </a:lnTo>
                  <a:lnTo>
                    <a:pt x="839" y="268"/>
                  </a:lnTo>
                  <a:lnTo>
                    <a:pt x="940" y="302"/>
                  </a:lnTo>
                  <a:lnTo>
                    <a:pt x="1040" y="369"/>
                  </a:lnTo>
                  <a:lnTo>
                    <a:pt x="1107" y="470"/>
                  </a:lnTo>
                  <a:lnTo>
                    <a:pt x="1141" y="637"/>
                  </a:lnTo>
                  <a:lnTo>
                    <a:pt x="1141" y="1442"/>
                  </a:lnTo>
                  <a:lnTo>
                    <a:pt x="1141" y="1509"/>
                  </a:lnTo>
                  <a:lnTo>
                    <a:pt x="1208" y="1610"/>
                  </a:lnTo>
                  <a:lnTo>
                    <a:pt x="1242" y="1643"/>
                  </a:lnTo>
                  <a:lnTo>
                    <a:pt x="1342" y="1677"/>
                  </a:lnTo>
                  <a:lnTo>
                    <a:pt x="1409" y="1643"/>
                  </a:lnTo>
                  <a:lnTo>
                    <a:pt x="1476" y="1610"/>
                  </a:lnTo>
                  <a:lnTo>
                    <a:pt x="1543" y="1509"/>
                  </a:lnTo>
                  <a:lnTo>
                    <a:pt x="1543" y="1442"/>
                  </a:lnTo>
                  <a:lnTo>
                    <a:pt x="1543" y="637"/>
                  </a:lnTo>
                  <a:lnTo>
                    <a:pt x="1543" y="470"/>
                  </a:lnTo>
                  <a:lnTo>
                    <a:pt x="1510" y="335"/>
                  </a:lnTo>
                  <a:lnTo>
                    <a:pt x="1443" y="235"/>
                  </a:lnTo>
                  <a:lnTo>
                    <a:pt x="1376" y="168"/>
                  </a:lnTo>
                  <a:lnTo>
                    <a:pt x="1275" y="101"/>
                  </a:lnTo>
                  <a:lnTo>
                    <a:pt x="1175" y="34"/>
                  </a:lnTo>
                  <a:lnTo>
                    <a:pt x="107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778;p67">
              <a:extLst>
                <a:ext uri="{FF2B5EF4-FFF2-40B4-BE49-F238E27FC236}">
                  <a16:creationId xmlns:a16="http://schemas.microsoft.com/office/drawing/2014/main" id="{C2CEC42D-F7A7-4369-8430-5083AD2B29F1}"/>
                </a:ext>
              </a:extLst>
            </p:cNvPr>
            <p:cNvSpPr/>
            <p:nvPr/>
          </p:nvSpPr>
          <p:spPr>
            <a:xfrm>
              <a:off x="7267128" y="3308614"/>
              <a:ext cx="26300" cy="27968"/>
            </a:xfrm>
            <a:custGeom>
              <a:avLst/>
              <a:gdLst/>
              <a:ahLst/>
              <a:cxnLst/>
              <a:rect l="l" t="t" r="r" b="b"/>
              <a:pathLst>
                <a:path w="1577" h="1677" extrusionOk="0">
                  <a:moveTo>
                    <a:pt x="839" y="268"/>
                  </a:moveTo>
                  <a:lnTo>
                    <a:pt x="1006" y="302"/>
                  </a:lnTo>
                  <a:lnTo>
                    <a:pt x="1140" y="403"/>
                  </a:lnTo>
                  <a:lnTo>
                    <a:pt x="1207" y="537"/>
                  </a:lnTo>
                  <a:lnTo>
                    <a:pt x="1241" y="704"/>
                  </a:lnTo>
                  <a:lnTo>
                    <a:pt x="436" y="704"/>
                  </a:lnTo>
                  <a:lnTo>
                    <a:pt x="470" y="537"/>
                  </a:lnTo>
                  <a:lnTo>
                    <a:pt x="570" y="403"/>
                  </a:lnTo>
                  <a:lnTo>
                    <a:pt x="671" y="302"/>
                  </a:lnTo>
                  <a:lnTo>
                    <a:pt x="839" y="268"/>
                  </a:lnTo>
                  <a:close/>
                  <a:moveTo>
                    <a:pt x="839" y="0"/>
                  </a:moveTo>
                  <a:lnTo>
                    <a:pt x="604" y="34"/>
                  </a:lnTo>
                  <a:lnTo>
                    <a:pt x="403" y="134"/>
                  </a:lnTo>
                  <a:lnTo>
                    <a:pt x="235" y="235"/>
                  </a:lnTo>
                  <a:lnTo>
                    <a:pt x="134" y="403"/>
                  </a:lnTo>
                  <a:lnTo>
                    <a:pt x="34" y="604"/>
                  </a:lnTo>
                  <a:lnTo>
                    <a:pt x="0" y="838"/>
                  </a:lnTo>
                  <a:lnTo>
                    <a:pt x="34" y="1174"/>
                  </a:lnTo>
                  <a:lnTo>
                    <a:pt x="503" y="1643"/>
                  </a:lnTo>
                  <a:lnTo>
                    <a:pt x="839" y="1677"/>
                  </a:lnTo>
                  <a:lnTo>
                    <a:pt x="1174" y="1643"/>
                  </a:lnTo>
                  <a:lnTo>
                    <a:pt x="1442" y="1476"/>
                  </a:lnTo>
                  <a:lnTo>
                    <a:pt x="1476" y="1409"/>
                  </a:lnTo>
                  <a:lnTo>
                    <a:pt x="1509" y="1341"/>
                  </a:lnTo>
                  <a:lnTo>
                    <a:pt x="1509" y="1308"/>
                  </a:lnTo>
                  <a:lnTo>
                    <a:pt x="1476" y="1241"/>
                  </a:lnTo>
                  <a:lnTo>
                    <a:pt x="1442" y="1207"/>
                  </a:lnTo>
                  <a:lnTo>
                    <a:pt x="1342" y="1207"/>
                  </a:lnTo>
                  <a:lnTo>
                    <a:pt x="1308" y="1241"/>
                  </a:lnTo>
                  <a:lnTo>
                    <a:pt x="1107" y="1341"/>
                  </a:lnTo>
                  <a:lnTo>
                    <a:pt x="906" y="1409"/>
                  </a:lnTo>
                  <a:lnTo>
                    <a:pt x="704" y="1375"/>
                  </a:lnTo>
                  <a:lnTo>
                    <a:pt x="436" y="1140"/>
                  </a:lnTo>
                  <a:lnTo>
                    <a:pt x="436" y="939"/>
                  </a:lnTo>
                  <a:lnTo>
                    <a:pt x="1509" y="939"/>
                  </a:lnTo>
                  <a:lnTo>
                    <a:pt x="1543" y="906"/>
                  </a:lnTo>
                  <a:lnTo>
                    <a:pt x="1576" y="838"/>
                  </a:lnTo>
                  <a:lnTo>
                    <a:pt x="1576" y="805"/>
                  </a:lnTo>
                  <a:lnTo>
                    <a:pt x="1576" y="637"/>
                  </a:lnTo>
                  <a:lnTo>
                    <a:pt x="1543" y="503"/>
                  </a:lnTo>
                  <a:lnTo>
                    <a:pt x="1476" y="369"/>
                  </a:lnTo>
                  <a:lnTo>
                    <a:pt x="1409" y="235"/>
                  </a:lnTo>
                  <a:lnTo>
                    <a:pt x="1274" y="134"/>
                  </a:lnTo>
                  <a:lnTo>
                    <a:pt x="1174" y="67"/>
                  </a:lnTo>
                  <a:lnTo>
                    <a:pt x="10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779;p67">
              <a:extLst>
                <a:ext uri="{FF2B5EF4-FFF2-40B4-BE49-F238E27FC236}">
                  <a16:creationId xmlns:a16="http://schemas.microsoft.com/office/drawing/2014/main" id="{7B2E2E1B-7DB4-4788-ACB5-8EA02A7598E0}"/>
                </a:ext>
              </a:extLst>
            </p:cNvPr>
            <p:cNvSpPr/>
            <p:nvPr/>
          </p:nvSpPr>
          <p:spPr>
            <a:xfrm>
              <a:off x="7297881" y="3309164"/>
              <a:ext cx="41961" cy="27418"/>
            </a:xfrm>
            <a:custGeom>
              <a:avLst/>
              <a:gdLst/>
              <a:ahLst/>
              <a:cxnLst/>
              <a:rect l="l" t="t" r="r" b="b"/>
              <a:pathLst>
                <a:path w="2516" h="1644" extrusionOk="0">
                  <a:moveTo>
                    <a:pt x="101" y="1"/>
                  </a:moveTo>
                  <a:lnTo>
                    <a:pt x="34" y="68"/>
                  </a:lnTo>
                  <a:lnTo>
                    <a:pt x="1" y="101"/>
                  </a:lnTo>
                  <a:lnTo>
                    <a:pt x="1" y="168"/>
                  </a:lnTo>
                  <a:lnTo>
                    <a:pt x="1" y="202"/>
                  </a:lnTo>
                  <a:lnTo>
                    <a:pt x="1" y="235"/>
                  </a:lnTo>
                  <a:lnTo>
                    <a:pt x="369" y="1342"/>
                  </a:lnTo>
                  <a:lnTo>
                    <a:pt x="470" y="1577"/>
                  </a:lnTo>
                  <a:lnTo>
                    <a:pt x="638" y="1644"/>
                  </a:lnTo>
                  <a:lnTo>
                    <a:pt x="738" y="1610"/>
                  </a:lnTo>
                  <a:lnTo>
                    <a:pt x="805" y="1577"/>
                  </a:lnTo>
                  <a:lnTo>
                    <a:pt x="906" y="1476"/>
                  </a:lnTo>
                  <a:lnTo>
                    <a:pt x="939" y="1342"/>
                  </a:lnTo>
                  <a:lnTo>
                    <a:pt x="1275" y="370"/>
                  </a:lnTo>
                  <a:lnTo>
                    <a:pt x="1577" y="1342"/>
                  </a:lnTo>
                  <a:lnTo>
                    <a:pt x="1644" y="1476"/>
                  </a:lnTo>
                  <a:lnTo>
                    <a:pt x="1711" y="1577"/>
                  </a:lnTo>
                  <a:lnTo>
                    <a:pt x="1778" y="1610"/>
                  </a:lnTo>
                  <a:lnTo>
                    <a:pt x="1878" y="1644"/>
                  </a:lnTo>
                  <a:lnTo>
                    <a:pt x="2046" y="1577"/>
                  </a:lnTo>
                  <a:lnTo>
                    <a:pt x="2147" y="1376"/>
                  </a:lnTo>
                  <a:lnTo>
                    <a:pt x="2516" y="235"/>
                  </a:lnTo>
                  <a:lnTo>
                    <a:pt x="2516" y="202"/>
                  </a:lnTo>
                  <a:lnTo>
                    <a:pt x="2516" y="168"/>
                  </a:lnTo>
                  <a:lnTo>
                    <a:pt x="2516" y="101"/>
                  </a:lnTo>
                  <a:lnTo>
                    <a:pt x="2482" y="68"/>
                  </a:lnTo>
                  <a:lnTo>
                    <a:pt x="2415" y="1"/>
                  </a:lnTo>
                  <a:lnTo>
                    <a:pt x="2281" y="1"/>
                  </a:lnTo>
                  <a:lnTo>
                    <a:pt x="2214" y="34"/>
                  </a:lnTo>
                  <a:lnTo>
                    <a:pt x="2180" y="101"/>
                  </a:lnTo>
                  <a:lnTo>
                    <a:pt x="2147" y="135"/>
                  </a:lnTo>
                  <a:lnTo>
                    <a:pt x="1845" y="1208"/>
                  </a:lnTo>
                  <a:lnTo>
                    <a:pt x="1510" y="235"/>
                  </a:lnTo>
                  <a:lnTo>
                    <a:pt x="1476" y="135"/>
                  </a:lnTo>
                  <a:lnTo>
                    <a:pt x="1409" y="68"/>
                  </a:lnTo>
                  <a:lnTo>
                    <a:pt x="1342" y="1"/>
                  </a:lnTo>
                  <a:lnTo>
                    <a:pt x="1174" y="1"/>
                  </a:lnTo>
                  <a:lnTo>
                    <a:pt x="1107" y="68"/>
                  </a:lnTo>
                  <a:lnTo>
                    <a:pt x="1040" y="135"/>
                  </a:lnTo>
                  <a:lnTo>
                    <a:pt x="1007" y="235"/>
                  </a:lnTo>
                  <a:lnTo>
                    <a:pt x="671" y="1208"/>
                  </a:lnTo>
                  <a:lnTo>
                    <a:pt x="336" y="135"/>
                  </a:lnTo>
                  <a:lnTo>
                    <a:pt x="336" y="101"/>
                  </a:lnTo>
                  <a:lnTo>
                    <a:pt x="269" y="34"/>
                  </a:lnTo>
                  <a:lnTo>
                    <a:pt x="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780;p67">
              <a:extLst>
                <a:ext uri="{FF2B5EF4-FFF2-40B4-BE49-F238E27FC236}">
                  <a16:creationId xmlns:a16="http://schemas.microsoft.com/office/drawing/2014/main" id="{9FBBE1C1-FAD0-4C37-8B1F-146F283E62C0}"/>
                </a:ext>
              </a:extLst>
            </p:cNvPr>
            <p:cNvSpPr/>
            <p:nvPr/>
          </p:nvSpPr>
          <p:spPr>
            <a:xfrm>
              <a:off x="7359955" y="3308614"/>
              <a:ext cx="22948" cy="29086"/>
            </a:xfrm>
            <a:custGeom>
              <a:avLst/>
              <a:gdLst/>
              <a:ahLst/>
              <a:cxnLst/>
              <a:rect l="l" t="t" r="r" b="b"/>
              <a:pathLst>
                <a:path w="1376" h="1744" extrusionOk="0">
                  <a:moveTo>
                    <a:pt x="403" y="0"/>
                  </a:moveTo>
                  <a:lnTo>
                    <a:pt x="202" y="101"/>
                  </a:lnTo>
                  <a:lnTo>
                    <a:pt x="34" y="268"/>
                  </a:lnTo>
                  <a:lnTo>
                    <a:pt x="1" y="470"/>
                  </a:lnTo>
                  <a:lnTo>
                    <a:pt x="1" y="537"/>
                  </a:lnTo>
                  <a:lnTo>
                    <a:pt x="34" y="604"/>
                  </a:lnTo>
                  <a:lnTo>
                    <a:pt x="101" y="738"/>
                  </a:lnTo>
                  <a:lnTo>
                    <a:pt x="202" y="805"/>
                  </a:lnTo>
                  <a:lnTo>
                    <a:pt x="269" y="872"/>
                  </a:lnTo>
                  <a:lnTo>
                    <a:pt x="370" y="872"/>
                  </a:lnTo>
                  <a:lnTo>
                    <a:pt x="537" y="939"/>
                  </a:lnTo>
                  <a:lnTo>
                    <a:pt x="806" y="1006"/>
                  </a:lnTo>
                  <a:lnTo>
                    <a:pt x="973" y="1073"/>
                  </a:lnTo>
                  <a:lnTo>
                    <a:pt x="1007" y="1207"/>
                  </a:lnTo>
                  <a:lnTo>
                    <a:pt x="1007" y="1274"/>
                  </a:lnTo>
                  <a:lnTo>
                    <a:pt x="973" y="1308"/>
                  </a:lnTo>
                  <a:lnTo>
                    <a:pt x="906" y="1375"/>
                  </a:lnTo>
                  <a:lnTo>
                    <a:pt x="839" y="1375"/>
                  </a:lnTo>
                  <a:lnTo>
                    <a:pt x="772" y="1409"/>
                  </a:lnTo>
                  <a:lnTo>
                    <a:pt x="571" y="1409"/>
                  </a:lnTo>
                  <a:lnTo>
                    <a:pt x="470" y="1375"/>
                  </a:lnTo>
                  <a:lnTo>
                    <a:pt x="336" y="1341"/>
                  </a:lnTo>
                  <a:lnTo>
                    <a:pt x="236" y="1274"/>
                  </a:lnTo>
                  <a:lnTo>
                    <a:pt x="168" y="1241"/>
                  </a:lnTo>
                  <a:lnTo>
                    <a:pt x="101" y="1241"/>
                  </a:lnTo>
                  <a:lnTo>
                    <a:pt x="34" y="1308"/>
                  </a:lnTo>
                  <a:lnTo>
                    <a:pt x="1" y="1341"/>
                  </a:lnTo>
                  <a:lnTo>
                    <a:pt x="1" y="1375"/>
                  </a:lnTo>
                  <a:lnTo>
                    <a:pt x="1" y="1476"/>
                  </a:lnTo>
                  <a:lnTo>
                    <a:pt x="68" y="1576"/>
                  </a:lnTo>
                  <a:lnTo>
                    <a:pt x="370" y="1710"/>
                  </a:lnTo>
                  <a:lnTo>
                    <a:pt x="705" y="1744"/>
                  </a:lnTo>
                  <a:lnTo>
                    <a:pt x="973" y="1744"/>
                  </a:lnTo>
                  <a:lnTo>
                    <a:pt x="1174" y="1610"/>
                  </a:lnTo>
                  <a:lnTo>
                    <a:pt x="1342" y="1442"/>
                  </a:lnTo>
                  <a:lnTo>
                    <a:pt x="1376" y="1241"/>
                  </a:lnTo>
                  <a:lnTo>
                    <a:pt x="1342" y="1073"/>
                  </a:lnTo>
                  <a:lnTo>
                    <a:pt x="1242" y="939"/>
                  </a:lnTo>
                  <a:lnTo>
                    <a:pt x="1074" y="805"/>
                  </a:lnTo>
                  <a:lnTo>
                    <a:pt x="873" y="738"/>
                  </a:lnTo>
                  <a:lnTo>
                    <a:pt x="604" y="671"/>
                  </a:lnTo>
                  <a:lnTo>
                    <a:pt x="504" y="671"/>
                  </a:lnTo>
                  <a:lnTo>
                    <a:pt x="437" y="604"/>
                  </a:lnTo>
                  <a:lnTo>
                    <a:pt x="370" y="570"/>
                  </a:lnTo>
                  <a:lnTo>
                    <a:pt x="370" y="503"/>
                  </a:lnTo>
                  <a:lnTo>
                    <a:pt x="403" y="403"/>
                  </a:lnTo>
                  <a:lnTo>
                    <a:pt x="470" y="369"/>
                  </a:lnTo>
                  <a:lnTo>
                    <a:pt x="571" y="335"/>
                  </a:lnTo>
                  <a:lnTo>
                    <a:pt x="1007" y="335"/>
                  </a:lnTo>
                  <a:lnTo>
                    <a:pt x="1074" y="369"/>
                  </a:lnTo>
                  <a:lnTo>
                    <a:pt x="1208" y="369"/>
                  </a:lnTo>
                  <a:lnTo>
                    <a:pt x="1242" y="335"/>
                  </a:lnTo>
                  <a:lnTo>
                    <a:pt x="1309" y="201"/>
                  </a:lnTo>
                  <a:lnTo>
                    <a:pt x="1208" y="134"/>
                  </a:lnTo>
                  <a:lnTo>
                    <a:pt x="9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781;p67">
              <a:extLst>
                <a:ext uri="{FF2B5EF4-FFF2-40B4-BE49-F238E27FC236}">
                  <a16:creationId xmlns:a16="http://schemas.microsoft.com/office/drawing/2014/main" id="{D3D4F343-CE6A-4EEC-B997-3FAB325CD688}"/>
                </a:ext>
              </a:extLst>
            </p:cNvPr>
            <p:cNvSpPr/>
            <p:nvPr/>
          </p:nvSpPr>
          <p:spPr>
            <a:xfrm>
              <a:off x="7387923" y="3296306"/>
              <a:ext cx="8405" cy="40276"/>
            </a:xfrm>
            <a:custGeom>
              <a:avLst/>
              <a:gdLst/>
              <a:ahLst/>
              <a:cxnLst/>
              <a:rect l="l" t="t" r="r" b="b"/>
              <a:pathLst>
                <a:path w="504" h="2415" extrusionOk="0">
                  <a:moveTo>
                    <a:pt x="168" y="0"/>
                  </a:moveTo>
                  <a:lnTo>
                    <a:pt x="101" y="34"/>
                  </a:lnTo>
                  <a:lnTo>
                    <a:pt x="0" y="202"/>
                  </a:lnTo>
                  <a:lnTo>
                    <a:pt x="101" y="369"/>
                  </a:lnTo>
                  <a:lnTo>
                    <a:pt x="168" y="436"/>
                  </a:lnTo>
                  <a:lnTo>
                    <a:pt x="336" y="436"/>
                  </a:lnTo>
                  <a:lnTo>
                    <a:pt x="436" y="369"/>
                  </a:lnTo>
                  <a:lnTo>
                    <a:pt x="503" y="202"/>
                  </a:lnTo>
                  <a:lnTo>
                    <a:pt x="436" y="34"/>
                  </a:lnTo>
                  <a:lnTo>
                    <a:pt x="336" y="0"/>
                  </a:lnTo>
                  <a:close/>
                  <a:moveTo>
                    <a:pt x="135" y="772"/>
                  </a:moveTo>
                  <a:lnTo>
                    <a:pt x="101" y="839"/>
                  </a:lnTo>
                  <a:lnTo>
                    <a:pt x="34" y="906"/>
                  </a:lnTo>
                  <a:lnTo>
                    <a:pt x="68" y="1006"/>
                  </a:lnTo>
                  <a:lnTo>
                    <a:pt x="68" y="2180"/>
                  </a:lnTo>
                  <a:lnTo>
                    <a:pt x="68" y="2247"/>
                  </a:lnTo>
                  <a:lnTo>
                    <a:pt x="101" y="2348"/>
                  </a:lnTo>
                  <a:lnTo>
                    <a:pt x="135" y="2381"/>
                  </a:lnTo>
                  <a:lnTo>
                    <a:pt x="235" y="2415"/>
                  </a:lnTo>
                  <a:lnTo>
                    <a:pt x="302" y="2381"/>
                  </a:lnTo>
                  <a:lnTo>
                    <a:pt x="369" y="2348"/>
                  </a:lnTo>
                  <a:lnTo>
                    <a:pt x="436" y="2247"/>
                  </a:lnTo>
                  <a:lnTo>
                    <a:pt x="436" y="2180"/>
                  </a:lnTo>
                  <a:lnTo>
                    <a:pt x="436" y="1006"/>
                  </a:lnTo>
                  <a:lnTo>
                    <a:pt x="436" y="906"/>
                  </a:lnTo>
                  <a:lnTo>
                    <a:pt x="369" y="839"/>
                  </a:lnTo>
                  <a:lnTo>
                    <a:pt x="302" y="77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782;p67">
              <a:extLst>
                <a:ext uri="{FF2B5EF4-FFF2-40B4-BE49-F238E27FC236}">
                  <a16:creationId xmlns:a16="http://schemas.microsoft.com/office/drawing/2014/main" id="{EADD401D-91E6-442F-9B19-AF2ABD00C89B}"/>
                </a:ext>
              </a:extLst>
            </p:cNvPr>
            <p:cNvSpPr/>
            <p:nvPr/>
          </p:nvSpPr>
          <p:spPr>
            <a:xfrm>
              <a:off x="7399114" y="3299108"/>
              <a:ext cx="20146" cy="36924"/>
            </a:xfrm>
            <a:custGeom>
              <a:avLst/>
              <a:gdLst/>
              <a:ahLst/>
              <a:cxnLst/>
              <a:rect l="l" t="t" r="r" b="b"/>
              <a:pathLst>
                <a:path w="1208" h="2214" extrusionOk="0">
                  <a:moveTo>
                    <a:pt x="503" y="0"/>
                  </a:moveTo>
                  <a:lnTo>
                    <a:pt x="436" y="34"/>
                  </a:lnTo>
                  <a:lnTo>
                    <a:pt x="369" y="101"/>
                  </a:lnTo>
                  <a:lnTo>
                    <a:pt x="369" y="201"/>
                  </a:lnTo>
                  <a:lnTo>
                    <a:pt x="302" y="604"/>
                  </a:lnTo>
                  <a:lnTo>
                    <a:pt x="101" y="604"/>
                  </a:lnTo>
                  <a:lnTo>
                    <a:pt x="34" y="637"/>
                  </a:lnTo>
                  <a:lnTo>
                    <a:pt x="0" y="704"/>
                  </a:lnTo>
                  <a:lnTo>
                    <a:pt x="0" y="738"/>
                  </a:lnTo>
                  <a:lnTo>
                    <a:pt x="0" y="805"/>
                  </a:lnTo>
                  <a:lnTo>
                    <a:pt x="34" y="838"/>
                  </a:lnTo>
                  <a:lnTo>
                    <a:pt x="101" y="872"/>
                  </a:lnTo>
                  <a:lnTo>
                    <a:pt x="302" y="872"/>
                  </a:lnTo>
                  <a:lnTo>
                    <a:pt x="302" y="1710"/>
                  </a:lnTo>
                  <a:lnTo>
                    <a:pt x="335" y="1945"/>
                  </a:lnTo>
                  <a:lnTo>
                    <a:pt x="436" y="2113"/>
                  </a:lnTo>
                  <a:lnTo>
                    <a:pt x="604" y="2213"/>
                  </a:lnTo>
                  <a:lnTo>
                    <a:pt x="1073" y="2213"/>
                  </a:lnTo>
                  <a:lnTo>
                    <a:pt x="1140" y="2180"/>
                  </a:lnTo>
                  <a:lnTo>
                    <a:pt x="1174" y="2180"/>
                  </a:lnTo>
                  <a:lnTo>
                    <a:pt x="1174" y="2146"/>
                  </a:lnTo>
                  <a:lnTo>
                    <a:pt x="1207" y="2113"/>
                  </a:lnTo>
                  <a:lnTo>
                    <a:pt x="1174" y="2079"/>
                  </a:lnTo>
                  <a:lnTo>
                    <a:pt x="1174" y="2012"/>
                  </a:lnTo>
                  <a:lnTo>
                    <a:pt x="1140" y="1979"/>
                  </a:lnTo>
                  <a:lnTo>
                    <a:pt x="1107" y="1911"/>
                  </a:lnTo>
                  <a:lnTo>
                    <a:pt x="805" y="1911"/>
                  </a:lnTo>
                  <a:lnTo>
                    <a:pt x="771" y="1844"/>
                  </a:lnTo>
                  <a:lnTo>
                    <a:pt x="704" y="1744"/>
                  </a:lnTo>
                  <a:lnTo>
                    <a:pt x="704" y="1610"/>
                  </a:lnTo>
                  <a:lnTo>
                    <a:pt x="704" y="872"/>
                  </a:lnTo>
                  <a:lnTo>
                    <a:pt x="1040" y="872"/>
                  </a:lnTo>
                  <a:lnTo>
                    <a:pt x="1073" y="838"/>
                  </a:lnTo>
                  <a:lnTo>
                    <a:pt x="1107" y="805"/>
                  </a:lnTo>
                  <a:lnTo>
                    <a:pt x="1107" y="738"/>
                  </a:lnTo>
                  <a:lnTo>
                    <a:pt x="1107" y="671"/>
                  </a:lnTo>
                  <a:lnTo>
                    <a:pt x="1073" y="637"/>
                  </a:lnTo>
                  <a:lnTo>
                    <a:pt x="1040" y="604"/>
                  </a:lnTo>
                  <a:lnTo>
                    <a:pt x="704" y="604"/>
                  </a:lnTo>
                  <a:lnTo>
                    <a:pt x="704" y="168"/>
                  </a:lnTo>
                  <a:lnTo>
                    <a:pt x="704" y="101"/>
                  </a:lnTo>
                  <a:lnTo>
                    <a:pt x="671" y="34"/>
                  </a:lnTo>
                  <a:lnTo>
                    <a:pt x="6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783;p67">
              <a:extLst>
                <a:ext uri="{FF2B5EF4-FFF2-40B4-BE49-F238E27FC236}">
                  <a16:creationId xmlns:a16="http://schemas.microsoft.com/office/drawing/2014/main" id="{383BD85A-2BA1-43A1-93D9-51E44CBD4CA9}"/>
                </a:ext>
              </a:extLst>
            </p:cNvPr>
            <p:cNvSpPr/>
            <p:nvPr/>
          </p:nvSpPr>
          <p:spPr>
            <a:xfrm>
              <a:off x="7421478" y="3308614"/>
              <a:ext cx="26300" cy="27968"/>
            </a:xfrm>
            <a:custGeom>
              <a:avLst/>
              <a:gdLst/>
              <a:ahLst/>
              <a:cxnLst/>
              <a:rect l="l" t="t" r="r" b="b"/>
              <a:pathLst>
                <a:path w="1577" h="1677" extrusionOk="0">
                  <a:moveTo>
                    <a:pt x="872" y="268"/>
                  </a:moveTo>
                  <a:lnTo>
                    <a:pt x="1006" y="302"/>
                  </a:lnTo>
                  <a:lnTo>
                    <a:pt x="1141" y="403"/>
                  </a:lnTo>
                  <a:lnTo>
                    <a:pt x="1208" y="537"/>
                  </a:lnTo>
                  <a:lnTo>
                    <a:pt x="1241" y="704"/>
                  </a:lnTo>
                  <a:lnTo>
                    <a:pt x="436" y="704"/>
                  </a:lnTo>
                  <a:lnTo>
                    <a:pt x="470" y="537"/>
                  </a:lnTo>
                  <a:lnTo>
                    <a:pt x="571" y="403"/>
                  </a:lnTo>
                  <a:lnTo>
                    <a:pt x="705" y="302"/>
                  </a:lnTo>
                  <a:lnTo>
                    <a:pt x="872" y="268"/>
                  </a:lnTo>
                  <a:close/>
                  <a:moveTo>
                    <a:pt x="839" y="0"/>
                  </a:moveTo>
                  <a:lnTo>
                    <a:pt x="604" y="34"/>
                  </a:lnTo>
                  <a:lnTo>
                    <a:pt x="403" y="134"/>
                  </a:lnTo>
                  <a:lnTo>
                    <a:pt x="235" y="235"/>
                  </a:lnTo>
                  <a:lnTo>
                    <a:pt x="135" y="403"/>
                  </a:lnTo>
                  <a:lnTo>
                    <a:pt x="34" y="604"/>
                  </a:lnTo>
                  <a:lnTo>
                    <a:pt x="0" y="838"/>
                  </a:lnTo>
                  <a:lnTo>
                    <a:pt x="34" y="1174"/>
                  </a:lnTo>
                  <a:lnTo>
                    <a:pt x="235" y="1442"/>
                  </a:lnTo>
                  <a:lnTo>
                    <a:pt x="537" y="1643"/>
                  </a:lnTo>
                  <a:lnTo>
                    <a:pt x="872" y="1677"/>
                  </a:lnTo>
                  <a:lnTo>
                    <a:pt x="1174" y="1643"/>
                  </a:lnTo>
                  <a:lnTo>
                    <a:pt x="1476" y="1476"/>
                  </a:lnTo>
                  <a:lnTo>
                    <a:pt x="1509" y="1409"/>
                  </a:lnTo>
                  <a:lnTo>
                    <a:pt x="1509" y="1341"/>
                  </a:lnTo>
                  <a:lnTo>
                    <a:pt x="1509" y="1308"/>
                  </a:lnTo>
                  <a:lnTo>
                    <a:pt x="1476" y="1241"/>
                  </a:lnTo>
                  <a:lnTo>
                    <a:pt x="1442" y="1207"/>
                  </a:lnTo>
                  <a:lnTo>
                    <a:pt x="1342" y="1207"/>
                  </a:lnTo>
                  <a:lnTo>
                    <a:pt x="1342" y="1241"/>
                  </a:lnTo>
                  <a:lnTo>
                    <a:pt x="1141" y="1341"/>
                  </a:lnTo>
                  <a:lnTo>
                    <a:pt x="906" y="1409"/>
                  </a:lnTo>
                  <a:lnTo>
                    <a:pt x="705" y="1375"/>
                  </a:lnTo>
                  <a:lnTo>
                    <a:pt x="436" y="1140"/>
                  </a:lnTo>
                  <a:lnTo>
                    <a:pt x="436" y="939"/>
                  </a:lnTo>
                  <a:lnTo>
                    <a:pt x="1509" y="939"/>
                  </a:lnTo>
                  <a:lnTo>
                    <a:pt x="1543" y="906"/>
                  </a:lnTo>
                  <a:lnTo>
                    <a:pt x="1577" y="838"/>
                  </a:lnTo>
                  <a:lnTo>
                    <a:pt x="1577" y="805"/>
                  </a:lnTo>
                  <a:lnTo>
                    <a:pt x="1577" y="637"/>
                  </a:lnTo>
                  <a:lnTo>
                    <a:pt x="1543" y="503"/>
                  </a:lnTo>
                  <a:lnTo>
                    <a:pt x="1476" y="369"/>
                  </a:lnTo>
                  <a:lnTo>
                    <a:pt x="1409" y="235"/>
                  </a:lnTo>
                  <a:lnTo>
                    <a:pt x="1308" y="134"/>
                  </a:lnTo>
                  <a:lnTo>
                    <a:pt x="1174" y="67"/>
                  </a:lnTo>
                  <a:lnTo>
                    <a:pt x="10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784;p67">
              <a:extLst>
                <a:ext uri="{FF2B5EF4-FFF2-40B4-BE49-F238E27FC236}">
                  <a16:creationId xmlns:a16="http://schemas.microsoft.com/office/drawing/2014/main" id="{06451ED5-8381-4657-8690-6EE4DFDCAD1F}"/>
                </a:ext>
              </a:extLst>
            </p:cNvPr>
            <p:cNvSpPr/>
            <p:nvPr/>
          </p:nvSpPr>
          <p:spPr>
            <a:xfrm>
              <a:off x="7453349" y="3308614"/>
              <a:ext cx="43645" cy="27968"/>
            </a:xfrm>
            <a:custGeom>
              <a:avLst/>
              <a:gdLst/>
              <a:ahLst/>
              <a:cxnLst/>
              <a:rect l="l" t="t" r="r" b="b"/>
              <a:pathLst>
                <a:path w="2617" h="1677" extrusionOk="0">
                  <a:moveTo>
                    <a:pt x="772" y="0"/>
                  </a:moveTo>
                  <a:lnTo>
                    <a:pt x="504" y="168"/>
                  </a:lnTo>
                  <a:lnTo>
                    <a:pt x="403" y="302"/>
                  </a:lnTo>
                  <a:lnTo>
                    <a:pt x="403" y="235"/>
                  </a:lnTo>
                  <a:lnTo>
                    <a:pt x="403" y="134"/>
                  </a:lnTo>
                  <a:lnTo>
                    <a:pt x="370" y="67"/>
                  </a:lnTo>
                  <a:lnTo>
                    <a:pt x="303" y="34"/>
                  </a:lnTo>
                  <a:lnTo>
                    <a:pt x="135" y="34"/>
                  </a:lnTo>
                  <a:lnTo>
                    <a:pt x="68" y="101"/>
                  </a:lnTo>
                  <a:lnTo>
                    <a:pt x="1" y="168"/>
                  </a:lnTo>
                  <a:lnTo>
                    <a:pt x="1" y="235"/>
                  </a:lnTo>
                  <a:lnTo>
                    <a:pt x="1" y="1442"/>
                  </a:lnTo>
                  <a:lnTo>
                    <a:pt x="1" y="1509"/>
                  </a:lnTo>
                  <a:lnTo>
                    <a:pt x="68" y="1610"/>
                  </a:lnTo>
                  <a:lnTo>
                    <a:pt x="135" y="1643"/>
                  </a:lnTo>
                  <a:lnTo>
                    <a:pt x="202" y="1677"/>
                  </a:lnTo>
                  <a:lnTo>
                    <a:pt x="269" y="1643"/>
                  </a:lnTo>
                  <a:lnTo>
                    <a:pt x="336" y="1610"/>
                  </a:lnTo>
                  <a:lnTo>
                    <a:pt x="403" y="1509"/>
                  </a:lnTo>
                  <a:lnTo>
                    <a:pt x="403" y="1442"/>
                  </a:lnTo>
                  <a:lnTo>
                    <a:pt x="403" y="704"/>
                  </a:lnTo>
                  <a:lnTo>
                    <a:pt x="403" y="537"/>
                  </a:lnTo>
                  <a:lnTo>
                    <a:pt x="504" y="403"/>
                  </a:lnTo>
                  <a:lnTo>
                    <a:pt x="638" y="302"/>
                  </a:lnTo>
                  <a:lnTo>
                    <a:pt x="806" y="268"/>
                  </a:lnTo>
                  <a:lnTo>
                    <a:pt x="940" y="302"/>
                  </a:lnTo>
                  <a:lnTo>
                    <a:pt x="1040" y="369"/>
                  </a:lnTo>
                  <a:lnTo>
                    <a:pt x="1107" y="503"/>
                  </a:lnTo>
                  <a:lnTo>
                    <a:pt x="1107" y="637"/>
                  </a:lnTo>
                  <a:lnTo>
                    <a:pt x="1107" y="1442"/>
                  </a:lnTo>
                  <a:lnTo>
                    <a:pt x="1107" y="1509"/>
                  </a:lnTo>
                  <a:lnTo>
                    <a:pt x="1175" y="1610"/>
                  </a:lnTo>
                  <a:lnTo>
                    <a:pt x="1309" y="1677"/>
                  </a:lnTo>
                  <a:lnTo>
                    <a:pt x="1443" y="1610"/>
                  </a:lnTo>
                  <a:lnTo>
                    <a:pt x="1510" y="1509"/>
                  </a:lnTo>
                  <a:lnTo>
                    <a:pt x="1510" y="1442"/>
                  </a:lnTo>
                  <a:lnTo>
                    <a:pt x="1510" y="771"/>
                  </a:lnTo>
                  <a:lnTo>
                    <a:pt x="1543" y="570"/>
                  </a:lnTo>
                  <a:lnTo>
                    <a:pt x="1610" y="403"/>
                  </a:lnTo>
                  <a:lnTo>
                    <a:pt x="1745" y="302"/>
                  </a:lnTo>
                  <a:lnTo>
                    <a:pt x="1912" y="268"/>
                  </a:lnTo>
                  <a:lnTo>
                    <a:pt x="2046" y="302"/>
                  </a:lnTo>
                  <a:lnTo>
                    <a:pt x="2147" y="369"/>
                  </a:lnTo>
                  <a:lnTo>
                    <a:pt x="2214" y="503"/>
                  </a:lnTo>
                  <a:lnTo>
                    <a:pt x="2214" y="637"/>
                  </a:lnTo>
                  <a:lnTo>
                    <a:pt x="2214" y="1442"/>
                  </a:lnTo>
                  <a:lnTo>
                    <a:pt x="2214" y="1509"/>
                  </a:lnTo>
                  <a:lnTo>
                    <a:pt x="2281" y="1610"/>
                  </a:lnTo>
                  <a:lnTo>
                    <a:pt x="2348" y="1643"/>
                  </a:lnTo>
                  <a:lnTo>
                    <a:pt x="2415" y="1677"/>
                  </a:lnTo>
                  <a:lnTo>
                    <a:pt x="2516" y="1643"/>
                  </a:lnTo>
                  <a:lnTo>
                    <a:pt x="2583" y="1610"/>
                  </a:lnTo>
                  <a:lnTo>
                    <a:pt x="2616" y="1509"/>
                  </a:lnTo>
                  <a:lnTo>
                    <a:pt x="2616" y="1442"/>
                  </a:lnTo>
                  <a:lnTo>
                    <a:pt x="2616" y="637"/>
                  </a:lnTo>
                  <a:lnTo>
                    <a:pt x="2616" y="369"/>
                  </a:lnTo>
                  <a:lnTo>
                    <a:pt x="2449" y="168"/>
                  </a:lnTo>
                  <a:lnTo>
                    <a:pt x="2281" y="34"/>
                  </a:lnTo>
                  <a:lnTo>
                    <a:pt x="2046" y="0"/>
                  </a:lnTo>
                  <a:lnTo>
                    <a:pt x="1845" y="0"/>
                  </a:lnTo>
                  <a:lnTo>
                    <a:pt x="1543" y="201"/>
                  </a:lnTo>
                  <a:lnTo>
                    <a:pt x="1476" y="369"/>
                  </a:lnTo>
                  <a:lnTo>
                    <a:pt x="1409" y="201"/>
                  </a:lnTo>
                  <a:lnTo>
                    <a:pt x="1275" y="101"/>
                  </a:lnTo>
                  <a:lnTo>
                    <a:pt x="11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785;p67">
              <a:extLst>
                <a:ext uri="{FF2B5EF4-FFF2-40B4-BE49-F238E27FC236}">
                  <a16:creationId xmlns:a16="http://schemas.microsoft.com/office/drawing/2014/main" id="{345DA808-948F-4EF5-84E0-8E2D5AA1E5AF}"/>
                </a:ext>
              </a:extLst>
            </p:cNvPr>
            <p:cNvSpPr/>
            <p:nvPr/>
          </p:nvSpPr>
          <p:spPr>
            <a:xfrm>
              <a:off x="7502564" y="3306929"/>
              <a:ext cx="24066" cy="28535"/>
            </a:xfrm>
            <a:custGeom>
              <a:avLst/>
              <a:gdLst/>
              <a:ahLst/>
              <a:cxnLst/>
              <a:rect l="l" t="t" r="r" b="b"/>
              <a:pathLst>
                <a:path w="1443" h="1711" extrusionOk="0">
                  <a:moveTo>
                    <a:pt x="705" y="1007"/>
                  </a:moveTo>
                  <a:lnTo>
                    <a:pt x="772" y="1040"/>
                  </a:lnTo>
                  <a:lnTo>
                    <a:pt x="1040" y="1040"/>
                  </a:lnTo>
                  <a:lnTo>
                    <a:pt x="1040" y="1074"/>
                  </a:lnTo>
                  <a:lnTo>
                    <a:pt x="1007" y="1241"/>
                  </a:lnTo>
                  <a:lnTo>
                    <a:pt x="906" y="1409"/>
                  </a:lnTo>
                  <a:lnTo>
                    <a:pt x="806" y="1476"/>
                  </a:lnTo>
                  <a:lnTo>
                    <a:pt x="638" y="1510"/>
                  </a:lnTo>
                  <a:lnTo>
                    <a:pt x="537" y="1510"/>
                  </a:lnTo>
                  <a:lnTo>
                    <a:pt x="470" y="1442"/>
                  </a:lnTo>
                  <a:lnTo>
                    <a:pt x="403" y="1375"/>
                  </a:lnTo>
                  <a:lnTo>
                    <a:pt x="403" y="1275"/>
                  </a:lnTo>
                  <a:lnTo>
                    <a:pt x="403" y="1208"/>
                  </a:lnTo>
                  <a:lnTo>
                    <a:pt x="403" y="1141"/>
                  </a:lnTo>
                  <a:lnTo>
                    <a:pt x="437" y="1107"/>
                  </a:lnTo>
                  <a:lnTo>
                    <a:pt x="470" y="1074"/>
                  </a:lnTo>
                  <a:lnTo>
                    <a:pt x="537" y="1040"/>
                  </a:lnTo>
                  <a:lnTo>
                    <a:pt x="604" y="1040"/>
                  </a:lnTo>
                  <a:lnTo>
                    <a:pt x="705" y="1007"/>
                  </a:lnTo>
                  <a:close/>
                  <a:moveTo>
                    <a:pt x="772" y="1"/>
                  </a:moveTo>
                  <a:lnTo>
                    <a:pt x="470" y="34"/>
                  </a:lnTo>
                  <a:lnTo>
                    <a:pt x="168" y="135"/>
                  </a:lnTo>
                  <a:lnTo>
                    <a:pt x="101" y="168"/>
                  </a:lnTo>
                  <a:lnTo>
                    <a:pt x="101" y="235"/>
                  </a:lnTo>
                  <a:lnTo>
                    <a:pt x="101" y="302"/>
                  </a:lnTo>
                  <a:lnTo>
                    <a:pt x="135" y="336"/>
                  </a:lnTo>
                  <a:lnTo>
                    <a:pt x="168" y="403"/>
                  </a:lnTo>
                  <a:lnTo>
                    <a:pt x="873" y="403"/>
                  </a:lnTo>
                  <a:lnTo>
                    <a:pt x="1040" y="571"/>
                  </a:lnTo>
                  <a:lnTo>
                    <a:pt x="1040" y="705"/>
                  </a:lnTo>
                  <a:lnTo>
                    <a:pt x="1040" y="839"/>
                  </a:lnTo>
                  <a:lnTo>
                    <a:pt x="437" y="839"/>
                  </a:lnTo>
                  <a:lnTo>
                    <a:pt x="336" y="872"/>
                  </a:lnTo>
                  <a:lnTo>
                    <a:pt x="269" y="872"/>
                  </a:lnTo>
                  <a:lnTo>
                    <a:pt x="202" y="906"/>
                  </a:lnTo>
                  <a:lnTo>
                    <a:pt x="135" y="973"/>
                  </a:lnTo>
                  <a:lnTo>
                    <a:pt x="101" y="1007"/>
                  </a:lnTo>
                  <a:lnTo>
                    <a:pt x="34" y="1074"/>
                  </a:lnTo>
                  <a:lnTo>
                    <a:pt x="34" y="1141"/>
                  </a:lnTo>
                  <a:lnTo>
                    <a:pt x="1" y="1241"/>
                  </a:lnTo>
                  <a:lnTo>
                    <a:pt x="1" y="1308"/>
                  </a:lnTo>
                  <a:lnTo>
                    <a:pt x="34" y="1510"/>
                  </a:lnTo>
                  <a:lnTo>
                    <a:pt x="168" y="1644"/>
                  </a:lnTo>
                  <a:lnTo>
                    <a:pt x="370" y="1711"/>
                  </a:lnTo>
                  <a:lnTo>
                    <a:pt x="571" y="1677"/>
                  </a:lnTo>
                  <a:lnTo>
                    <a:pt x="739" y="1677"/>
                  </a:lnTo>
                  <a:lnTo>
                    <a:pt x="873" y="1610"/>
                  </a:lnTo>
                  <a:lnTo>
                    <a:pt x="973" y="1543"/>
                  </a:lnTo>
                  <a:lnTo>
                    <a:pt x="1040" y="1409"/>
                  </a:lnTo>
                  <a:lnTo>
                    <a:pt x="1040" y="1476"/>
                  </a:lnTo>
                  <a:lnTo>
                    <a:pt x="1040" y="1543"/>
                  </a:lnTo>
                  <a:lnTo>
                    <a:pt x="1107" y="1610"/>
                  </a:lnTo>
                  <a:lnTo>
                    <a:pt x="1242" y="1677"/>
                  </a:lnTo>
                  <a:lnTo>
                    <a:pt x="1376" y="1610"/>
                  </a:lnTo>
                  <a:lnTo>
                    <a:pt x="1443" y="1543"/>
                  </a:lnTo>
                  <a:lnTo>
                    <a:pt x="1443" y="1476"/>
                  </a:lnTo>
                  <a:lnTo>
                    <a:pt x="1443" y="638"/>
                  </a:lnTo>
                  <a:lnTo>
                    <a:pt x="1443" y="470"/>
                  </a:lnTo>
                  <a:lnTo>
                    <a:pt x="1409" y="336"/>
                  </a:lnTo>
                  <a:lnTo>
                    <a:pt x="1342" y="235"/>
                  </a:lnTo>
                  <a:lnTo>
                    <a:pt x="1242" y="135"/>
                  </a:lnTo>
                  <a:lnTo>
                    <a:pt x="1141" y="68"/>
                  </a:lnTo>
                  <a:lnTo>
                    <a:pt x="1040" y="34"/>
                  </a:lnTo>
                  <a:lnTo>
                    <a:pt x="9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786;p67">
              <a:extLst>
                <a:ext uri="{FF2B5EF4-FFF2-40B4-BE49-F238E27FC236}">
                  <a16:creationId xmlns:a16="http://schemas.microsoft.com/office/drawing/2014/main" id="{C53CA1C2-D79F-49BA-A133-CEE56635FEC7}"/>
                </a:ext>
              </a:extLst>
            </p:cNvPr>
            <p:cNvSpPr/>
            <p:nvPr/>
          </p:nvSpPr>
          <p:spPr>
            <a:xfrm>
              <a:off x="7533885" y="3308614"/>
              <a:ext cx="27418" cy="37474"/>
            </a:xfrm>
            <a:custGeom>
              <a:avLst/>
              <a:gdLst/>
              <a:ahLst/>
              <a:cxnLst/>
              <a:rect l="l" t="t" r="r" b="b"/>
              <a:pathLst>
                <a:path w="1644" h="2247" extrusionOk="0">
                  <a:moveTo>
                    <a:pt x="1007" y="302"/>
                  </a:moveTo>
                  <a:lnTo>
                    <a:pt x="1107" y="403"/>
                  </a:lnTo>
                  <a:lnTo>
                    <a:pt x="1174" y="470"/>
                  </a:lnTo>
                  <a:lnTo>
                    <a:pt x="1174" y="537"/>
                  </a:lnTo>
                  <a:lnTo>
                    <a:pt x="1208" y="637"/>
                  </a:lnTo>
                  <a:lnTo>
                    <a:pt x="1241" y="704"/>
                  </a:lnTo>
                  <a:lnTo>
                    <a:pt x="1241" y="771"/>
                  </a:lnTo>
                  <a:lnTo>
                    <a:pt x="1241" y="838"/>
                  </a:lnTo>
                  <a:lnTo>
                    <a:pt x="1241" y="939"/>
                  </a:lnTo>
                  <a:lnTo>
                    <a:pt x="1241" y="1006"/>
                  </a:lnTo>
                  <a:lnTo>
                    <a:pt x="1208" y="1107"/>
                  </a:lnTo>
                  <a:lnTo>
                    <a:pt x="1174" y="1174"/>
                  </a:lnTo>
                  <a:lnTo>
                    <a:pt x="1141" y="1241"/>
                  </a:lnTo>
                  <a:lnTo>
                    <a:pt x="1107" y="1308"/>
                  </a:lnTo>
                  <a:lnTo>
                    <a:pt x="1040" y="1341"/>
                  </a:lnTo>
                  <a:lnTo>
                    <a:pt x="973" y="1375"/>
                  </a:lnTo>
                  <a:lnTo>
                    <a:pt x="906" y="1409"/>
                  </a:lnTo>
                  <a:lnTo>
                    <a:pt x="705" y="1409"/>
                  </a:lnTo>
                  <a:lnTo>
                    <a:pt x="504" y="1241"/>
                  </a:lnTo>
                  <a:lnTo>
                    <a:pt x="437" y="1140"/>
                  </a:lnTo>
                  <a:lnTo>
                    <a:pt x="403" y="1006"/>
                  </a:lnTo>
                  <a:lnTo>
                    <a:pt x="403" y="838"/>
                  </a:lnTo>
                  <a:lnTo>
                    <a:pt x="403" y="637"/>
                  </a:lnTo>
                  <a:lnTo>
                    <a:pt x="504" y="436"/>
                  </a:lnTo>
                  <a:lnTo>
                    <a:pt x="638" y="302"/>
                  </a:lnTo>
                  <a:close/>
                  <a:moveTo>
                    <a:pt x="772" y="0"/>
                  </a:moveTo>
                  <a:lnTo>
                    <a:pt x="504" y="168"/>
                  </a:lnTo>
                  <a:lnTo>
                    <a:pt x="403" y="268"/>
                  </a:lnTo>
                  <a:lnTo>
                    <a:pt x="403" y="235"/>
                  </a:lnTo>
                  <a:lnTo>
                    <a:pt x="403" y="134"/>
                  </a:lnTo>
                  <a:lnTo>
                    <a:pt x="336" y="67"/>
                  </a:lnTo>
                  <a:lnTo>
                    <a:pt x="269" y="34"/>
                  </a:lnTo>
                  <a:lnTo>
                    <a:pt x="101" y="34"/>
                  </a:lnTo>
                  <a:lnTo>
                    <a:pt x="68" y="101"/>
                  </a:lnTo>
                  <a:lnTo>
                    <a:pt x="1" y="168"/>
                  </a:lnTo>
                  <a:lnTo>
                    <a:pt x="1" y="268"/>
                  </a:lnTo>
                  <a:lnTo>
                    <a:pt x="1" y="2046"/>
                  </a:lnTo>
                  <a:lnTo>
                    <a:pt x="1" y="2146"/>
                  </a:lnTo>
                  <a:lnTo>
                    <a:pt x="34" y="2213"/>
                  </a:lnTo>
                  <a:lnTo>
                    <a:pt x="101" y="2247"/>
                  </a:lnTo>
                  <a:lnTo>
                    <a:pt x="269" y="2247"/>
                  </a:lnTo>
                  <a:lnTo>
                    <a:pt x="336" y="2213"/>
                  </a:lnTo>
                  <a:lnTo>
                    <a:pt x="403" y="2146"/>
                  </a:lnTo>
                  <a:lnTo>
                    <a:pt x="403" y="2046"/>
                  </a:lnTo>
                  <a:lnTo>
                    <a:pt x="403" y="1409"/>
                  </a:lnTo>
                  <a:lnTo>
                    <a:pt x="504" y="1543"/>
                  </a:lnTo>
                  <a:lnTo>
                    <a:pt x="772" y="1677"/>
                  </a:lnTo>
                  <a:lnTo>
                    <a:pt x="906" y="1677"/>
                  </a:lnTo>
                  <a:lnTo>
                    <a:pt x="1208" y="1643"/>
                  </a:lnTo>
                  <a:lnTo>
                    <a:pt x="1443" y="1442"/>
                  </a:lnTo>
                  <a:lnTo>
                    <a:pt x="1610" y="1174"/>
                  </a:lnTo>
                  <a:lnTo>
                    <a:pt x="1644" y="838"/>
                  </a:lnTo>
                  <a:lnTo>
                    <a:pt x="1644" y="637"/>
                  </a:lnTo>
                  <a:lnTo>
                    <a:pt x="1577" y="403"/>
                  </a:lnTo>
                  <a:lnTo>
                    <a:pt x="1476" y="235"/>
                  </a:lnTo>
                  <a:lnTo>
                    <a:pt x="1308" y="101"/>
                  </a:lnTo>
                  <a:lnTo>
                    <a:pt x="1141" y="34"/>
                  </a:lnTo>
                  <a:lnTo>
                    <a:pt x="9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787;p67">
              <a:extLst>
                <a:ext uri="{FF2B5EF4-FFF2-40B4-BE49-F238E27FC236}">
                  <a16:creationId xmlns:a16="http://schemas.microsoft.com/office/drawing/2014/main" id="{62B9A978-6B47-4804-896E-EC8E702FB3DB}"/>
                </a:ext>
              </a:extLst>
            </p:cNvPr>
            <p:cNvSpPr/>
            <p:nvPr/>
          </p:nvSpPr>
          <p:spPr>
            <a:xfrm>
              <a:off x="6283406" y="2929434"/>
              <a:ext cx="2381864" cy="1346141"/>
            </a:xfrm>
            <a:custGeom>
              <a:avLst/>
              <a:gdLst/>
              <a:ahLst/>
              <a:cxnLst/>
              <a:rect l="l" t="t" r="r" b="b"/>
              <a:pathLst>
                <a:path w="142819" h="80716" fill="none" extrusionOk="0">
                  <a:moveTo>
                    <a:pt x="0" y="0"/>
                  </a:moveTo>
                  <a:lnTo>
                    <a:pt x="142819" y="0"/>
                  </a:lnTo>
                  <a:lnTo>
                    <a:pt x="142819" y="80715"/>
                  </a:lnTo>
                  <a:lnTo>
                    <a:pt x="0" y="80715"/>
                  </a:lnTo>
                  <a:lnTo>
                    <a:pt x="0" y="0"/>
                  </a:lnTo>
                  <a:close/>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788;p67">
              <a:extLst>
                <a:ext uri="{FF2B5EF4-FFF2-40B4-BE49-F238E27FC236}">
                  <a16:creationId xmlns:a16="http://schemas.microsoft.com/office/drawing/2014/main" id="{D90179CC-CE9B-41F8-B80E-5C9BBF3F3541}"/>
                </a:ext>
              </a:extLst>
            </p:cNvPr>
            <p:cNvSpPr/>
            <p:nvPr/>
          </p:nvSpPr>
          <p:spPr>
            <a:xfrm>
              <a:off x="7450564" y="2825967"/>
              <a:ext cx="45863" cy="45880"/>
            </a:xfrm>
            <a:custGeom>
              <a:avLst/>
              <a:gdLst/>
              <a:ahLst/>
              <a:cxnLst/>
              <a:rect l="l" t="t" r="r" b="b"/>
              <a:pathLst>
                <a:path w="2750" h="2751" extrusionOk="0">
                  <a:moveTo>
                    <a:pt x="1543" y="1"/>
                  </a:moveTo>
                  <a:lnTo>
                    <a:pt x="771" y="135"/>
                  </a:lnTo>
                  <a:lnTo>
                    <a:pt x="403" y="403"/>
                  </a:lnTo>
                  <a:lnTo>
                    <a:pt x="134" y="772"/>
                  </a:lnTo>
                  <a:lnTo>
                    <a:pt x="0" y="1543"/>
                  </a:lnTo>
                  <a:lnTo>
                    <a:pt x="302" y="2248"/>
                  </a:lnTo>
                  <a:lnTo>
                    <a:pt x="939" y="2717"/>
                  </a:lnTo>
                  <a:lnTo>
                    <a:pt x="1375" y="2751"/>
                  </a:lnTo>
                  <a:lnTo>
                    <a:pt x="1677" y="2717"/>
                  </a:lnTo>
                  <a:lnTo>
                    <a:pt x="2146" y="2516"/>
                  </a:lnTo>
                  <a:lnTo>
                    <a:pt x="2515" y="2147"/>
                  </a:lnTo>
                  <a:lnTo>
                    <a:pt x="2716" y="1644"/>
                  </a:lnTo>
                  <a:lnTo>
                    <a:pt x="2750" y="1376"/>
                  </a:lnTo>
                  <a:lnTo>
                    <a:pt x="2716" y="940"/>
                  </a:lnTo>
                  <a:lnTo>
                    <a:pt x="2247" y="303"/>
                  </a:lnTo>
                  <a:lnTo>
                    <a:pt x="15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789;p67">
              <a:extLst>
                <a:ext uri="{FF2B5EF4-FFF2-40B4-BE49-F238E27FC236}">
                  <a16:creationId xmlns:a16="http://schemas.microsoft.com/office/drawing/2014/main" id="{9D6CA516-75B3-44D2-BD5E-92D3BA2F3B99}"/>
                </a:ext>
              </a:extLst>
            </p:cNvPr>
            <p:cNvSpPr/>
            <p:nvPr/>
          </p:nvSpPr>
          <p:spPr>
            <a:xfrm>
              <a:off x="5809715" y="4604389"/>
              <a:ext cx="3334283" cy="17"/>
            </a:xfrm>
            <a:custGeom>
              <a:avLst/>
              <a:gdLst/>
              <a:ahLst/>
              <a:cxnLst/>
              <a:rect l="l" t="t" r="r" b="b"/>
              <a:pathLst>
                <a:path w="199927" h="1" fill="none" extrusionOk="0">
                  <a:moveTo>
                    <a:pt x="0" y="1"/>
                  </a:moveTo>
                  <a:lnTo>
                    <a:pt x="199926" y="1"/>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766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576C-75AD-40BC-8E5D-338B80EC0D50}"/>
              </a:ext>
            </a:extLst>
          </p:cNvPr>
          <p:cNvSpPr>
            <a:spLocks noGrp="1"/>
          </p:cNvSpPr>
          <p:nvPr>
            <p:ph type="title"/>
          </p:nvPr>
        </p:nvSpPr>
        <p:spPr>
          <a:xfrm>
            <a:off x="0" y="409505"/>
            <a:ext cx="5850989" cy="683582"/>
          </a:xfrm>
        </p:spPr>
        <p:txBody>
          <a:bodyPr/>
          <a:lstStyle/>
          <a:p>
            <a:r>
              <a:rPr lang="en-US" dirty="0">
                <a:solidFill>
                  <a:schemeClr val="accent2"/>
                </a:solidFill>
              </a:rPr>
              <a:t>Introduction</a:t>
            </a:r>
            <a:endParaRPr lang="en-IN" dirty="0"/>
          </a:p>
        </p:txBody>
      </p:sp>
      <p:sp>
        <p:nvSpPr>
          <p:cNvPr id="3" name="Content Placeholder 2">
            <a:extLst>
              <a:ext uri="{FF2B5EF4-FFF2-40B4-BE49-F238E27FC236}">
                <a16:creationId xmlns:a16="http://schemas.microsoft.com/office/drawing/2014/main" id="{8BB15BB0-BE9E-44EA-AA6A-11921A002D52}"/>
              </a:ext>
            </a:extLst>
          </p:cNvPr>
          <p:cNvSpPr>
            <a:spLocks noGrp="1"/>
          </p:cNvSpPr>
          <p:nvPr>
            <p:ph idx="1"/>
          </p:nvPr>
        </p:nvSpPr>
        <p:spPr>
          <a:xfrm>
            <a:off x="603077" y="1376039"/>
            <a:ext cx="11035548" cy="5237825"/>
          </a:xfrm>
        </p:spPr>
        <p:txBody>
          <a:bodyPr>
            <a:normAutofit/>
          </a:bodyPr>
          <a:lstStyle/>
          <a:p>
            <a:pPr marL="342900" marR="99060" lvl="0" indent="-342900" algn="just">
              <a:lnSpc>
                <a:spcPct val="115000"/>
              </a:lnSpc>
              <a:spcBef>
                <a:spcPts val="110"/>
              </a:spcBef>
              <a:spcAft>
                <a:spcPts val="0"/>
              </a:spcAft>
              <a:buSzPts val="1700"/>
              <a:buFont typeface="Wingdings" panose="05000000000000000000" pitchFamily="2" charset="2"/>
              <a:buChar char=""/>
            </a:pPr>
            <a:r>
              <a:rPr lang="en-US" sz="1800" spc="-5" dirty="0">
                <a:effectLst/>
                <a:latin typeface="Times New Roman" panose="02020603050405020304" pitchFamily="18" charset="0"/>
                <a:ea typeface="Wingdings" panose="05000000000000000000" pitchFamily="2" charset="2"/>
                <a:cs typeface="Wingdings" panose="05000000000000000000" pitchFamily="2" charset="2"/>
              </a:rPr>
              <a:t>In the era of collaborative and remote programming, the demand for accessible and efficient coding tools has never been higher. Our project introduces an innovative solution to meet this demand an Online Compiler Platform.</a:t>
            </a:r>
          </a:p>
          <a:p>
            <a:pPr marL="0" marR="99060" lvl="0" indent="0" algn="just">
              <a:lnSpc>
                <a:spcPct val="115000"/>
              </a:lnSpc>
              <a:spcBef>
                <a:spcPts val="110"/>
              </a:spcBef>
              <a:spcAft>
                <a:spcPts val="0"/>
              </a:spcAft>
              <a:buSzPts val="1700"/>
              <a:buNone/>
            </a:pP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99060" lvl="0" indent="-342900" algn="just">
              <a:lnSpc>
                <a:spcPct val="115000"/>
              </a:lnSpc>
              <a:spcBef>
                <a:spcPts val="110"/>
              </a:spcBef>
              <a:spcAft>
                <a:spcPts val="0"/>
              </a:spcAft>
              <a:buSzPts val="1700"/>
              <a:buFont typeface="Wingdings" panose="05000000000000000000" pitchFamily="2" charset="2"/>
              <a:buChar char=""/>
            </a:pPr>
            <a:r>
              <a:rPr lang="en-US" sz="1800" spc="-5" dirty="0">
                <a:effectLst/>
                <a:latin typeface="Times New Roman" panose="02020603050405020304" pitchFamily="18" charset="0"/>
                <a:ea typeface="Wingdings" panose="05000000000000000000" pitchFamily="2" charset="2"/>
                <a:cs typeface="Wingdings" panose="05000000000000000000" pitchFamily="2" charset="2"/>
              </a:rPr>
              <a:t>This platform is designed to provide developers with a seamless and collaborative coding experience, enabling them to write, compile, and execute code from any location with an internet connection.</a:t>
            </a:r>
            <a:endParaRPr lang="en-US" sz="1800" spc="-5" dirty="0">
              <a:effectLst/>
              <a:latin typeface="Calibri" panose="020F0502020204030204" pitchFamily="34" charset="0"/>
              <a:ea typeface="Wingdings" panose="05000000000000000000" pitchFamily="2" charset="2"/>
              <a:cs typeface="Wingdings" panose="05000000000000000000" pitchFamily="2" charset="2"/>
            </a:endParaRPr>
          </a:p>
          <a:p>
            <a:pPr marL="0" marR="17145" lvl="0" indent="0" algn="just">
              <a:lnSpc>
                <a:spcPct val="115000"/>
              </a:lnSpc>
              <a:buSzPts val="1500"/>
              <a:buNone/>
            </a:pP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99060" lvl="0" indent="-342900" algn="just">
              <a:lnSpc>
                <a:spcPct val="115000"/>
              </a:lnSpc>
              <a:spcBef>
                <a:spcPts val="110"/>
              </a:spcBef>
              <a:spcAft>
                <a:spcPts val="0"/>
              </a:spcAft>
              <a:buSzPts val="1700"/>
              <a:buFont typeface="Wingdings" panose="05000000000000000000" pitchFamily="2" charset="2"/>
              <a:buChar char=""/>
            </a:pPr>
            <a:r>
              <a:rPr lang="en-US" sz="1800" spc="-5" dirty="0">
                <a:effectLst/>
                <a:latin typeface="Times New Roman" panose="02020603050405020304" pitchFamily="18" charset="0"/>
                <a:ea typeface="Wingdings" panose="05000000000000000000" pitchFamily="2" charset="2"/>
                <a:cs typeface="Wingdings" panose="05000000000000000000" pitchFamily="2" charset="2"/>
              </a:rPr>
              <a:t>Our project envisions a coding environment where geographical boundaries and local machine constraints no longer hinder the development process. By providing a user-friendly and collaborative online compiler platform, we aim to empower developers to focus on what they do best — writing great code — without the hassle of infrastructure concerns.</a:t>
            </a:r>
            <a:endParaRPr lang="en-US" sz="1800" spc="-5" dirty="0">
              <a:effectLst/>
              <a:latin typeface="Calibri" panose="020F0502020204030204" pitchFamily="34" charset="0"/>
              <a:ea typeface="Wingdings" panose="05000000000000000000" pitchFamily="2" charset="2"/>
              <a:cs typeface="Wingdings" panose="05000000000000000000" pitchFamily="2" charset="2"/>
            </a:endParaRPr>
          </a:p>
        </p:txBody>
      </p:sp>
      <p:pic>
        <p:nvPicPr>
          <p:cNvPr id="4" name="image4.png" descr="*">
            <a:extLst>
              <a:ext uri="{FF2B5EF4-FFF2-40B4-BE49-F238E27FC236}">
                <a16:creationId xmlns:a16="http://schemas.microsoft.com/office/drawing/2014/main" id="{BFF76106-7683-4432-8969-0891092FC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77" y="592584"/>
            <a:ext cx="319342" cy="297402"/>
          </a:xfrm>
          <a:prstGeom prst="rect">
            <a:avLst/>
          </a:prstGeom>
          <a:noFill/>
          <a:extLst>
            <a:ext uri="{909E8E84-426E-40DD-AFC4-6F175D3DCCD1}">
              <a14:hiddenFill xmlns:a14="http://schemas.microsoft.com/office/drawing/2010/main">
                <a:solidFill>
                  <a:srgbClr val="FFFFFF"/>
                </a:solidFill>
              </a14:hiddenFill>
            </a:ext>
          </a:extLst>
        </p:spPr>
      </p:pic>
      <p:grpSp>
        <p:nvGrpSpPr>
          <p:cNvPr id="135" name="Google Shape;2869;p68">
            <a:extLst>
              <a:ext uri="{FF2B5EF4-FFF2-40B4-BE49-F238E27FC236}">
                <a16:creationId xmlns:a16="http://schemas.microsoft.com/office/drawing/2014/main" id="{E74A4373-78BB-5B35-D2B7-DD9CFC66E811}"/>
              </a:ext>
            </a:extLst>
          </p:cNvPr>
          <p:cNvGrpSpPr/>
          <p:nvPr/>
        </p:nvGrpSpPr>
        <p:grpSpPr>
          <a:xfrm>
            <a:off x="9381523" y="4421439"/>
            <a:ext cx="2795325" cy="2496382"/>
            <a:chOff x="5429610" y="624817"/>
            <a:chExt cx="2896764" cy="2813311"/>
          </a:xfrm>
        </p:grpSpPr>
        <p:sp>
          <p:nvSpPr>
            <p:cNvPr id="136" name="Google Shape;2870;p68">
              <a:extLst>
                <a:ext uri="{FF2B5EF4-FFF2-40B4-BE49-F238E27FC236}">
                  <a16:creationId xmlns:a16="http://schemas.microsoft.com/office/drawing/2014/main" id="{472546F1-E9EF-D932-1D76-37A01B097D29}"/>
                </a:ext>
              </a:extLst>
            </p:cNvPr>
            <p:cNvSpPr/>
            <p:nvPr/>
          </p:nvSpPr>
          <p:spPr>
            <a:xfrm>
              <a:off x="5429610" y="624817"/>
              <a:ext cx="2896764" cy="2438935"/>
            </a:xfrm>
            <a:custGeom>
              <a:avLst/>
              <a:gdLst/>
              <a:ahLst/>
              <a:cxnLst/>
              <a:rect l="l" t="t" r="r" b="b"/>
              <a:pathLst>
                <a:path w="169948" h="143088" extrusionOk="0">
                  <a:moveTo>
                    <a:pt x="71694" y="1"/>
                  </a:moveTo>
                  <a:lnTo>
                    <a:pt x="61970" y="403"/>
                  </a:lnTo>
                  <a:lnTo>
                    <a:pt x="54794" y="1107"/>
                  </a:lnTo>
                  <a:lnTo>
                    <a:pt x="50099" y="1744"/>
                  </a:lnTo>
                  <a:lnTo>
                    <a:pt x="45505" y="2549"/>
                  </a:lnTo>
                  <a:lnTo>
                    <a:pt x="41011" y="3522"/>
                  </a:lnTo>
                  <a:lnTo>
                    <a:pt x="36652" y="4662"/>
                  </a:lnTo>
                  <a:lnTo>
                    <a:pt x="32427" y="5970"/>
                  </a:lnTo>
                  <a:lnTo>
                    <a:pt x="28403" y="7479"/>
                  </a:lnTo>
                  <a:lnTo>
                    <a:pt x="24546" y="9155"/>
                  </a:lnTo>
                  <a:lnTo>
                    <a:pt x="20891" y="11000"/>
                  </a:lnTo>
                  <a:lnTo>
                    <a:pt x="17504" y="13079"/>
                  </a:lnTo>
                  <a:lnTo>
                    <a:pt x="14352" y="15325"/>
                  </a:lnTo>
                  <a:lnTo>
                    <a:pt x="11468" y="17807"/>
                  </a:lnTo>
                  <a:lnTo>
                    <a:pt x="10161" y="19115"/>
                  </a:lnTo>
                  <a:lnTo>
                    <a:pt x="9859" y="19282"/>
                  </a:lnTo>
                  <a:lnTo>
                    <a:pt x="8082" y="20657"/>
                  </a:lnTo>
                  <a:lnTo>
                    <a:pt x="6472" y="22200"/>
                  </a:lnTo>
                  <a:lnTo>
                    <a:pt x="4695" y="24312"/>
                  </a:lnTo>
                  <a:lnTo>
                    <a:pt x="2951" y="27029"/>
                  </a:lnTo>
                  <a:lnTo>
                    <a:pt x="1475" y="30382"/>
                  </a:lnTo>
                  <a:lnTo>
                    <a:pt x="604" y="33366"/>
                  </a:lnTo>
                  <a:lnTo>
                    <a:pt x="201" y="35546"/>
                  </a:lnTo>
                  <a:lnTo>
                    <a:pt x="101" y="36720"/>
                  </a:lnTo>
                  <a:lnTo>
                    <a:pt x="0" y="37893"/>
                  </a:lnTo>
                  <a:lnTo>
                    <a:pt x="101" y="40375"/>
                  </a:lnTo>
                  <a:lnTo>
                    <a:pt x="503" y="42957"/>
                  </a:lnTo>
                  <a:lnTo>
                    <a:pt x="1140" y="45606"/>
                  </a:lnTo>
                  <a:lnTo>
                    <a:pt x="2481" y="49764"/>
                  </a:lnTo>
                  <a:lnTo>
                    <a:pt x="4829" y="55532"/>
                  </a:lnTo>
                  <a:lnTo>
                    <a:pt x="7511" y="61501"/>
                  </a:lnTo>
                  <a:lnTo>
                    <a:pt x="10194" y="67604"/>
                  </a:lnTo>
                  <a:lnTo>
                    <a:pt x="12542" y="73741"/>
                  </a:lnTo>
                  <a:lnTo>
                    <a:pt x="13883" y="78301"/>
                  </a:lnTo>
                  <a:lnTo>
                    <a:pt x="14520" y="81319"/>
                  </a:lnTo>
                  <a:lnTo>
                    <a:pt x="14755" y="82828"/>
                  </a:lnTo>
                  <a:lnTo>
                    <a:pt x="14922" y="84304"/>
                  </a:lnTo>
                  <a:lnTo>
                    <a:pt x="14889" y="87020"/>
                  </a:lnTo>
                  <a:lnTo>
                    <a:pt x="14520" y="89535"/>
                  </a:lnTo>
                  <a:lnTo>
                    <a:pt x="13883" y="91849"/>
                  </a:lnTo>
                  <a:lnTo>
                    <a:pt x="12508" y="95068"/>
                  </a:lnTo>
                  <a:lnTo>
                    <a:pt x="10228" y="99125"/>
                  </a:lnTo>
                  <a:lnTo>
                    <a:pt x="7914" y="103216"/>
                  </a:lnTo>
                  <a:lnTo>
                    <a:pt x="6472" y="106536"/>
                  </a:lnTo>
                  <a:lnTo>
                    <a:pt x="5734" y="108917"/>
                  </a:lnTo>
                  <a:lnTo>
                    <a:pt x="5298" y="111499"/>
                  </a:lnTo>
                  <a:lnTo>
                    <a:pt x="5198" y="114282"/>
                  </a:lnTo>
                  <a:lnTo>
                    <a:pt x="5466" y="117401"/>
                  </a:lnTo>
                  <a:lnTo>
                    <a:pt x="6204" y="120788"/>
                  </a:lnTo>
                  <a:lnTo>
                    <a:pt x="6807" y="122666"/>
                  </a:lnTo>
                  <a:lnTo>
                    <a:pt x="7109" y="123571"/>
                  </a:lnTo>
                  <a:lnTo>
                    <a:pt x="7914" y="125382"/>
                  </a:lnTo>
                  <a:lnTo>
                    <a:pt x="8853" y="127092"/>
                  </a:lnTo>
                  <a:lnTo>
                    <a:pt x="9959" y="128702"/>
                  </a:lnTo>
                  <a:lnTo>
                    <a:pt x="11837" y="130982"/>
                  </a:lnTo>
                  <a:lnTo>
                    <a:pt x="14788" y="133665"/>
                  </a:lnTo>
                  <a:lnTo>
                    <a:pt x="18209" y="136012"/>
                  </a:lnTo>
                  <a:lnTo>
                    <a:pt x="21964" y="138024"/>
                  </a:lnTo>
                  <a:lnTo>
                    <a:pt x="26055" y="139701"/>
                  </a:lnTo>
                  <a:lnTo>
                    <a:pt x="30381" y="141042"/>
                  </a:lnTo>
                  <a:lnTo>
                    <a:pt x="34875" y="142048"/>
                  </a:lnTo>
                  <a:lnTo>
                    <a:pt x="39502" y="142719"/>
                  </a:lnTo>
                  <a:lnTo>
                    <a:pt x="44130" y="143054"/>
                  </a:lnTo>
                  <a:lnTo>
                    <a:pt x="48791" y="143088"/>
                  </a:lnTo>
                  <a:lnTo>
                    <a:pt x="53318" y="142819"/>
                  </a:lnTo>
                  <a:lnTo>
                    <a:pt x="57711" y="142216"/>
                  </a:lnTo>
                  <a:lnTo>
                    <a:pt x="61869" y="141344"/>
                  </a:lnTo>
                  <a:lnTo>
                    <a:pt x="65759" y="140137"/>
                  </a:lnTo>
                  <a:lnTo>
                    <a:pt x="67570" y="139432"/>
                  </a:lnTo>
                  <a:lnTo>
                    <a:pt x="69313" y="138661"/>
                  </a:lnTo>
                  <a:lnTo>
                    <a:pt x="72633" y="136884"/>
                  </a:lnTo>
                  <a:lnTo>
                    <a:pt x="75785" y="134939"/>
                  </a:lnTo>
                  <a:lnTo>
                    <a:pt x="78803" y="132793"/>
                  </a:lnTo>
                  <a:lnTo>
                    <a:pt x="83196" y="129372"/>
                  </a:lnTo>
                  <a:lnTo>
                    <a:pt x="88998" y="124678"/>
                  </a:lnTo>
                  <a:lnTo>
                    <a:pt x="93525" y="121257"/>
                  </a:lnTo>
                  <a:lnTo>
                    <a:pt x="96677" y="119111"/>
                  </a:lnTo>
                  <a:lnTo>
                    <a:pt x="99997" y="117133"/>
                  </a:lnTo>
                  <a:lnTo>
                    <a:pt x="103551" y="115389"/>
                  </a:lnTo>
                  <a:lnTo>
                    <a:pt x="107340" y="113880"/>
                  </a:lnTo>
                  <a:lnTo>
                    <a:pt x="111431" y="112673"/>
                  </a:lnTo>
                  <a:lnTo>
                    <a:pt x="115891" y="111834"/>
                  </a:lnTo>
                  <a:lnTo>
                    <a:pt x="120720" y="111365"/>
                  </a:lnTo>
                  <a:lnTo>
                    <a:pt x="123336" y="111331"/>
                  </a:lnTo>
                  <a:lnTo>
                    <a:pt x="125951" y="111298"/>
                  </a:lnTo>
                  <a:lnTo>
                    <a:pt x="131015" y="110996"/>
                  </a:lnTo>
                  <a:lnTo>
                    <a:pt x="135844" y="110393"/>
                  </a:lnTo>
                  <a:lnTo>
                    <a:pt x="140471" y="109454"/>
                  </a:lnTo>
                  <a:lnTo>
                    <a:pt x="144831" y="108213"/>
                  </a:lnTo>
                  <a:lnTo>
                    <a:pt x="148922" y="106603"/>
                  </a:lnTo>
                  <a:lnTo>
                    <a:pt x="152677" y="104725"/>
                  </a:lnTo>
                  <a:lnTo>
                    <a:pt x="156165" y="102479"/>
                  </a:lnTo>
                  <a:lnTo>
                    <a:pt x="159284" y="99897"/>
                  </a:lnTo>
                  <a:lnTo>
                    <a:pt x="162033" y="96979"/>
                  </a:lnTo>
                  <a:lnTo>
                    <a:pt x="164414" y="93726"/>
                  </a:lnTo>
                  <a:lnTo>
                    <a:pt x="166426" y="90105"/>
                  </a:lnTo>
                  <a:lnTo>
                    <a:pt x="167969" y="86148"/>
                  </a:lnTo>
                  <a:lnTo>
                    <a:pt x="169109" y="81822"/>
                  </a:lnTo>
                  <a:lnTo>
                    <a:pt x="169779" y="77161"/>
                  </a:lnTo>
                  <a:lnTo>
                    <a:pt x="169947" y="72097"/>
                  </a:lnTo>
                  <a:lnTo>
                    <a:pt x="169847" y="69415"/>
                  </a:lnTo>
                  <a:lnTo>
                    <a:pt x="169679" y="66732"/>
                  </a:lnTo>
                  <a:lnTo>
                    <a:pt x="169243" y="61769"/>
                  </a:lnTo>
                  <a:lnTo>
                    <a:pt x="168673" y="57209"/>
                  </a:lnTo>
                  <a:lnTo>
                    <a:pt x="167969" y="53017"/>
                  </a:lnTo>
                  <a:lnTo>
                    <a:pt x="167097" y="49161"/>
                  </a:lnTo>
                  <a:lnTo>
                    <a:pt x="166024" y="45573"/>
                  </a:lnTo>
                  <a:lnTo>
                    <a:pt x="164749" y="42219"/>
                  </a:lnTo>
                  <a:lnTo>
                    <a:pt x="163240" y="39101"/>
                  </a:lnTo>
                  <a:lnTo>
                    <a:pt x="161530" y="36150"/>
                  </a:lnTo>
                  <a:lnTo>
                    <a:pt x="159552" y="33299"/>
                  </a:lnTo>
                  <a:lnTo>
                    <a:pt x="157272" y="30516"/>
                  </a:lnTo>
                  <a:lnTo>
                    <a:pt x="154757" y="27800"/>
                  </a:lnTo>
                  <a:lnTo>
                    <a:pt x="151906" y="25084"/>
                  </a:lnTo>
                  <a:lnTo>
                    <a:pt x="148721" y="22300"/>
                  </a:lnTo>
                  <a:lnTo>
                    <a:pt x="143355" y="18008"/>
                  </a:lnTo>
                  <a:lnTo>
                    <a:pt x="139264" y="14923"/>
                  </a:lnTo>
                  <a:lnTo>
                    <a:pt x="138157" y="14152"/>
                  </a:lnTo>
                  <a:lnTo>
                    <a:pt x="135710" y="12643"/>
                  </a:lnTo>
                  <a:lnTo>
                    <a:pt x="132993" y="11167"/>
                  </a:lnTo>
                  <a:lnTo>
                    <a:pt x="129942" y="9792"/>
                  </a:lnTo>
                  <a:lnTo>
                    <a:pt x="124979" y="7814"/>
                  </a:lnTo>
                  <a:lnTo>
                    <a:pt x="117501" y="5500"/>
                  </a:lnTo>
                  <a:lnTo>
                    <a:pt x="109218" y="3555"/>
                  </a:lnTo>
                  <a:lnTo>
                    <a:pt x="100365" y="1979"/>
                  </a:lnTo>
                  <a:lnTo>
                    <a:pt x="91043" y="839"/>
                  </a:lnTo>
                  <a:lnTo>
                    <a:pt x="81453" y="168"/>
                  </a:lnTo>
                  <a:lnTo>
                    <a:pt x="7169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71;p68">
              <a:extLst>
                <a:ext uri="{FF2B5EF4-FFF2-40B4-BE49-F238E27FC236}">
                  <a16:creationId xmlns:a16="http://schemas.microsoft.com/office/drawing/2014/main" id="{F240F160-2BA7-38B3-0C40-E1210956A2FA}"/>
                </a:ext>
              </a:extLst>
            </p:cNvPr>
            <p:cNvSpPr/>
            <p:nvPr/>
          </p:nvSpPr>
          <p:spPr>
            <a:xfrm>
              <a:off x="5429610" y="624817"/>
              <a:ext cx="2896764" cy="2438935"/>
            </a:xfrm>
            <a:custGeom>
              <a:avLst/>
              <a:gdLst/>
              <a:ahLst/>
              <a:cxnLst/>
              <a:rect l="l" t="t" r="r" b="b"/>
              <a:pathLst>
                <a:path w="169948" h="143088" extrusionOk="0">
                  <a:moveTo>
                    <a:pt x="71694" y="1"/>
                  </a:moveTo>
                  <a:lnTo>
                    <a:pt x="61970" y="403"/>
                  </a:lnTo>
                  <a:lnTo>
                    <a:pt x="54794" y="1107"/>
                  </a:lnTo>
                  <a:lnTo>
                    <a:pt x="50099" y="1744"/>
                  </a:lnTo>
                  <a:lnTo>
                    <a:pt x="45505" y="2549"/>
                  </a:lnTo>
                  <a:lnTo>
                    <a:pt x="41011" y="3522"/>
                  </a:lnTo>
                  <a:lnTo>
                    <a:pt x="36652" y="4662"/>
                  </a:lnTo>
                  <a:lnTo>
                    <a:pt x="32427" y="5970"/>
                  </a:lnTo>
                  <a:lnTo>
                    <a:pt x="28403" y="7479"/>
                  </a:lnTo>
                  <a:lnTo>
                    <a:pt x="24546" y="9155"/>
                  </a:lnTo>
                  <a:lnTo>
                    <a:pt x="20891" y="11000"/>
                  </a:lnTo>
                  <a:lnTo>
                    <a:pt x="17504" y="13079"/>
                  </a:lnTo>
                  <a:lnTo>
                    <a:pt x="14352" y="15325"/>
                  </a:lnTo>
                  <a:lnTo>
                    <a:pt x="11468" y="17807"/>
                  </a:lnTo>
                  <a:lnTo>
                    <a:pt x="10161" y="19115"/>
                  </a:lnTo>
                  <a:lnTo>
                    <a:pt x="9859" y="19282"/>
                  </a:lnTo>
                  <a:lnTo>
                    <a:pt x="8082" y="20657"/>
                  </a:lnTo>
                  <a:lnTo>
                    <a:pt x="6472" y="22200"/>
                  </a:lnTo>
                  <a:lnTo>
                    <a:pt x="4695" y="24312"/>
                  </a:lnTo>
                  <a:lnTo>
                    <a:pt x="2951" y="27029"/>
                  </a:lnTo>
                  <a:lnTo>
                    <a:pt x="1475" y="30382"/>
                  </a:lnTo>
                  <a:lnTo>
                    <a:pt x="604" y="33366"/>
                  </a:lnTo>
                  <a:lnTo>
                    <a:pt x="201" y="35546"/>
                  </a:lnTo>
                  <a:lnTo>
                    <a:pt x="101" y="36720"/>
                  </a:lnTo>
                  <a:lnTo>
                    <a:pt x="0" y="37893"/>
                  </a:lnTo>
                  <a:lnTo>
                    <a:pt x="101" y="40375"/>
                  </a:lnTo>
                  <a:lnTo>
                    <a:pt x="503" y="42957"/>
                  </a:lnTo>
                  <a:lnTo>
                    <a:pt x="1140" y="45606"/>
                  </a:lnTo>
                  <a:lnTo>
                    <a:pt x="2481" y="49764"/>
                  </a:lnTo>
                  <a:lnTo>
                    <a:pt x="4829" y="55532"/>
                  </a:lnTo>
                  <a:lnTo>
                    <a:pt x="7511" y="61501"/>
                  </a:lnTo>
                  <a:lnTo>
                    <a:pt x="10194" y="67604"/>
                  </a:lnTo>
                  <a:lnTo>
                    <a:pt x="12542" y="73741"/>
                  </a:lnTo>
                  <a:lnTo>
                    <a:pt x="13883" y="78301"/>
                  </a:lnTo>
                  <a:lnTo>
                    <a:pt x="14520" y="81319"/>
                  </a:lnTo>
                  <a:lnTo>
                    <a:pt x="14755" y="82828"/>
                  </a:lnTo>
                  <a:lnTo>
                    <a:pt x="14922" y="84304"/>
                  </a:lnTo>
                  <a:lnTo>
                    <a:pt x="14889" y="87020"/>
                  </a:lnTo>
                  <a:lnTo>
                    <a:pt x="14520" y="89535"/>
                  </a:lnTo>
                  <a:lnTo>
                    <a:pt x="13883" y="91849"/>
                  </a:lnTo>
                  <a:lnTo>
                    <a:pt x="12508" y="95068"/>
                  </a:lnTo>
                  <a:lnTo>
                    <a:pt x="10228" y="99125"/>
                  </a:lnTo>
                  <a:lnTo>
                    <a:pt x="7914" y="103216"/>
                  </a:lnTo>
                  <a:lnTo>
                    <a:pt x="6472" y="106536"/>
                  </a:lnTo>
                  <a:lnTo>
                    <a:pt x="5734" y="108917"/>
                  </a:lnTo>
                  <a:lnTo>
                    <a:pt x="5298" y="111499"/>
                  </a:lnTo>
                  <a:lnTo>
                    <a:pt x="5198" y="114282"/>
                  </a:lnTo>
                  <a:lnTo>
                    <a:pt x="5466" y="117401"/>
                  </a:lnTo>
                  <a:lnTo>
                    <a:pt x="6204" y="120788"/>
                  </a:lnTo>
                  <a:lnTo>
                    <a:pt x="6807" y="122666"/>
                  </a:lnTo>
                  <a:lnTo>
                    <a:pt x="7109" y="123571"/>
                  </a:lnTo>
                  <a:lnTo>
                    <a:pt x="7914" y="125382"/>
                  </a:lnTo>
                  <a:lnTo>
                    <a:pt x="8853" y="127092"/>
                  </a:lnTo>
                  <a:lnTo>
                    <a:pt x="9959" y="128702"/>
                  </a:lnTo>
                  <a:lnTo>
                    <a:pt x="11837" y="130982"/>
                  </a:lnTo>
                  <a:lnTo>
                    <a:pt x="14788" y="133665"/>
                  </a:lnTo>
                  <a:lnTo>
                    <a:pt x="18209" y="136012"/>
                  </a:lnTo>
                  <a:lnTo>
                    <a:pt x="21964" y="138024"/>
                  </a:lnTo>
                  <a:lnTo>
                    <a:pt x="26055" y="139701"/>
                  </a:lnTo>
                  <a:lnTo>
                    <a:pt x="30381" y="141042"/>
                  </a:lnTo>
                  <a:lnTo>
                    <a:pt x="34875" y="142048"/>
                  </a:lnTo>
                  <a:lnTo>
                    <a:pt x="39502" y="142719"/>
                  </a:lnTo>
                  <a:lnTo>
                    <a:pt x="44130" y="143054"/>
                  </a:lnTo>
                  <a:lnTo>
                    <a:pt x="48791" y="143088"/>
                  </a:lnTo>
                  <a:lnTo>
                    <a:pt x="53318" y="142819"/>
                  </a:lnTo>
                  <a:lnTo>
                    <a:pt x="57711" y="142216"/>
                  </a:lnTo>
                  <a:lnTo>
                    <a:pt x="61869" y="141344"/>
                  </a:lnTo>
                  <a:lnTo>
                    <a:pt x="65759" y="140137"/>
                  </a:lnTo>
                  <a:lnTo>
                    <a:pt x="67570" y="139432"/>
                  </a:lnTo>
                  <a:lnTo>
                    <a:pt x="69313" y="138661"/>
                  </a:lnTo>
                  <a:lnTo>
                    <a:pt x="72633" y="136884"/>
                  </a:lnTo>
                  <a:lnTo>
                    <a:pt x="75785" y="134939"/>
                  </a:lnTo>
                  <a:lnTo>
                    <a:pt x="78803" y="132793"/>
                  </a:lnTo>
                  <a:lnTo>
                    <a:pt x="83196" y="129372"/>
                  </a:lnTo>
                  <a:lnTo>
                    <a:pt x="88998" y="124678"/>
                  </a:lnTo>
                  <a:lnTo>
                    <a:pt x="93525" y="121257"/>
                  </a:lnTo>
                  <a:lnTo>
                    <a:pt x="96677" y="119111"/>
                  </a:lnTo>
                  <a:lnTo>
                    <a:pt x="99997" y="117133"/>
                  </a:lnTo>
                  <a:lnTo>
                    <a:pt x="103551" y="115389"/>
                  </a:lnTo>
                  <a:lnTo>
                    <a:pt x="107340" y="113880"/>
                  </a:lnTo>
                  <a:lnTo>
                    <a:pt x="111431" y="112673"/>
                  </a:lnTo>
                  <a:lnTo>
                    <a:pt x="115891" y="111834"/>
                  </a:lnTo>
                  <a:lnTo>
                    <a:pt x="120720" y="111365"/>
                  </a:lnTo>
                  <a:lnTo>
                    <a:pt x="123336" y="111331"/>
                  </a:lnTo>
                  <a:lnTo>
                    <a:pt x="125951" y="111298"/>
                  </a:lnTo>
                  <a:lnTo>
                    <a:pt x="131015" y="110996"/>
                  </a:lnTo>
                  <a:lnTo>
                    <a:pt x="135844" y="110393"/>
                  </a:lnTo>
                  <a:lnTo>
                    <a:pt x="140471" y="109454"/>
                  </a:lnTo>
                  <a:lnTo>
                    <a:pt x="144831" y="108213"/>
                  </a:lnTo>
                  <a:lnTo>
                    <a:pt x="148922" y="106603"/>
                  </a:lnTo>
                  <a:lnTo>
                    <a:pt x="152677" y="104725"/>
                  </a:lnTo>
                  <a:lnTo>
                    <a:pt x="156165" y="102479"/>
                  </a:lnTo>
                  <a:lnTo>
                    <a:pt x="159284" y="99897"/>
                  </a:lnTo>
                  <a:lnTo>
                    <a:pt x="162033" y="96979"/>
                  </a:lnTo>
                  <a:lnTo>
                    <a:pt x="164414" y="93726"/>
                  </a:lnTo>
                  <a:lnTo>
                    <a:pt x="166426" y="90105"/>
                  </a:lnTo>
                  <a:lnTo>
                    <a:pt x="167969" y="86148"/>
                  </a:lnTo>
                  <a:lnTo>
                    <a:pt x="169109" y="81822"/>
                  </a:lnTo>
                  <a:lnTo>
                    <a:pt x="169779" y="77161"/>
                  </a:lnTo>
                  <a:lnTo>
                    <a:pt x="169947" y="72097"/>
                  </a:lnTo>
                  <a:lnTo>
                    <a:pt x="169847" y="69415"/>
                  </a:lnTo>
                  <a:lnTo>
                    <a:pt x="169679" y="66732"/>
                  </a:lnTo>
                  <a:lnTo>
                    <a:pt x="169243" y="61769"/>
                  </a:lnTo>
                  <a:lnTo>
                    <a:pt x="168673" y="57209"/>
                  </a:lnTo>
                  <a:lnTo>
                    <a:pt x="167969" y="53017"/>
                  </a:lnTo>
                  <a:lnTo>
                    <a:pt x="167097" y="49161"/>
                  </a:lnTo>
                  <a:lnTo>
                    <a:pt x="166024" y="45573"/>
                  </a:lnTo>
                  <a:lnTo>
                    <a:pt x="164749" y="42219"/>
                  </a:lnTo>
                  <a:lnTo>
                    <a:pt x="163240" y="39101"/>
                  </a:lnTo>
                  <a:lnTo>
                    <a:pt x="161530" y="36150"/>
                  </a:lnTo>
                  <a:lnTo>
                    <a:pt x="159552" y="33299"/>
                  </a:lnTo>
                  <a:lnTo>
                    <a:pt x="157272" y="30516"/>
                  </a:lnTo>
                  <a:lnTo>
                    <a:pt x="154757" y="27800"/>
                  </a:lnTo>
                  <a:lnTo>
                    <a:pt x="151906" y="25084"/>
                  </a:lnTo>
                  <a:lnTo>
                    <a:pt x="148721" y="22300"/>
                  </a:lnTo>
                  <a:lnTo>
                    <a:pt x="143355" y="18008"/>
                  </a:lnTo>
                  <a:lnTo>
                    <a:pt x="139264" y="14923"/>
                  </a:lnTo>
                  <a:lnTo>
                    <a:pt x="138157" y="14152"/>
                  </a:lnTo>
                  <a:lnTo>
                    <a:pt x="135710" y="12643"/>
                  </a:lnTo>
                  <a:lnTo>
                    <a:pt x="132993" y="11167"/>
                  </a:lnTo>
                  <a:lnTo>
                    <a:pt x="129942" y="9792"/>
                  </a:lnTo>
                  <a:lnTo>
                    <a:pt x="124979" y="7814"/>
                  </a:lnTo>
                  <a:lnTo>
                    <a:pt x="117501" y="5500"/>
                  </a:lnTo>
                  <a:lnTo>
                    <a:pt x="109218" y="3555"/>
                  </a:lnTo>
                  <a:lnTo>
                    <a:pt x="100365" y="1979"/>
                  </a:lnTo>
                  <a:lnTo>
                    <a:pt x="91043" y="839"/>
                  </a:lnTo>
                  <a:lnTo>
                    <a:pt x="81453" y="168"/>
                  </a:lnTo>
                  <a:lnTo>
                    <a:pt x="71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872;p68">
              <a:extLst>
                <a:ext uri="{FF2B5EF4-FFF2-40B4-BE49-F238E27FC236}">
                  <a16:creationId xmlns:a16="http://schemas.microsoft.com/office/drawing/2014/main" id="{F737934F-C50C-5148-A35E-BC89A74B44A2}"/>
                </a:ext>
              </a:extLst>
            </p:cNvPr>
            <p:cNvSpPr/>
            <p:nvPr/>
          </p:nvSpPr>
          <p:spPr>
            <a:xfrm>
              <a:off x="5641650" y="796870"/>
              <a:ext cx="2357204" cy="1705028"/>
            </a:xfrm>
            <a:custGeom>
              <a:avLst/>
              <a:gdLst/>
              <a:ahLst/>
              <a:cxnLst/>
              <a:rect l="l" t="t" r="r" b="b"/>
              <a:pathLst>
                <a:path w="138293" h="100031" extrusionOk="0">
                  <a:moveTo>
                    <a:pt x="4092" y="0"/>
                  </a:moveTo>
                  <a:lnTo>
                    <a:pt x="3690" y="34"/>
                  </a:lnTo>
                  <a:lnTo>
                    <a:pt x="2885" y="201"/>
                  </a:lnTo>
                  <a:lnTo>
                    <a:pt x="1812" y="704"/>
                  </a:lnTo>
                  <a:lnTo>
                    <a:pt x="672" y="1811"/>
                  </a:lnTo>
                  <a:lnTo>
                    <a:pt x="202" y="2884"/>
                  </a:lnTo>
                  <a:lnTo>
                    <a:pt x="34" y="3689"/>
                  </a:lnTo>
                  <a:lnTo>
                    <a:pt x="1" y="4125"/>
                  </a:lnTo>
                  <a:lnTo>
                    <a:pt x="1" y="95939"/>
                  </a:lnTo>
                  <a:lnTo>
                    <a:pt x="34" y="96375"/>
                  </a:lnTo>
                  <a:lnTo>
                    <a:pt x="202" y="97180"/>
                  </a:lnTo>
                  <a:lnTo>
                    <a:pt x="672" y="98253"/>
                  </a:lnTo>
                  <a:lnTo>
                    <a:pt x="1812" y="99360"/>
                  </a:lnTo>
                  <a:lnTo>
                    <a:pt x="2885" y="99863"/>
                  </a:lnTo>
                  <a:lnTo>
                    <a:pt x="3690" y="100030"/>
                  </a:lnTo>
                  <a:lnTo>
                    <a:pt x="134604" y="100030"/>
                  </a:lnTo>
                  <a:lnTo>
                    <a:pt x="135409" y="99863"/>
                  </a:lnTo>
                  <a:lnTo>
                    <a:pt x="136482" y="99360"/>
                  </a:lnTo>
                  <a:lnTo>
                    <a:pt x="137622" y="98253"/>
                  </a:lnTo>
                  <a:lnTo>
                    <a:pt x="138091" y="97180"/>
                  </a:lnTo>
                  <a:lnTo>
                    <a:pt x="138259" y="96375"/>
                  </a:lnTo>
                  <a:lnTo>
                    <a:pt x="138293" y="95939"/>
                  </a:lnTo>
                  <a:lnTo>
                    <a:pt x="138293" y="4125"/>
                  </a:lnTo>
                  <a:lnTo>
                    <a:pt x="138259" y="3689"/>
                  </a:lnTo>
                  <a:lnTo>
                    <a:pt x="138091" y="2884"/>
                  </a:lnTo>
                  <a:lnTo>
                    <a:pt x="137622" y="1811"/>
                  </a:lnTo>
                  <a:lnTo>
                    <a:pt x="136482" y="704"/>
                  </a:lnTo>
                  <a:lnTo>
                    <a:pt x="135409" y="201"/>
                  </a:lnTo>
                  <a:lnTo>
                    <a:pt x="134604" y="34"/>
                  </a:lnTo>
                  <a:lnTo>
                    <a:pt x="134201" y="0"/>
                  </a:lnTo>
                  <a:close/>
                </a:path>
              </a:pathLst>
            </a:custGeom>
            <a:solidFill>
              <a:schemeClr val="lt2"/>
            </a:solidFill>
            <a:ln w="15925"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73;p68">
              <a:extLst>
                <a:ext uri="{FF2B5EF4-FFF2-40B4-BE49-F238E27FC236}">
                  <a16:creationId xmlns:a16="http://schemas.microsoft.com/office/drawing/2014/main" id="{5F361635-B9F1-71FA-28A0-38CF05DB9E9D}"/>
                </a:ext>
              </a:extLst>
            </p:cNvPr>
            <p:cNvSpPr/>
            <p:nvPr/>
          </p:nvSpPr>
          <p:spPr>
            <a:xfrm>
              <a:off x="5685660" y="960911"/>
              <a:ext cx="2268604" cy="1436382"/>
            </a:xfrm>
            <a:custGeom>
              <a:avLst/>
              <a:gdLst/>
              <a:ahLst/>
              <a:cxnLst/>
              <a:rect l="l" t="t" r="r" b="b"/>
              <a:pathLst>
                <a:path w="133095" h="84270" extrusionOk="0">
                  <a:moveTo>
                    <a:pt x="1" y="0"/>
                  </a:moveTo>
                  <a:lnTo>
                    <a:pt x="1" y="84270"/>
                  </a:lnTo>
                  <a:lnTo>
                    <a:pt x="133095" y="84270"/>
                  </a:lnTo>
                  <a:lnTo>
                    <a:pt x="133095" y="0"/>
                  </a:lnTo>
                  <a:close/>
                </a:path>
              </a:pathLst>
            </a:custGeom>
            <a:solidFill>
              <a:schemeClr val="lt1"/>
            </a:solidFill>
            <a:ln w="15925"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874;p68">
              <a:extLst>
                <a:ext uri="{FF2B5EF4-FFF2-40B4-BE49-F238E27FC236}">
                  <a16:creationId xmlns:a16="http://schemas.microsoft.com/office/drawing/2014/main" id="{C84EFC8C-EAA7-DB04-5B5A-13AD65F4369D}"/>
                </a:ext>
              </a:extLst>
            </p:cNvPr>
            <p:cNvSpPr/>
            <p:nvPr/>
          </p:nvSpPr>
          <p:spPr>
            <a:xfrm>
              <a:off x="5804549" y="2093193"/>
              <a:ext cx="675050" cy="17"/>
            </a:xfrm>
            <a:custGeom>
              <a:avLst/>
              <a:gdLst/>
              <a:ahLst/>
              <a:cxnLst/>
              <a:rect l="l" t="t" r="r" b="b"/>
              <a:pathLst>
                <a:path w="39604" h="1" fill="none" extrusionOk="0">
                  <a:moveTo>
                    <a:pt x="1" y="1"/>
                  </a:moveTo>
                  <a:lnTo>
                    <a:pt x="39604"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875;p68">
              <a:extLst>
                <a:ext uri="{FF2B5EF4-FFF2-40B4-BE49-F238E27FC236}">
                  <a16:creationId xmlns:a16="http://schemas.microsoft.com/office/drawing/2014/main" id="{DEDE55EC-C3E6-C289-F498-753F4BE5C852}"/>
                </a:ext>
              </a:extLst>
            </p:cNvPr>
            <p:cNvSpPr/>
            <p:nvPr/>
          </p:nvSpPr>
          <p:spPr>
            <a:xfrm>
              <a:off x="5916006" y="2160640"/>
              <a:ext cx="563593" cy="17"/>
            </a:xfrm>
            <a:custGeom>
              <a:avLst/>
              <a:gdLst/>
              <a:ahLst/>
              <a:cxnLst/>
              <a:rect l="l" t="t" r="r" b="b"/>
              <a:pathLst>
                <a:path w="33065" h="1" fill="none" extrusionOk="0">
                  <a:moveTo>
                    <a:pt x="1" y="1"/>
                  </a:moveTo>
                  <a:lnTo>
                    <a:pt x="33065"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76;p68">
              <a:extLst>
                <a:ext uri="{FF2B5EF4-FFF2-40B4-BE49-F238E27FC236}">
                  <a16:creationId xmlns:a16="http://schemas.microsoft.com/office/drawing/2014/main" id="{E238737E-8F92-7B5F-6D40-B01029B26705}"/>
                </a:ext>
              </a:extLst>
            </p:cNvPr>
            <p:cNvSpPr/>
            <p:nvPr/>
          </p:nvSpPr>
          <p:spPr>
            <a:xfrm>
              <a:off x="5804549" y="2160640"/>
              <a:ext cx="53760" cy="17"/>
            </a:xfrm>
            <a:custGeom>
              <a:avLst/>
              <a:gdLst/>
              <a:ahLst/>
              <a:cxnLst/>
              <a:rect l="l" t="t" r="r" b="b"/>
              <a:pathLst>
                <a:path w="3154" h="1" fill="none" extrusionOk="0">
                  <a:moveTo>
                    <a:pt x="1" y="1"/>
                  </a:moveTo>
                  <a:lnTo>
                    <a:pt x="3153"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77;p68">
              <a:extLst>
                <a:ext uri="{FF2B5EF4-FFF2-40B4-BE49-F238E27FC236}">
                  <a16:creationId xmlns:a16="http://schemas.microsoft.com/office/drawing/2014/main" id="{F45DC9E5-BF4B-C4E2-46D1-67E575F77201}"/>
                </a:ext>
              </a:extLst>
            </p:cNvPr>
            <p:cNvSpPr/>
            <p:nvPr/>
          </p:nvSpPr>
          <p:spPr>
            <a:xfrm>
              <a:off x="5804549" y="2227525"/>
              <a:ext cx="675050" cy="17"/>
            </a:xfrm>
            <a:custGeom>
              <a:avLst/>
              <a:gdLst/>
              <a:ahLst/>
              <a:cxnLst/>
              <a:rect l="l" t="t" r="r" b="b"/>
              <a:pathLst>
                <a:path w="39604" h="1" fill="none" extrusionOk="0">
                  <a:moveTo>
                    <a:pt x="1" y="0"/>
                  </a:moveTo>
                  <a:lnTo>
                    <a:pt x="39604"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78;p68">
              <a:extLst>
                <a:ext uri="{FF2B5EF4-FFF2-40B4-BE49-F238E27FC236}">
                  <a16:creationId xmlns:a16="http://schemas.microsoft.com/office/drawing/2014/main" id="{6880AD3B-35C4-3072-CE68-2C9EEB5D4EF0}"/>
                </a:ext>
              </a:extLst>
            </p:cNvPr>
            <p:cNvSpPr/>
            <p:nvPr/>
          </p:nvSpPr>
          <p:spPr>
            <a:xfrm>
              <a:off x="6430424" y="2294392"/>
              <a:ext cx="49175" cy="17"/>
            </a:xfrm>
            <a:custGeom>
              <a:avLst/>
              <a:gdLst/>
              <a:ahLst/>
              <a:cxnLst/>
              <a:rect l="l" t="t" r="r" b="b"/>
              <a:pathLst>
                <a:path w="2885" h="1" fill="none" extrusionOk="0">
                  <a:moveTo>
                    <a:pt x="1" y="1"/>
                  </a:moveTo>
                  <a:lnTo>
                    <a:pt x="2885"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879;p68">
              <a:extLst>
                <a:ext uri="{FF2B5EF4-FFF2-40B4-BE49-F238E27FC236}">
                  <a16:creationId xmlns:a16="http://schemas.microsoft.com/office/drawing/2014/main" id="{F92ECF22-84B3-4806-C4EC-53612BACDD14}"/>
                </a:ext>
              </a:extLst>
            </p:cNvPr>
            <p:cNvSpPr/>
            <p:nvPr/>
          </p:nvSpPr>
          <p:spPr>
            <a:xfrm>
              <a:off x="5804549" y="2294392"/>
              <a:ext cx="567599" cy="17"/>
            </a:xfrm>
            <a:custGeom>
              <a:avLst/>
              <a:gdLst/>
              <a:ahLst/>
              <a:cxnLst/>
              <a:rect l="l" t="t" r="r" b="b"/>
              <a:pathLst>
                <a:path w="33300" h="1" fill="none" extrusionOk="0">
                  <a:moveTo>
                    <a:pt x="1" y="1"/>
                  </a:moveTo>
                  <a:lnTo>
                    <a:pt x="33300"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880;p68">
              <a:extLst>
                <a:ext uri="{FF2B5EF4-FFF2-40B4-BE49-F238E27FC236}">
                  <a16:creationId xmlns:a16="http://schemas.microsoft.com/office/drawing/2014/main" id="{873E6B6E-3EDF-FDEF-A783-1DC103847020}"/>
                </a:ext>
              </a:extLst>
            </p:cNvPr>
            <p:cNvSpPr/>
            <p:nvPr/>
          </p:nvSpPr>
          <p:spPr>
            <a:xfrm>
              <a:off x="5782834" y="1078078"/>
              <a:ext cx="1631292" cy="524730"/>
            </a:xfrm>
            <a:custGeom>
              <a:avLst/>
              <a:gdLst/>
              <a:ahLst/>
              <a:cxnLst/>
              <a:rect l="l" t="t" r="r" b="b"/>
              <a:pathLst>
                <a:path w="95705" h="30785" extrusionOk="0">
                  <a:moveTo>
                    <a:pt x="2382" y="1"/>
                  </a:moveTo>
                  <a:lnTo>
                    <a:pt x="1879" y="34"/>
                  </a:lnTo>
                  <a:lnTo>
                    <a:pt x="1040" y="403"/>
                  </a:lnTo>
                  <a:lnTo>
                    <a:pt x="403" y="1074"/>
                  </a:lnTo>
                  <a:lnTo>
                    <a:pt x="34" y="1912"/>
                  </a:lnTo>
                  <a:lnTo>
                    <a:pt x="1" y="2415"/>
                  </a:lnTo>
                  <a:lnTo>
                    <a:pt x="1" y="28403"/>
                  </a:lnTo>
                  <a:lnTo>
                    <a:pt x="34" y="28906"/>
                  </a:lnTo>
                  <a:lnTo>
                    <a:pt x="403" y="29745"/>
                  </a:lnTo>
                  <a:lnTo>
                    <a:pt x="1040" y="30415"/>
                  </a:lnTo>
                  <a:lnTo>
                    <a:pt x="1879" y="30751"/>
                  </a:lnTo>
                  <a:lnTo>
                    <a:pt x="2382" y="30784"/>
                  </a:lnTo>
                  <a:lnTo>
                    <a:pt x="93324" y="30784"/>
                  </a:lnTo>
                  <a:lnTo>
                    <a:pt x="93793" y="30751"/>
                  </a:lnTo>
                  <a:lnTo>
                    <a:pt x="94665" y="30415"/>
                  </a:lnTo>
                  <a:lnTo>
                    <a:pt x="95302" y="29745"/>
                  </a:lnTo>
                  <a:lnTo>
                    <a:pt x="95671" y="28906"/>
                  </a:lnTo>
                  <a:lnTo>
                    <a:pt x="95705" y="28403"/>
                  </a:lnTo>
                  <a:lnTo>
                    <a:pt x="95705" y="2415"/>
                  </a:lnTo>
                  <a:lnTo>
                    <a:pt x="95671" y="1912"/>
                  </a:lnTo>
                  <a:lnTo>
                    <a:pt x="95302" y="1074"/>
                  </a:lnTo>
                  <a:lnTo>
                    <a:pt x="94665" y="403"/>
                  </a:lnTo>
                  <a:lnTo>
                    <a:pt x="93793" y="34"/>
                  </a:lnTo>
                  <a:lnTo>
                    <a:pt x="93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881;p68">
              <a:extLst>
                <a:ext uri="{FF2B5EF4-FFF2-40B4-BE49-F238E27FC236}">
                  <a16:creationId xmlns:a16="http://schemas.microsoft.com/office/drawing/2014/main" id="{2015F629-7B58-7950-DDDB-73C6197D8B9C}"/>
                </a:ext>
              </a:extLst>
            </p:cNvPr>
            <p:cNvSpPr/>
            <p:nvPr/>
          </p:nvSpPr>
          <p:spPr>
            <a:xfrm>
              <a:off x="5778828" y="1074652"/>
              <a:ext cx="1638740" cy="532162"/>
            </a:xfrm>
            <a:custGeom>
              <a:avLst/>
              <a:gdLst/>
              <a:ahLst/>
              <a:cxnLst/>
              <a:rect l="l" t="t" r="r" b="b"/>
              <a:pathLst>
                <a:path w="96142" h="31221" extrusionOk="0">
                  <a:moveTo>
                    <a:pt x="2583" y="0"/>
                  </a:moveTo>
                  <a:lnTo>
                    <a:pt x="2080" y="34"/>
                  </a:lnTo>
                  <a:lnTo>
                    <a:pt x="1141" y="436"/>
                  </a:lnTo>
                  <a:lnTo>
                    <a:pt x="437" y="1141"/>
                  </a:lnTo>
                  <a:lnTo>
                    <a:pt x="34" y="2080"/>
                  </a:lnTo>
                  <a:lnTo>
                    <a:pt x="1" y="2616"/>
                  </a:lnTo>
                  <a:lnTo>
                    <a:pt x="1" y="28604"/>
                  </a:lnTo>
                  <a:lnTo>
                    <a:pt x="34" y="29141"/>
                  </a:lnTo>
                  <a:lnTo>
                    <a:pt x="437" y="30080"/>
                  </a:lnTo>
                  <a:lnTo>
                    <a:pt x="1141" y="30784"/>
                  </a:lnTo>
                  <a:lnTo>
                    <a:pt x="2080" y="31186"/>
                  </a:lnTo>
                  <a:lnTo>
                    <a:pt x="2583" y="31220"/>
                  </a:lnTo>
                  <a:lnTo>
                    <a:pt x="93559" y="31220"/>
                  </a:lnTo>
                  <a:lnTo>
                    <a:pt x="94096" y="31186"/>
                  </a:lnTo>
                  <a:lnTo>
                    <a:pt x="95001" y="30784"/>
                  </a:lnTo>
                  <a:lnTo>
                    <a:pt x="95705" y="30080"/>
                  </a:lnTo>
                  <a:lnTo>
                    <a:pt x="96108" y="29141"/>
                  </a:lnTo>
                  <a:lnTo>
                    <a:pt x="96141" y="28604"/>
                  </a:lnTo>
                  <a:lnTo>
                    <a:pt x="96141" y="2616"/>
                  </a:lnTo>
                  <a:lnTo>
                    <a:pt x="96108" y="2080"/>
                  </a:lnTo>
                  <a:lnTo>
                    <a:pt x="95705" y="1141"/>
                  </a:lnTo>
                  <a:lnTo>
                    <a:pt x="95001" y="436"/>
                  </a:lnTo>
                  <a:lnTo>
                    <a:pt x="93559" y="436"/>
                  </a:lnTo>
                  <a:lnTo>
                    <a:pt x="93995" y="470"/>
                  </a:lnTo>
                  <a:lnTo>
                    <a:pt x="94766" y="805"/>
                  </a:lnTo>
                  <a:lnTo>
                    <a:pt x="95370" y="1375"/>
                  </a:lnTo>
                  <a:lnTo>
                    <a:pt x="95705" y="2147"/>
                  </a:lnTo>
                  <a:lnTo>
                    <a:pt x="95739" y="2616"/>
                  </a:lnTo>
                  <a:lnTo>
                    <a:pt x="95739" y="28604"/>
                  </a:lnTo>
                  <a:lnTo>
                    <a:pt x="95705" y="29040"/>
                  </a:lnTo>
                  <a:lnTo>
                    <a:pt x="95370" y="29845"/>
                  </a:lnTo>
                  <a:lnTo>
                    <a:pt x="94766" y="30415"/>
                  </a:lnTo>
                  <a:lnTo>
                    <a:pt x="93995" y="30751"/>
                  </a:lnTo>
                  <a:lnTo>
                    <a:pt x="93559" y="30784"/>
                  </a:lnTo>
                  <a:lnTo>
                    <a:pt x="2583" y="30784"/>
                  </a:lnTo>
                  <a:lnTo>
                    <a:pt x="2147" y="30751"/>
                  </a:lnTo>
                  <a:lnTo>
                    <a:pt x="1376" y="30415"/>
                  </a:lnTo>
                  <a:lnTo>
                    <a:pt x="772" y="29845"/>
                  </a:lnTo>
                  <a:lnTo>
                    <a:pt x="437" y="29040"/>
                  </a:lnTo>
                  <a:lnTo>
                    <a:pt x="437" y="28604"/>
                  </a:lnTo>
                  <a:lnTo>
                    <a:pt x="437" y="2616"/>
                  </a:lnTo>
                  <a:lnTo>
                    <a:pt x="437" y="2147"/>
                  </a:lnTo>
                  <a:lnTo>
                    <a:pt x="772" y="1375"/>
                  </a:lnTo>
                  <a:lnTo>
                    <a:pt x="1376" y="805"/>
                  </a:lnTo>
                  <a:lnTo>
                    <a:pt x="2147" y="470"/>
                  </a:lnTo>
                  <a:lnTo>
                    <a:pt x="2583" y="436"/>
                  </a:lnTo>
                  <a:lnTo>
                    <a:pt x="93559" y="436"/>
                  </a:lnTo>
                  <a:lnTo>
                    <a:pt x="93559"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882;p68">
              <a:extLst>
                <a:ext uri="{FF2B5EF4-FFF2-40B4-BE49-F238E27FC236}">
                  <a16:creationId xmlns:a16="http://schemas.microsoft.com/office/drawing/2014/main" id="{764F5839-C257-8079-1633-07A77F133D61}"/>
                </a:ext>
              </a:extLst>
            </p:cNvPr>
            <p:cNvSpPr/>
            <p:nvPr/>
          </p:nvSpPr>
          <p:spPr>
            <a:xfrm>
              <a:off x="6906559" y="1082084"/>
              <a:ext cx="230926" cy="86316"/>
            </a:xfrm>
            <a:custGeom>
              <a:avLst/>
              <a:gdLst/>
              <a:ahLst/>
              <a:cxnLst/>
              <a:rect l="l" t="t" r="r" b="b"/>
              <a:pathLst>
                <a:path w="13548" h="5064" extrusionOk="0">
                  <a:moveTo>
                    <a:pt x="939" y="0"/>
                  </a:moveTo>
                  <a:lnTo>
                    <a:pt x="1006" y="101"/>
                  </a:lnTo>
                  <a:lnTo>
                    <a:pt x="201" y="906"/>
                  </a:lnTo>
                  <a:lnTo>
                    <a:pt x="0" y="1141"/>
                  </a:lnTo>
                  <a:lnTo>
                    <a:pt x="0" y="1744"/>
                  </a:lnTo>
                  <a:lnTo>
                    <a:pt x="201" y="2012"/>
                  </a:lnTo>
                  <a:lnTo>
                    <a:pt x="1241" y="3052"/>
                  </a:lnTo>
                  <a:lnTo>
                    <a:pt x="1509" y="3253"/>
                  </a:lnTo>
                  <a:lnTo>
                    <a:pt x="2113" y="3253"/>
                  </a:lnTo>
                  <a:lnTo>
                    <a:pt x="2348" y="3052"/>
                  </a:lnTo>
                  <a:lnTo>
                    <a:pt x="3152" y="2247"/>
                  </a:lnTo>
                  <a:lnTo>
                    <a:pt x="3655" y="2549"/>
                  </a:lnTo>
                  <a:lnTo>
                    <a:pt x="4695" y="2985"/>
                  </a:lnTo>
                  <a:lnTo>
                    <a:pt x="5265" y="3119"/>
                  </a:lnTo>
                  <a:lnTo>
                    <a:pt x="5265" y="4259"/>
                  </a:lnTo>
                  <a:lnTo>
                    <a:pt x="5299" y="4594"/>
                  </a:lnTo>
                  <a:lnTo>
                    <a:pt x="5734" y="4997"/>
                  </a:lnTo>
                  <a:lnTo>
                    <a:pt x="6036" y="5064"/>
                  </a:lnTo>
                  <a:lnTo>
                    <a:pt x="7512" y="5064"/>
                  </a:lnTo>
                  <a:lnTo>
                    <a:pt x="7847" y="4997"/>
                  </a:lnTo>
                  <a:lnTo>
                    <a:pt x="8283" y="4594"/>
                  </a:lnTo>
                  <a:lnTo>
                    <a:pt x="8317" y="4259"/>
                  </a:lnTo>
                  <a:lnTo>
                    <a:pt x="8317" y="3119"/>
                  </a:lnTo>
                  <a:lnTo>
                    <a:pt x="8853" y="2985"/>
                  </a:lnTo>
                  <a:lnTo>
                    <a:pt x="9926" y="2549"/>
                  </a:lnTo>
                  <a:lnTo>
                    <a:pt x="10396" y="2247"/>
                  </a:lnTo>
                  <a:lnTo>
                    <a:pt x="11200" y="3052"/>
                  </a:lnTo>
                  <a:lnTo>
                    <a:pt x="11469" y="3253"/>
                  </a:lnTo>
                  <a:lnTo>
                    <a:pt x="12072" y="3253"/>
                  </a:lnTo>
                  <a:lnTo>
                    <a:pt x="12341" y="3052"/>
                  </a:lnTo>
                  <a:lnTo>
                    <a:pt x="13380" y="2012"/>
                  </a:lnTo>
                  <a:lnTo>
                    <a:pt x="13548" y="1744"/>
                  </a:lnTo>
                  <a:lnTo>
                    <a:pt x="13548" y="1141"/>
                  </a:lnTo>
                  <a:lnTo>
                    <a:pt x="13380" y="906"/>
                  </a:lnTo>
                  <a:lnTo>
                    <a:pt x="12575" y="101"/>
                  </a:lnTo>
                  <a:lnTo>
                    <a:pt x="12642" y="0"/>
                  </a:lnTo>
                  <a:lnTo>
                    <a:pt x="10429" y="0"/>
                  </a:lnTo>
                  <a:lnTo>
                    <a:pt x="10060" y="369"/>
                  </a:lnTo>
                  <a:lnTo>
                    <a:pt x="9188" y="939"/>
                  </a:lnTo>
                  <a:lnTo>
                    <a:pt x="8249" y="1342"/>
                  </a:lnTo>
                  <a:lnTo>
                    <a:pt x="7277" y="1543"/>
                  </a:lnTo>
                  <a:lnTo>
                    <a:pt x="6271" y="1543"/>
                  </a:lnTo>
                  <a:lnTo>
                    <a:pt x="5299" y="1342"/>
                  </a:lnTo>
                  <a:lnTo>
                    <a:pt x="4360" y="939"/>
                  </a:lnTo>
                  <a:lnTo>
                    <a:pt x="3521" y="369"/>
                  </a:lnTo>
                  <a:lnTo>
                    <a:pt x="31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883;p68">
              <a:extLst>
                <a:ext uri="{FF2B5EF4-FFF2-40B4-BE49-F238E27FC236}">
                  <a16:creationId xmlns:a16="http://schemas.microsoft.com/office/drawing/2014/main" id="{7E77B3C3-DDA8-08E0-3C17-E07C7F47CFCE}"/>
                </a:ext>
              </a:extLst>
            </p:cNvPr>
            <p:cNvSpPr/>
            <p:nvPr/>
          </p:nvSpPr>
          <p:spPr>
            <a:xfrm>
              <a:off x="6170369" y="1472465"/>
              <a:ext cx="289799" cy="126917"/>
            </a:xfrm>
            <a:custGeom>
              <a:avLst/>
              <a:gdLst/>
              <a:ahLst/>
              <a:cxnLst/>
              <a:rect l="l" t="t" r="r" b="b"/>
              <a:pathLst>
                <a:path w="17002" h="7446" extrusionOk="0">
                  <a:moveTo>
                    <a:pt x="7780" y="1"/>
                  </a:moveTo>
                  <a:lnTo>
                    <a:pt x="7445" y="34"/>
                  </a:lnTo>
                  <a:lnTo>
                    <a:pt x="7009" y="470"/>
                  </a:lnTo>
                  <a:lnTo>
                    <a:pt x="6975" y="772"/>
                  </a:lnTo>
                  <a:lnTo>
                    <a:pt x="6975" y="1912"/>
                  </a:lnTo>
                  <a:lnTo>
                    <a:pt x="6405" y="2080"/>
                  </a:lnTo>
                  <a:lnTo>
                    <a:pt x="5366" y="2516"/>
                  </a:lnTo>
                  <a:lnTo>
                    <a:pt x="4863" y="2784"/>
                  </a:lnTo>
                  <a:lnTo>
                    <a:pt x="4058" y="1979"/>
                  </a:lnTo>
                  <a:lnTo>
                    <a:pt x="3823" y="1811"/>
                  </a:lnTo>
                  <a:lnTo>
                    <a:pt x="3219" y="1811"/>
                  </a:lnTo>
                  <a:lnTo>
                    <a:pt x="2951" y="1979"/>
                  </a:lnTo>
                  <a:lnTo>
                    <a:pt x="1912" y="3052"/>
                  </a:lnTo>
                  <a:lnTo>
                    <a:pt x="1710" y="3287"/>
                  </a:lnTo>
                  <a:lnTo>
                    <a:pt x="1710" y="3891"/>
                  </a:lnTo>
                  <a:lnTo>
                    <a:pt x="1912" y="4159"/>
                  </a:lnTo>
                  <a:lnTo>
                    <a:pt x="2683" y="4964"/>
                  </a:lnTo>
                  <a:lnTo>
                    <a:pt x="2415" y="5433"/>
                  </a:lnTo>
                  <a:lnTo>
                    <a:pt x="1979" y="6506"/>
                  </a:lnTo>
                  <a:lnTo>
                    <a:pt x="1811" y="7043"/>
                  </a:lnTo>
                  <a:lnTo>
                    <a:pt x="671" y="7043"/>
                  </a:lnTo>
                  <a:lnTo>
                    <a:pt x="470" y="7076"/>
                  </a:lnTo>
                  <a:lnTo>
                    <a:pt x="134" y="7277"/>
                  </a:lnTo>
                  <a:lnTo>
                    <a:pt x="0" y="7445"/>
                  </a:lnTo>
                  <a:lnTo>
                    <a:pt x="3521" y="7445"/>
                  </a:lnTo>
                  <a:lnTo>
                    <a:pt x="3655" y="6942"/>
                  </a:lnTo>
                  <a:lnTo>
                    <a:pt x="4024" y="6104"/>
                  </a:lnTo>
                  <a:lnTo>
                    <a:pt x="4762" y="4997"/>
                  </a:lnTo>
                  <a:lnTo>
                    <a:pt x="6103" y="4025"/>
                  </a:lnTo>
                  <a:lnTo>
                    <a:pt x="7679" y="3522"/>
                  </a:lnTo>
                  <a:lnTo>
                    <a:pt x="9289" y="3522"/>
                  </a:lnTo>
                  <a:lnTo>
                    <a:pt x="10865" y="4025"/>
                  </a:lnTo>
                  <a:lnTo>
                    <a:pt x="12206" y="4997"/>
                  </a:lnTo>
                  <a:lnTo>
                    <a:pt x="12944" y="6104"/>
                  </a:lnTo>
                  <a:lnTo>
                    <a:pt x="13313" y="6942"/>
                  </a:lnTo>
                  <a:lnTo>
                    <a:pt x="13447" y="7445"/>
                  </a:lnTo>
                  <a:lnTo>
                    <a:pt x="17002" y="7445"/>
                  </a:lnTo>
                  <a:lnTo>
                    <a:pt x="16868" y="7277"/>
                  </a:lnTo>
                  <a:lnTo>
                    <a:pt x="16499" y="7076"/>
                  </a:lnTo>
                  <a:lnTo>
                    <a:pt x="15157" y="7076"/>
                  </a:lnTo>
                  <a:lnTo>
                    <a:pt x="15023" y="6506"/>
                  </a:lnTo>
                  <a:lnTo>
                    <a:pt x="14587" y="5467"/>
                  </a:lnTo>
                  <a:lnTo>
                    <a:pt x="14285" y="4964"/>
                  </a:lnTo>
                  <a:lnTo>
                    <a:pt x="15090" y="4159"/>
                  </a:lnTo>
                  <a:lnTo>
                    <a:pt x="15291" y="3891"/>
                  </a:lnTo>
                  <a:lnTo>
                    <a:pt x="15291" y="3287"/>
                  </a:lnTo>
                  <a:lnTo>
                    <a:pt x="15090" y="3052"/>
                  </a:lnTo>
                  <a:lnTo>
                    <a:pt x="14051" y="1979"/>
                  </a:lnTo>
                  <a:lnTo>
                    <a:pt x="13782" y="1811"/>
                  </a:lnTo>
                  <a:lnTo>
                    <a:pt x="13179" y="1811"/>
                  </a:lnTo>
                  <a:lnTo>
                    <a:pt x="12944" y="1979"/>
                  </a:lnTo>
                  <a:lnTo>
                    <a:pt x="12139" y="2784"/>
                  </a:lnTo>
                  <a:lnTo>
                    <a:pt x="11636" y="2516"/>
                  </a:lnTo>
                  <a:lnTo>
                    <a:pt x="10597" y="2080"/>
                  </a:lnTo>
                  <a:lnTo>
                    <a:pt x="10027" y="1912"/>
                  </a:lnTo>
                  <a:lnTo>
                    <a:pt x="10027" y="772"/>
                  </a:lnTo>
                  <a:lnTo>
                    <a:pt x="9993" y="470"/>
                  </a:lnTo>
                  <a:lnTo>
                    <a:pt x="9557" y="34"/>
                  </a:lnTo>
                  <a:lnTo>
                    <a:pt x="9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84;p68">
              <a:extLst>
                <a:ext uri="{FF2B5EF4-FFF2-40B4-BE49-F238E27FC236}">
                  <a16:creationId xmlns:a16="http://schemas.microsoft.com/office/drawing/2014/main" id="{AFA0BC4E-0C9D-AE25-9E03-0F9A0E851DB1}"/>
                </a:ext>
              </a:extLst>
            </p:cNvPr>
            <p:cNvSpPr/>
            <p:nvPr/>
          </p:nvSpPr>
          <p:spPr>
            <a:xfrm>
              <a:off x="5786260" y="1145525"/>
              <a:ext cx="178921" cy="292663"/>
            </a:xfrm>
            <a:custGeom>
              <a:avLst/>
              <a:gdLst/>
              <a:ahLst/>
              <a:cxnLst/>
              <a:rect l="l" t="t" r="r" b="b"/>
              <a:pathLst>
                <a:path w="10497" h="17170" extrusionOk="0">
                  <a:moveTo>
                    <a:pt x="1175" y="1"/>
                  </a:moveTo>
                  <a:lnTo>
                    <a:pt x="839" y="68"/>
                  </a:lnTo>
                  <a:lnTo>
                    <a:pt x="403" y="470"/>
                  </a:lnTo>
                  <a:lnTo>
                    <a:pt x="370" y="805"/>
                  </a:lnTo>
                  <a:lnTo>
                    <a:pt x="370" y="1946"/>
                  </a:lnTo>
                  <a:lnTo>
                    <a:pt x="169" y="1979"/>
                  </a:lnTo>
                  <a:lnTo>
                    <a:pt x="1" y="2046"/>
                  </a:lnTo>
                  <a:lnTo>
                    <a:pt x="1" y="3890"/>
                  </a:lnTo>
                  <a:lnTo>
                    <a:pt x="672" y="3656"/>
                  </a:lnTo>
                  <a:lnTo>
                    <a:pt x="1376" y="3522"/>
                  </a:lnTo>
                  <a:lnTo>
                    <a:pt x="1979" y="3488"/>
                  </a:lnTo>
                  <a:lnTo>
                    <a:pt x="3153" y="3622"/>
                  </a:lnTo>
                  <a:lnTo>
                    <a:pt x="4226" y="4025"/>
                  </a:lnTo>
                  <a:lnTo>
                    <a:pt x="5199" y="4662"/>
                  </a:lnTo>
                  <a:lnTo>
                    <a:pt x="5970" y="5467"/>
                  </a:lnTo>
                  <a:lnTo>
                    <a:pt x="6573" y="6439"/>
                  </a:lnTo>
                  <a:lnTo>
                    <a:pt x="6942" y="7512"/>
                  </a:lnTo>
                  <a:lnTo>
                    <a:pt x="7043" y="8686"/>
                  </a:lnTo>
                  <a:lnTo>
                    <a:pt x="6976" y="9289"/>
                  </a:lnTo>
                  <a:lnTo>
                    <a:pt x="6875" y="9926"/>
                  </a:lnTo>
                  <a:lnTo>
                    <a:pt x="6439" y="11000"/>
                  </a:lnTo>
                  <a:lnTo>
                    <a:pt x="5769" y="11938"/>
                  </a:lnTo>
                  <a:lnTo>
                    <a:pt x="4930" y="12710"/>
                  </a:lnTo>
                  <a:lnTo>
                    <a:pt x="3958" y="13280"/>
                  </a:lnTo>
                  <a:lnTo>
                    <a:pt x="2885" y="13615"/>
                  </a:lnTo>
                  <a:lnTo>
                    <a:pt x="1745" y="13682"/>
                  </a:lnTo>
                  <a:lnTo>
                    <a:pt x="571" y="13515"/>
                  </a:lnTo>
                  <a:lnTo>
                    <a:pt x="1" y="13313"/>
                  </a:lnTo>
                  <a:lnTo>
                    <a:pt x="1" y="15158"/>
                  </a:lnTo>
                  <a:lnTo>
                    <a:pt x="202" y="15191"/>
                  </a:lnTo>
                  <a:lnTo>
                    <a:pt x="370" y="15258"/>
                  </a:lnTo>
                  <a:lnTo>
                    <a:pt x="370" y="16398"/>
                  </a:lnTo>
                  <a:lnTo>
                    <a:pt x="437" y="16700"/>
                  </a:lnTo>
                  <a:lnTo>
                    <a:pt x="839" y="17136"/>
                  </a:lnTo>
                  <a:lnTo>
                    <a:pt x="1175" y="17170"/>
                  </a:lnTo>
                  <a:lnTo>
                    <a:pt x="2650" y="17170"/>
                  </a:lnTo>
                  <a:lnTo>
                    <a:pt x="2952" y="17136"/>
                  </a:lnTo>
                  <a:lnTo>
                    <a:pt x="3388" y="16700"/>
                  </a:lnTo>
                  <a:lnTo>
                    <a:pt x="3421" y="16398"/>
                  </a:lnTo>
                  <a:lnTo>
                    <a:pt x="3421" y="15258"/>
                  </a:lnTo>
                  <a:lnTo>
                    <a:pt x="3991" y="15124"/>
                  </a:lnTo>
                  <a:lnTo>
                    <a:pt x="5031" y="14688"/>
                  </a:lnTo>
                  <a:lnTo>
                    <a:pt x="5534" y="14386"/>
                  </a:lnTo>
                  <a:lnTo>
                    <a:pt x="6339" y="15191"/>
                  </a:lnTo>
                  <a:lnTo>
                    <a:pt x="6573" y="15392"/>
                  </a:lnTo>
                  <a:lnTo>
                    <a:pt x="7177" y="15392"/>
                  </a:lnTo>
                  <a:lnTo>
                    <a:pt x="7445" y="15191"/>
                  </a:lnTo>
                  <a:lnTo>
                    <a:pt x="8518" y="14152"/>
                  </a:lnTo>
                  <a:lnTo>
                    <a:pt x="8686" y="13883"/>
                  </a:lnTo>
                  <a:lnTo>
                    <a:pt x="8686" y="13280"/>
                  </a:lnTo>
                  <a:lnTo>
                    <a:pt x="8518" y="13012"/>
                  </a:lnTo>
                  <a:lnTo>
                    <a:pt x="7714" y="12207"/>
                  </a:lnTo>
                  <a:lnTo>
                    <a:pt x="7982" y="11737"/>
                  </a:lnTo>
                  <a:lnTo>
                    <a:pt x="8418" y="10664"/>
                  </a:lnTo>
                  <a:lnTo>
                    <a:pt x="8585" y="10128"/>
                  </a:lnTo>
                  <a:lnTo>
                    <a:pt x="9726" y="10128"/>
                  </a:lnTo>
                  <a:lnTo>
                    <a:pt x="10027" y="10061"/>
                  </a:lnTo>
                  <a:lnTo>
                    <a:pt x="10463" y="9658"/>
                  </a:lnTo>
                  <a:lnTo>
                    <a:pt x="10497" y="9323"/>
                  </a:lnTo>
                  <a:lnTo>
                    <a:pt x="10497" y="7847"/>
                  </a:lnTo>
                  <a:lnTo>
                    <a:pt x="10463" y="7546"/>
                  </a:lnTo>
                  <a:lnTo>
                    <a:pt x="10027" y="7110"/>
                  </a:lnTo>
                  <a:lnTo>
                    <a:pt x="9726" y="7076"/>
                  </a:lnTo>
                  <a:lnTo>
                    <a:pt x="8585" y="7076"/>
                  </a:lnTo>
                  <a:lnTo>
                    <a:pt x="8418" y="6506"/>
                  </a:lnTo>
                  <a:lnTo>
                    <a:pt x="7982" y="5467"/>
                  </a:lnTo>
                  <a:lnTo>
                    <a:pt x="7714" y="4964"/>
                  </a:lnTo>
                  <a:lnTo>
                    <a:pt x="8518" y="4159"/>
                  </a:lnTo>
                  <a:lnTo>
                    <a:pt x="8686" y="3890"/>
                  </a:lnTo>
                  <a:lnTo>
                    <a:pt x="8686" y="3287"/>
                  </a:lnTo>
                  <a:lnTo>
                    <a:pt x="8518" y="3052"/>
                  </a:lnTo>
                  <a:lnTo>
                    <a:pt x="7445" y="2013"/>
                  </a:lnTo>
                  <a:lnTo>
                    <a:pt x="7211" y="1811"/>
                  </a:lnTo>
                  <a:lnTo>
                    <a:pt x="6607" y="1811"/>
                  </a:lnTo>
                  <a:lnTo>
                    <a:pt x="6339" y="2013"/>
                  </a:lnTo>
                  <a:lnTo>
                    <a:pt x="5534" y="2817"/>
                  </a:lnTo>
                  <a:lnTo>
                    <a:pt x="5031" y="2516"/>
                  </a:lnTo>
                  <a:lnTo>
                    <a:pt x="3991" y="2080"/>
                  </a:lnTo>
                  <a:lnTo>
                    <a:pt x="3455" y="1946"/>
                  </a:lnTo>
                  <a:lnTo>
                    <a:pt x="3455" y="805"/>
                  </a:lnTo>
                  <a:lnTo>
                    <a:pt x="3388" y="470"/>
                  </a:lnTo>
                  <a:lnTo>
                    <a:pt x="2952" y="34"/>
                  </a:lnTo>
                  <a:lnTo>
                    <a:pt x="2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85;p68">
              <a:extLst>
                <a:ext uri="{FF2B5EF4-FFF2-40B4-BE49-F238E27FC236}">
                  <a16:creationId xmlns:a16="http://schemas.microsoft.com/office/drawing/2014/main" id="{56DF829F-BDF5-2B91-FEDA-CD7923DD9CEB}"/>
                </a:ext>
              </a:extLst>
            </p:cNvPr>
            <p:cNvSpPr/>
            <p:nvPr/>
          </p:nvSpPr>
          <p:spPr>
            <a:xfrm>
              <a:off x="6396130" y="841442"/>
              <a:ext cx="1127169" cy="69186"/>
            </a:xfrm>
            <a:custGeom>
              <a:avLst/>
              <a:gdLst/>
              <a:ahLst/>
              <a:cxnLst/>
              <a:rect l="l" t="t" r="r" b="b"/>
              <a:pathLst>
                <a:path w="66129" h="4059" extrusionOk="0">
                  <a:moveTo>
                    <a:pt x="1" y="1"/>
                  </a:moveTo>
                  <a:lnTo>
                    <a:pt x="1" y="4058"/>
                  </a:lnTo>
                  <a:lnTo>
                    <a:pt x="66129" y="4058"/>
                  </a:lnTo>
                  <a:lnTo>
                    <a:pt x="66129" y="1"/>
                  </a:lnTo>
                  <a:close/>
                </a:path>
              </a:pathLst>
            </a:custGeom>
            <a:solidFill>
              <a:schemeClr val="lt1"/>
            </a:solidFill>
            <a:ln w="15925"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86;p68">
              <a:extLst>
                <a:ext uri="{FF2B5EF4-FFF2-40B4-BE49-F238E27FC236}">
                  <a16:creationId xmlns:a16="http://schemas.microsoft.com/office/drawing/2014/main" id="{9A310A0A-0BB4-57FD-F111-621B1D80D4E5}"/>
                </a:ext>
              </a:extLst>
            </p:cNvPr>
            <p:cNvSpPr/>
            <p:nvPr/>
          </p:nvSpPr>
          <p:spPr>
            <a:xfrm>
              <a:off x="5707955" y="830585"/>
              <a:ext cx="33749" cy="67464"/>
            </a:xfrm>
            <a:custGeom>
              <a:avLst/>
              <a:gdLst/>
              <a:ahLst/>
              <a:cxnLst/>
              <a:rect l="l" t="t" r="r" b="b"/>
              <a:pathLst>
                <a:path w="1980" h="3958" fill="none" extrusionOk="0">
                  <a:moveTo>
                    <a:pt x="1912" y="1"/>
                  </a:moveTo>
                  <a:lnTo>
                    <a:pt x="1" y="1845"/>
                  </a:lnTo>
                  <a:lnTo>
                    <a:pt x="1979" y="3958"/>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87;p68">
              <a:extLst>
                <a:ext uri="{FF2B5EF4-FFF2-40B4-BE49-F238E27FC236}">
                  <a16:creationId xmlns:a16="http://schemas.microsoft.com/office/drawing/2014/main" id="{7FA56501-CE0E-79C5-87F5-5EA4D85DC9FC}"/>
                </a:ext>
              </a:extLst>
            </p:cNvPr>
            <p:cNvSpPr/>
            <p:nvPr/>
          </p:nvSpPr>
          <p:spPr>
            <a:xfrm>
              <a:off x="5707955" y="862033"/>
              <a:ext cx="72032" cy="17"/>
            </a:xfrm>
            <a:custGeom>
              <a:avLst/>
              <a:gdLst/>
              <a:ahLst/>
              <a:cxnLst/>
              <a:rect l="l" t="t" r="r" b="b"/>
              <a:pathLst>
                <a:path w="4226" h="1" fill="none" extrusionOk="0">
                  <a:moveTo>
                    <a:pt x="1" y="0"/>
                  </a:moveTo>
                  <a:lnTo>
                    <a:pt x="4226" y="0"/>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88;p68">
              <a:extLst>
                <a:ext uri="{FF2B5EF4-FFF2-40B4-BE49-F238E27FC236}">
                  <a16:creationId xmlns:a16="http://schemas.microsoft.com/office/drawing/2014/main" id="{5B82ACC6-14F2-3E02-3F6D-36199E27D613}"/>
                </a:ext>
              </a:extLst>
            </p:cNvPr>
            <p:cNvSpPr/>
            <p:nvPr/>
          </p:nvSpPr>
          <p:spPr>
            <a:xfrm>
              <a:off x="5923438" y="830585"/>
              <a:ext cx="33749" cy="67464"/>
            </a:xfrm>
            <a:custGeom>
              <a:avLst/>
              <a:gdLst/>
              <a:ahLst/>
              <a:cxnLst/>
              <a:rect l="l" t="t" r="r" b="b"/>
              <a:pathLst>
                <a:path w="1980" h="3958" fill="none" extrusionOk="0">
                  <a:moveTo>
                    <a:pt x="68" y="1"/>
                  </a:moveTo>
                  <a:lnTo>
                    <a:pt x="1979" y="1845"/>
                  </a:lnTo>
                  <a:lnTo>
                    <a:pt x="1" y="3958"/>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89;p68">
              <a:extLst>
                <a:ext uri="{FF2B5EF4-FFF2-40B4-BE49-F238E27FC236}">
                  <a16:creationId xmlns:a16="http://schemas.microsoft.com/office/drawing/2014/main" id="{E00A9156-68DC-5564-8FCD-516B95A501C6}"/>
                </a:ext>
              </a:extLst>
            </p:cNvPr>
            <p:cNvSpPr/>
            <p:nvPr/>
          </p:nvSpPr>
          <p:spPr>
            <a:xfrm>
              <a:off x="5885155" y="862033"/>
              <a:ext cx="72032" cy="17"/>
            </a:xfrm>
            <a:custGeom>
              <a:avLst/>
              <a:gdLst/>
              <a:ahLst/>
              <a:cxnLst/>
              <a:rect l="l" t="t" r="r" b="b"/>
              <a:pathLst>
                <a:path w="4226" h="1" fill="none" extrusionOk="0">
                  <a:moveTo>
                    <a:pt x="4225" y="0"/>
                  </a:moveTo>
                  <a:lnTo>
                    <a:pt x="0" y="0"/>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90;p68">
              <a:extLst>
                <a:ext uri="{FF2B5EF4-FFF2-40B4-BE49-F238E27FC236}">
                  <a16:creationId xmlns:a16="http://schemas.microsoft.com/office/drawing/2014/main" id="{89FDF567-AE77-9369-707D-12C45FD09B75}"/>
                </a:ext>
              </a:extLst>
            </p:cNvPr>
            <p:cNvSpPr/>
            <p:nvPr/>
          </p:nvSpPr>
          <p:spPr>
            <a:xfrm>
              <a:off x="6046912" y="831727"/>
              <a:ext cx="65743" cy="65180"/>
            </a:xfrm>
            <a:custGeom>
              <a:avLst/>
              <a:gdLst/>
              <a:ahLst/>
              <a:cxnLst/>
              <a:rect l="l" t="t" r="r" b="b"/>
              <a:pathLst>
                <a:path w="3857" h="3824" fill="none" extrusionOk="0">
                  <a:moveTo>
                    <a:pt x="3856" y="1543"/>
                  </a:moveTo>
                  <a:lnTo>
                    <a:pt x="3756" y="1208"/>
                  </a:lnTo>
                  <a:lnTo>
                    <a:pt x="3387" y="671"/>
                  </a:lnTo>
                  <a:lnTo>
                    <a:pt x="2850" y="269"/>
                  </a:lnTo>
                  <a:lnTo>
                    <a:pt x="2247" y="34"/>
                  </a:lnTo>
                  <a:lnTo>
                    <a:pt x="1911" y="1"/>
                  </a:lnTo>
                  <a:lnTo>
                    <a:pt x="1408" y="34"/>
                  </a:lnTo>
                  <a:lnTo>
                    <a:pt x="637" y="470"/>
                  </a:lnTo>
                  <a:lnTo>
                    <a:pt x="134" y="1208"/>
                  </a:lnTo>
                  <a:lnTo>
                    <a:pt x="0" y="2080"/>
                  </a:lnTo>
                  <a:lnTo>
                    <a:pt x="101" y="2549"/>
                  </a:lnTo>
                  <a:lnTo>
                    <a:pt x="302" y="2985"/>
                  </a:lnTo>
                  <a:lnTo>
                    <a:pt x="973" y="3589"/>
                  </a:lnTo>
                  <a:lnTo>
                    <a:pt x="1844" y="3824"/>
                  </a:lnTo>
                  <a:lnTo>
                    <a:pt x="2716" y="3656"/>
                  </a:lnTo>
                  <a:lnTo>
                    <a:pt x="3119" y="3388"/>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91;p68">
              <a:extLst>
                <a:ext uri="{FF2B5EF4-FFF2-40B4-BE49-F238E27FC236}">
                  <a16:creationId xmlns:a16="http://schemas.microsoft.com/office/drawing/2014/main" id="{EEE29C30-0C9F-50D3-6BE1-A26D7D7D072A}"/>
                </a:ext>
              </a:extLst>
            </p:cNvPr>
            <p:cNvSpPr/>
            <p:nvPr/>
          </p:nvSpPr>
          <p:spPr>
            <a:xfrm>
              <a:off x="6090922" y="831164"/>
              <a:ext cx="25158" cy="30306"/>
            </a:xfrm>
            <a:custGeom>
              <a:avLst/>
              <a:gdLst/>
              <a:ahLst/>
              <a:cxnLst/>
              <a:rect l="l" t="t" r="r" b="b"/>
              <a:pathLst>
                <a:path w="1476" h="1778" fill="none" extrusionOk="0">
                  <a:moveTo>
                    <a:pt x="0" y="1778"/>
                  </a:moveTo>
                  <a:lnTo>
                    <a:pt x="1476" y="1778"/>
                  </a:lnTo>
                  <a:lnTo>
                    <a:pt x="1476" y="0"/>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92;p68">
              <a:extLst>
                <a:ext uri="{FF2B5EF4-FFF2-40B4-BE49-F238E27FC236}">
                  <a16:creationId xmlns:a16="http://schemas.microsoft.com/office/drawing/2014/main" id="{65A7E527-3348-43DB-BA33-4B87D9B630DF}"/>
                </a:ext>
              </a:extLst>
            </p:cNvPr>
            <p:cNvSpPr/>
            <p:nvPr/>
          </p:nvSpPr>
          <p:spPr>
            <a:xfrm>
              <a:off x="6226379" y="826579"/>
              <a:ext cx="58311" cy="77180"/>
            </a:xfrm>
            <a:custGeom>
              <a:avLst/>
              <a:gdLst/>
              <a:ahLst/>
              <a:cxnLst/>
              <a:rect l="l" t="t" r="r" b="b"/>
              <a:pathLst>
                <a:path w="3421" h="4528" fill="none" extrusionOk="0">
                  <a:moveTo>
                    <a:pt x="3421" y="1409"/>
                  </a:moveTo>
                  <a:lnTo>
                    <a:pt x="1677" y="1"/>
                  </a:lnTo>
                  <a:lnTo>
                    <a:pt x="1" y="1409"/>
                  </a:lnTo>
                  <a:lnTo>
                    <a:pt x="1" y="4528"/>
                  </a:lnTo>
                  <a:lnTo>
                    <a:pt x="3421" y="4528"/>
                  </a:lnTo>
                  <a:lnTo>
                    <a:pt x="3421" y="1409"/>
                  </a:lnTo>
                  <a:close/>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93;p68">
              <a:extLst>
                <a:ext uri="{FF2B5EF4-FFF2-40B4-BE49-F238E27FC236}">
                  <a16:creationId xmlns:a16="http://schemas.microsoft.com/office/drawing/2014/main" id="{49C442DE-34BE-6F90-0A02-84B9D5E04C14}"/>
                </a:ext>
              </a:extLst>
            </p:cNvPr>
            <p:cNvSpPr/>
            <p:nvPr/>
          </p:nvSpPr>
          <p:spPr>
            <a:xfrm>
              <a:off x="6243526" y="864879"/>
              <a:ext cx="22874" cy="36596"/>
            </a:xfrm>
            <a:custGeom>
              <a:avLst/>
              <a:gdLst/>
              <a:ahLst/>
              <a:cxnLst/>
              <a:rect l="l" t="t" r="r" b="b"/>
              <a:pathLst>
                <a:path w="1342" h="2147" extrusionOk="0">
                  <a:moveTo>
                    <a:pt x="1" y="1"/>
                  </a:moveTo>
                  <a:lnTo>
                    <a:pt x="1" y="2147"/>
                  </a:lnTo>
                  <a:lnTo>
                    <a:pt x="1342" y="2147"/>
                  </a:lnTo>
                  <a:lnTo>
                    <a:pt x="1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894;p68">
              <a:extLst>
                <a:ext uri="{FF2B5EF4-FFF2-40B4-BE49-F238E27FC236}">
                  <a16:creationId xmlns:a16="http://schemas.microsoft.com/office/drawing/2014/main" id="{72F66807-2313-AEB3-4DE4-6DACD08DBBF4}"/>
                </a:ext>
              </a:extLst>
            </p:cNvPr>
            <p:cNvSpPr/>
            <p:nvPr/>
          </p:nvSpPr>
          <p:spPr>
            <a:xfrm>
              <a:off x="6209231" y="850595"/>
              <a:ext cx="17164" cy="15443"/>
            </a:xfrm>
            <a:custGeom>
              <a:avLst/>
              <a:gdLst/>
              <a:ahLst/>
              <a:cxnLst/>
              <a:rect l="l" t="t" r="r" b="b"/>
              <a:pathLst>
                <a:path w="1007" h="906" fill="none" extrusionOk="0">
                  <a:moveTo>
                    <a:pt x="1007" y="0"/>
                  </a:moveTo>
                  <a:lnTo>
                    <a:pt x="1" y="906"/>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895;p68">
              <a:extLst>
                <a:ext uri="{FF2B5EF4-FFF2-40B4-BE49-F238E27FC236}">
                  <a16:creationId xmlns:a16="http://schemas.microsoft.com/office/drawing/2014/main" id="{9DC8FA44-FE16-9890-5C35-2CB1DEE42ECA}"/>
                </a:ext>
              </a:extLst>
            </p:cNvPr>
            <p:cNvSpPr/>
            <p:nvPr/>
          </p:nvSpPr>
          <p:spPr>
            <a:xfrm>
              <a:off x="6284673" y="850595"/>
              <a:ext cx="16022" cy="14301"/>
            </a:xfrm>
            <a:custGeom>
              <a:avLst/>
              <a:gdLst/>
              <a:ahLst/>
              <a:cxnLst/>
              <a:rect l="l" t="t" r="r" b="b"/>
              <a:pathLst>
                <a:path w="940" h="839" fill="none" extrusionOk="0">
                  <a:moveTo>
                    <a:pt x="1" y="0"/>
                  </a:moveTo>
                  <a:lnTo>
                    <a:pt x="940" y="839"/>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896;p68">
              <a:extLst>
                <a:ext uri="{FF2B5EF4-FFF2-40B4-BE49-F238E27FC236}">
                  <a16:creationId xmlns:a16="http://schemas.microsoft.com/office/drawing/2014/main" id="{6595C854-8E40-C75C-5B33-C12D79BAC50F}"/>
                </a:ext>
              </a:extLst>
            </p:cNvPr>
            <p:cNvSpPr/>
            <p:nvPr/>
          </p:nvSpPr>
          <p:spPr>
            <a:xfrm>
              <a:off x="7835358" y="854022"/>
              <a:ext cx="90338" cy="17"/>
            </a:xfrm>
            <a:custGeom>
              <a:avLst/>
              <a:gdLst/>
              <a:ahLst/>
              <a:cxnLst/>
              <a:rect l="l" t="t" r="r" b="b"/>
              <a:pathLst>
                <a:path w="5300" h="1" fill="none" extrusionOk="0">
                  <a:moveTo>
                    <a:pt x="1" y="1"/>
                  </a:moveTo>
                  <a:lnTo>
                    <a:pt x="5299" y="1"/>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897;p68">
              <a:extLst>
                <a:ext uri="{FF2B5EF4-FFF2-40B4-BE49-F238E27FC236}">
                  <a16:creationId xmlns:a16="http://schemas.microsoft.com/office/drawing/2014/main" id="{B495512D-F396-C6E6-7F1D-7B5A897C5DC1}"/>
                </a:ext>
              </a:extLst>
            </p:cNvPr>
            <p:cNvSpPr/>
            <p:nvPr/>
          </p:nvSpPr>
          <p:spPr>
            <a:xfrm>
              <a:off x="7835358" y="874595"/>
              <a:ext cx="90338" cy="17"/>
            </a:xfrm>
            <a:custGeom>
              <a:avLst/>
              <a:gdLst/>
              <a:ahLst/>
              <a:cxnLst/>
              <a:rect l="l" t="t" r="r" b="b"/>
              <a:pathLst>
                <a:path w="5300" h="1" fill="none" extrusionOk="0">
                  <a:moveTo>
                    <a:pt x="1" y="1"/>
                  </a:moveTo>
                  <a:lnTo>
                    <a:pt x="5299" y="1"/>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898;p68">
              <a:extLst>
                <a:ext uri="{FF2B5EF4-FFF2-40B4-BE49-F238E27FC236}">
                  <a16:creationId xmlns:a16="http://schemas.microsoft.com/office/drawing/2014/main" id="{26A97B94-F2C4-BFC3-F577-BC4F70D81C23}"/>
                </a:ext>
              </a:extLst>
            </p:cNvPr>
            <p:cNvSpPr/>
            <p:nvPr/>
          </p:nvSpPr>
          <p:spPr>
            <a:xfrm>
              <a:off x="7835358" y="895168"/>
              <a:ext cx="90338" cy="17"/>
            </a:xfrm>
            <a:custGeom>
              <a:avLst/>
              <a:gdLst/>
              <a:ahLst/>
              <a:cxnLst/>
              <a:rect l="l" t="t" r="r" b="b"/>
              <a:pathLst>
                <a:path w="5300" h="1" fill="none" extrusionOk="0">
                  <a:moveTo>
                    <a:pt x="1" y="1"/>
                  </a:moveTo>
                  <a:lnTo>
                    <a:pt x="5299" y="1"/>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899;p68">
              <a:extLst>
                <a:ext uri="{FF2B5EF4-FFF2-40B4-BE49-F238E27FC236}">
                  <a16:creationId xmlns:a16="http://schemas.microsoft.com/office/drawing/2014/main" id="{82412A06-AE1D-3B20-1F2D-469CA073EDB6}"/>
                </a:ext>
              </a:extLst>
            </p:cNvPr>
            <p:cNvSpPr/>
            <p:nvPr/>
          </p:nvSpPr>
          <p:spPr>
            <a:xfrm>
              <a:off x="7835358" y="915179"/>
              <a:ext cx="90338" cy="17"/>
            </a:xfrm>
            <a:custGeom>
              <a:avLst/>
              <a:gdLst/>
              <a:ahLst/>
              <a:cxnLst/>
              <a:rect l="l" t="t" r="r" b="b"/>
              <a:pathLst>
                <a:path w="5300" h="1" fill="none" extrusionOk="0">
                  <a:moveTo>
                    <a:pt x="1" y="1"/>
                  </a:moveTo>
                  <a:lnTo>
                    <a:pt x="5299" y="1"/>
                  </a:lnTo>
                </a:path>
              </a:pathLst>
            </a:custGeom>
            <a:noFill/>
            <a:ln w="15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00;p68">
              <a:extLst>
                <a:ext uri="{FF2B5EF4-FFF2-40B4-BE49-F238E27FC236}">
                  <a16:creationId xmlns:a16="http://schemas.microsoft.com/office/drawing/2014/main" id="{178F3A5C-C447-0A69-DA80-5874E5E3F075}"/>
                </a:ext>
              </a:extLst>
            </p:cNvPr>
            <p:cNvSpPr/>
            <p:nvPr/>
          </p:nvSpPr>
          <p:spPr>
            <a:xfrm>
              <a:off x="6472730" y="1263834"/>
              <a:ext cx="1526124" cy="517299"/>
            </a:xfrm>
            <a:custGeom>
              <a:avLst/>
              <a:gdLst/>
              <a:ahLst/>
              <a:cxnLst/>
              <a:rect l="l" t="t" r="r" b="b"/>
              <a:pathLst>
                <a:path w="89535" h="30349" extrusionOk="0">
                  <a:moveTo>
                    <a:pt x="3186" y="1"/>
                  </a:moveTo>
                  <a:lnTo>
                    <a:pt x="2515" y="35"/>
                  </a:lnTo>
                  <a:lnTo>
                    <a:pt x="1375" y="504"/>
                  </a:lnTo>
                  <a:lnTo>
                    <a:pt x="503" y="1376"/>
                  </a:lnTo>
                  <a:lnTo>
                    <a:pt x="34" y="2516"/>
                  </a:lnTo>
                  <a:lnTo>
                    <a:pt x="0" y="3187"/>
                  </a:lnTo>
                  <a:lnTo>
                    <a:pt x="0" y="27163"/>
                  </a:lnTo>
                  <a:lnTo>
                    <a:pt x="34" y="27800"/>
                  </a:lnTo>
                  <a:lnTo>
                    <a:pt x="503" y="28940"/>
                  </a:lnTo>
                  <a:lnTo>
                    <a:pt x="1375" y="29812"/>
                  </a:lnTo>
                  <a:lnTo>
                    <a:pt x="2515" y="30315"/>
                  </a:lnTo>
                  <a:lnTo>
                    <a:pt x="3186" y="30349"/>
                  </a:lnTo>
                  <a:lnTo>
                    <a:pt x="89535" y="30349"/>
                  </a:lnTo>
                  <a:lnTo>
                    <a:pt x="895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01;p68">
              <a:extLst>
                <a:ext uri="{FF2B5EF4-FFF2-40B4-BE49-F238E27FC236}">
                  <a16:creationId xmlns:a16="http://schemas.microsoft.com/office/drawing/2014/main" id="{115A0BA3-5253-C10B-0B25-DF6A8A56B928}"/>
                </a:ext>
              </a:extLst>
            </p:cNvPr>
            <p:cNvSpPr/>
            <p:nvPr/>
          </p:nvSpPr>
          <p:spPr>
            <a:xfrm>
              <a:off x="7395819" y="1956015"/>
              <a:ext cx="729356" cy="1384378"/>
            </a:xfrm>
            <a:custGeom>
              <a:avLst/>
              <a:gdLst/>
              <a:ahLst/>
              <a:cxnLst/>
              <a:rect l="l" t="t" r="r" b="b"/>
              <a:pathLst>
                <a:path w="42790" h="81219" extrusionOk="0">
                  <a:moveTo>
                    <a:pt x="21898" y="1"/>
                  </a:moveTo>
                  <a:lnTo>
                    <a:pt x="20624" y="504"/>
                  </a:lnTo>
                  <a:lnTo>
                    <a:pt x="19517" y="1409"/>
                  </a:lnTo>
                  <a:lnTo>
                    <a:pt x="18545" y="2549"/>
                  </a:lnTo>
                  <a:lnTo>
                    <a:pt x="17740" y="3891"/>
                  </a:lnTo>
                  <a:lnTo>
                    <a:pt x="17103" y="5299"/>
                  </a:lnTo>
                  <a:lnTo>
                    <a:pt x="16868" y="6003"/>
                  </a:lnTo>
                  <a:lnTo>
                    <a:pt x="16365" y="7714"/>
                  </a:lnTo>
                  <a:lnTo>
                    <a:pt x="15627" y="11134"/>
                  </a:lnTo>
                  <a:lnTo>
                    <a:pt x="15225" y="14621"/>
                  </a:lnTo>
                  <a:lnTo>
                    <a:pt x="15057" y="18176"/>
                  </a:lnTo>
                  <a:lnTo>
                    <a:pt x="15057" y="23508"/>
                  </a:lnTo>
                  <a:lnTo>
                    <a:pt x="15292" y="30617"/>
                  </a:lnTo>
                  <a:lnTo>
                    <a:pt x="15359" y="34104"/>
                  </a:lnTo>
                  <a:lnTo>
                    <a:pt x="15359" y="34507"/>
                  </a:lnTo>
                  <a:lnTo>
                    <a:pt x="15091" y="39671"/>
                  </a:lnTo>
                  <a:lnTo>
                    <a:pt x="14755" y="47652"/>
                  </a:lnTo>
                  <a:lnTo>
                    <a:pt x="14823" y="52917"/>
                  </a:lnTo>
                  <a:lnTo>
                    <a:pt x="15057" y="55465"/>
                  </a:lnTo>
                  <a:lnTo>
                    <a:pt x="15024" y="55264"/>
                  </a:lnTo>
                  <a:lnTo>
                    <a:pt x="14722" y="53990"/>
                  </a:lnTo>
                  <a:lnTo>
                    <a:pt x="14320" y="52950"/>
                  </a:lnTo>
                  <a:lnTo>
                    <a:pt x="13682" y="51944"/>
                  </a:lnTo>
                  <a:lnTo>
                    <a:pt x="12777" y="51173"/>
                  </a:lnTo>
                  <a:lnTo>
                    <a:pt x="11872" y="50905"/>
                  </a:lnTo>
                  <a:lnTo>
                    <a:pt x="11167" y="50871"/>
                  </a:lnTo>
                  <a:lnTo>
                    <a:pt x="9927" y="51106"/>
                  </a:lnTo>
                  <a:lnTo>
                    <a:pt x="8988" y="51575"/>
                  </a:lnTo>
                  <a:lnTo>
                    <a:pt x="8485" y="51877"/>
                  </a:lnTo>
                  <a:lnTo>
                    <a:pt x="7781" y="52715"/>
                  </a:lnTo>
                  <a:lnTo>
                    <a:pt x="7345" y="53755"/>
                  </a:lnTo>
                  <a:lnTo>
                    <a:pt x="7143" y="54996"/>
                  </a:lnTo>
                  <a:lnTo>
                    <a:pt x="7210" y="57075"/>
                  </a:lnTo>
                  <a:lnTo>
                    <a:pt x="7814" y="60193"/>
                  </a:lnTo>
                  <a:lnTo>
                    <a:pt x="8820" y="63345"/>
                  </a:lnTo>
                  <a:lnTo>
                    <a:pt x="9960" y="66196"/>
                  </a:lnTo>
                  <a:lnTo>
                    <a:pt x="11402" y="69314"/>
                  </a:lnTo>
                  <a:lnTo>
                    <a:pt x="11637" y="69817"/>
                  </a:lnTo>
                  <a:lnTo>
                    <a:pt x="11436" y="69650"/>
                  </a:lnTo>
                  <a:lnTo>
                    <a:pt x="9524" y="68543"/>
                  </a:lnTo>
                  <a:lnTo>
                    <a:pt x="7378" y="67738"/>
                  </a:lnTo>
                  <a:lnTo>
                    <a:pt x="5836" y="67504"/>
                  </a:lnTo>
                  <a:lnTo>
                    <a:pt x="4360" y="67671"/>
                  </a:lnTo>
                  <a:lnTo>
                    <a:pt x="3321" y="68208"/>
                  </a:lnTo>
                  <a:lnTo>
                    <a:pt x="2717" y="68744"/>
                  </a:lnTo>
                  <a:lnTo>
                    <a:pt x="2415" y="69080"/>
                  </a:lnTo>
                  <a:lnTo>
                    <a:pt x="2180" y="69449"/>
                  </a:lnTo>
                  <a:lnTo>
                    <a:pt x="1845" y="70186"/>
                  </a:lnTo>
                  <a:lnTo>
                    <a:pt x="1644" y="71293"/>
                  </a:lnTo>
                  <a:lnTo>
                    <a:pt x="1979" y="72735"/>
                  </a:lnTo>
                  <a:lnTo>
                    <a:pt x="2683" y="74043"/>
                  </a:lnTo>
                  <a:lnTo>
                    <a:pt x="4159" y="75786"/>
                  </a:lnTo>
                  <a:lnTo>
                    <a:pt x="5869" y="77195"/>
                  </a:lnTo>
                  <a:lnTo>
                    <a:pt x="6070" y="77329"/>
                  </a:lnTo>
                  <a:lnTo>
                    <a:pt x="5299" y="77128"/>
                  </a:lnTo>
                  <a:lnTo>
                    <a:pt x="1879" y="76558"/>
                  </a:lnTo>
                  <a:lnTo>
                    <a:pt x="537" y="76692"/>
                  </a:lnTo>
                  <a:lnTo>
                    <a:pt x="34" y="77061"/>
                  </a:lnTo>
                  <a:lnTo>
                    <a:pt x="1" y="77329"/>
                  </a:lnTo>
                  <a:lnTo>
                    <a:pt x="1" y="77664"/>
                  </a:lnTo>
                  <a:lnTo>
                    <a:pt x="202" y="78268"/>
                  </a:lnTo>
                  <a:lnTo>
                    <a:pt x="604" y="78838"/>
                  </a:lnTo>
                  <a:lnTo>
                    <a:pt x="1242" y="79374"/>
                  </a:lnTo>
                  <a:lnTo>
                    <a:pt x="2650" y="80146"/>
                  </a:lnTo>
                  <a:lnTo>
                    <a:pt x="5567" y="80917"/>
                  </a:lnTo>
                  <a:lnTo>
                    <a:pt x="7546" y="81219"/>
                  </a:lnTo>
                  <a:lnTo>
                    <a:pt x="37659" y="81219"/>
                  </a:lnTo>
                  <a:lnTo>
                    <a:pt x="38262" y="80883"/>
                  </a:lnTo>
                  <a:lnTo>
                    <a:pt x="40375" y="79140"/>
                  </a:lnTo>
                  <a:lnTo>
                    <a:pt x="41079" y="78234"/>
                  </a:lnTo>
                  <a:lnTo>
                    <a:pt x="41549" y="77228"/>
                  </a:lnTo>
                  <a:lnTo>
                    <a:pt x="41683" y="76189"/>
                  </a:lnTo>
                  <a:lnTo>
                    <a:pt x="41549" y="75652"/>
                  </a:lnTo>
                  <a:lnTo>
                    <a:pt x="41314" y="75116"/>
                  </a:lnTo>
                  <a:lnTo>
                    <a:pt x="40643" y="74445"/>
                  </a:lnTo>
                  <a:lnTo>
                    <a:pt x="39704" y="74043"/>
                  </a:lnTo>
                  <a:lnTo>
                    <a:pt x="38665" y="73942"/>
                  </a:lnTo>
                  <a:lnTo>
                    <a:pt x="36116" y="74210"/>
                  </a:lnTo>
                  <a:lnTo>
                    <a:pt x="35479" y="74411"/>
                  </a:lnTo>
                  <a:lnTo>
                    <a:pt x="35479" y="74411"/>
                  </a:lnTo>
                  <a:lnTo>
                    <a:pt x="36452" y="73238"/>
                  </a:lnTo>
                  <a:lnTo>
                    <a:pt x="40006" y="68074"/>
                  </a:lnTo>
                  <a:lnTo>
                    <a:pt x="41314" y="65793"/>
                  </a:lnTo>
                  <a:lnTo>
                    <a:pt x="42286" y="63614"/>
                  </a:lnTo>
                  <a:lnTo>
                    <a:pt x="42689" y="62105"/>
                  </a:lnTo>
                  <a:lnTo>
                    <a:pt x="42789" y="61199"/>
                  </a:lnTo>
                  <a:lnTo>
                    <a:pt x="42756" y="60830"/>
                  </a:lnTo>
                  <a:lnTo>
                    <a:pt x="42689" y="60462"/>
                  </a:lnTo>
                  <a:lnTo>
                    <a:pt x="42387" y="59858"/>
                  </a:lnTo>
                  <a:lnTo>
                    <a:pt x="41918" y="59489"/>
                  </a:lnTo>
                  <a:lnTo>
                    <a:pt x="41280" y="59254"/>
                  </a:lnTo>
                  <a:lnTo>
                    <a:pt x="40140" y="59120"/>
                  </a:lnTo>
                  <a:lnTo>
                    <a:pt x="38296" y="59388"/>
                  </a:lnTo>
                  <a:lnTo>
                    <a:pt x="35412" y="60193"/>
                  </a:lnTo>
                  <a:lnTo>
                    <a:pt x="32595" y="61367"/>
                  </a:lnTo>
                  <a:lnTo>
                    <a:pt x="32293" y="61535"/>
                  </a:lnTo>
                  <a:lnTo>
                    <a:pt x="32293" y="61535"/>
                  </a:lnTo>
                  <a:lnTo>
                    <a:pt x="32528" y="60931"/>
                  </a:lnTo>
                  <a:lnTo>
                    <a:pt x="34641" y="54962"/>
                  </a:lnTo>
                  <a:lnTo>
                    <a:pt x="36619" y="48322"/>
                  </a:lnTo>
                  <a:lnTo>
                    <a:pt x="37793" y="43561"/>
                  </a:lnTo>
                  <a:lnTo>
                    <a:pt x="38564" y="38967"/>
                  </a:lnTo>
                  <a:lnTo>
                    <a:pt x="38765" y="35815"/>
                  </a:lnTo>
                  <a:lnTo>
                    <a:pt x="38698" y="33937"/>
                  </a:lnTo>
                  <a:lnTo>
                    <a:pt x="38598" y="33098"/>
                  </a:lnTo>
                  <a:lnTo>
                    <a:pt x="38329" y="31925"/>
                  </a:lnTo>
                  <a:lnTo>
                    <a:pt x="37759" y="30684"/>
                  </a:lnTo>
                  <a:lnTo>
                    <a:pt x="37323" y="30114"/>
                  </a:lnTo>
                  <a:lnTo>
                    <a:pt x="36787" y="29745"/>
                  </a:lnTo>
                  <a:lnTo>
                    <a:pt x="36183" y="29544"/>
                  </a:lnTo>
                  <a:lnTo>
                    <a:pt x="35244" y="29577"/>
                  </a:lnTo>
                  <a:lnTo>
                    <a:pt x="33836" y="30047"/>
                  </a:lnTo>
                  <a:lnTo>
                    <a:pt x="32428" y="30919"/>
                  </a:lnTo>
                  <a:lnTo>
                    <a:pt x="30349" y="32528"/>
                  </a:lnTo>
                  <a:lnTo>
                    <a:pt x="29175" y="33568"/>
                  </a:lnTo>
                  <a:lnTo>
                    <a:pt x="29175" y="33568"/>
                  </a:lnTo>
                  <a:lnTo>
                    <a:pt x="29644" y="30147"/>
                  </a:lnTo>
                  <a:lnTo>
                    <a:pt x="30080" y="23206"/>
                  </a:lnTo>
                  <a:lnTo>
                    <a:pt x="30047" y="19752"/>
                  </a:lnTo>
                  <a:lnTo>
                    <a:pt x="30013" y="17572"/>
                  </a:lnTo>
                  <a:lnTo>
                    <a:pt x="29846" y="12475"/>
                  </a:lnTo>
                  <a:lnTo>
                    <a:pt x="29309" y="8518"/>
                  </a:lnTo>
                  <a:lnTo>
                    <a:pt x="28672" y="6037"/>
                  </a:lnTo>
                  <a:lnTo>
                    <a:pt x="27733" y="3790"/>
                  </a:lnTo>
                  <a:lnTo>
                    <a:pt x="26760" y="2348"/>
                  </a:lnTo>
                  <a:lnTo>
                    <a:pt x="25956" y="1476"/>
                  </a:lnTo>
                  <a:lnTo>
                    <a:pt x="25520" y="1108"/>
                  </a:lnTo>
                  <a:lnTo>
                    <a:pt x="24748" y="537"/>
                  </a:lnTo>
                  <a:lnTo>
                    <a:pt x="2327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02;p68">
              <a:extLst>
                <a:ext uri="{FF2B5EF4-FFF2-40B4-BE49-F238E27FC236}">
                  <a16:creationId xmlns:a16="http://schemas.microsoft.com/office/drawing/2014/main" id="{7F5CB64B-D666-28B9-EE68-16746169DC2C}"/>
                </a:ext>
              </a:extLst>
            </p:cNvPr>
            <p:cNvSpPr/>
            <p:nvPr/>
          </p:nvSpPr>
          <p:spPr>
            <a:xfrm>
              <a:off x="7395819" y="1956015"/>
              <a:ext cx="729356" cy="1384378"/>
            </a:xfrm>
            <a:custGeom>
              <a:avLst/>
              <a:gdLst/>
              <a:ahLst/>
              <a:cxnLst/>
              <a:rect l="l" t="t" r="r" b="b"/>
              <a:pathLst>
                <a:path w="42790" h="81219" extrusionOk="0">
                  <a:moveTo>
                    <a:pt x="21898" y="1"/>
                  </a:moveTo>
                  <a:lnTo>
                    <a:pt x="20624" y="504"/>
                  </a:lnTo>
                  <a:lnTo>
                    <a:pt x="19517" y="1409"/>
                  </a:lnTo>
                  <a:lnTo>
                    <a:pt x="18545" y="2549"/>
                  </a:lnTo>
                  <a:lnTo>
                    <a:pt x="17740" y="3891"/>
                  </a:lnTo>
                  <a:lnTo>
                    <a:pt x="17103" y="5299"/>
                  </a:lnTo>
                  <a:lnTo>
                    <a:pt x="16868" y="6003"/>
                  </a:lnTo>
                  <a:lnTo>
                    <a:pt x="16365" y="7714"/>
                  </a:lnTo>
                  <a:lnTo>
                    <a:pt x="15627" y="11134"/>
                  </a:lnTo>
                  <a:lnTo>
                    <a:pt x="15225" y="14621"/>
                  </a:lnTo>
                  <a:lnTo>
                    <a:pt x="15057" y="18176"/>
                  </a:lnTo>
                  <a:lnTo>
                    <a:pt x="15057" y="23508"/>
                  </a:lnTo>
                  <a:lnTo>
                    <a:pt x="15292" y="30617"/>
                  </a:lnTo>
                  <a:lnTo>
                    <a:pt x="15359" y="34104"/>
                  </a:lnTo>
                  <a:lnTo>
                    <a:pt x="15359" y="34507"/>
                  </a:lnTo>
                  <a:lnTo>
                    <a:pt x="15091" y="39671"/>
                  </a:lnTo>
                  <a:lnTo>
                    <a:pt x="14755" y="47652"/>
                  </a:lnTo>
                  <a:lnTo>
                    <a:pt x="14823" y="52917"/>
                  </a:lnTo>
                  <a:lnTo>
                    <a:pt x="15057" y="55465"/>
                  </a:lnTo>
                  <a:lnTo>
                    <a:pt x="15024" y="55264"/>
                  </a:lnTo>
                  <a:lnTo>
                    <a:pt x="14722" y="53990"/>
                  </a:lnTo>
                  <a:lnTo>
                    <a:pt x="14320" y="52950"/>
                  </a:lnTo>
                  <a:lnTo>
                    <a:pt x="13682" y="51944"/>
                  </a:lnTo>
                  <a:lnTo>
                    <a:pt x="12777" y="51173"/>
                  </a:lnTo>
                  <a:lnTo>
                    <a:pt x="11872" y="50905"/>
                  </a:lnTo>
                  <a:lnTo>
                    <a:pt x="11167" y="50871"/>
                  </a:lnTo>
                  <a:lnTo>
                    <a:pt x="9927" y="51106"/>
                  </a:lnTo>
                  <a:lnTo>
                    <a:pt x="8988" y="51575"/>
                  </a:lnTo>
                  <a:lnTo>
                    <a:pt x="8485" y="51877"/>
                  </a:lnTo>
                  <a:lnTo>
                    <a:pt x="7781" y="52715"/>
                  </a:lnTo>
                  <a:lnTo>
                    <a:pt x="7345" y="53755"/>
                  </a:lnTo>
                  <a:lnTo>
                    <a:pt x="7143" y="54996"/>
                  </a:lnTo>
                  <a:lnTo>
                    <a:pt x="7210" y="57075"/>
                  </a:lnTo>
                  <a:lnTo>
                    <a:pt x="7814" y="60193"/>
                  </a:lnTo>
                  <a:lnTo>
                    <a:pt x="8820" y="63345"/>
                  </a:lnTo>
                  <a:lnTo>
                    <a:pt x="9960" y="66196"/>
                  </a:lnTo>
                  <a:lnTo>
                    <a:pt x="11402" y="69314"/>
                  </a:lnTo>
                  <a:lnTo>
                    <a:pt x="11637" y="69817"/>
                  </a:lnTo>
                  <a:lnTo>
                    <a:pt x="11436" y="69650"/>
                  </a:lnTo>
                  <a:lnTo>
                    <a:pt x="9524" y="68543"/>
                  </a:lnTo>
                  <a:lnTo>
                    <a:pt x="7378" y="67738"/>
                  </a:lnTo>
                  <a:lnTo>
                    <a:pt x="5836" y="67504"/>
                  </a:lnTo>
                  <a:lnTo>
                    <a:pt x="4360" y="67671"/>
                  </a:lnTo>
                  <a:lnTo>
                    <a:pt x="3321" y="68208"/>
                  </a:lnTo>
                  <a:lnTo>
                    <a:pt x="2717" y="68744"/>
                  </a:lnTo>
                  <a:lnTo>
                    <a:pt x="2415" y="69080"/>
                  </a:lnTo>
                  <a:lnTo>
                    <a:pt x="2180" y="69449"/>
                  </a:lnTo>
                  <a:lnTo>
                    <a:pt x="1845" y="70186"/>
                  </a:lnTo>
                  <a:lnTo>
                    <a:pt x="1644" y="71293"/>
                  </a:lnTo>
                  <a:lnTo>
                    <a:pt x="1979" y="72735"/>
                  </a:lnTo>
                  <a:lnTo>
                    <a:pt x="2683" y="74043"/>
                  </a:lnTo>
                  <a:lnTo>
                    <a:pt x="4159" y="75786"/>
                  </a:lnTo>
                  <a:lnTo>
                    <a:pt x="5869" y="77195"/>
                  </a:lnTo>
                  <a:lnTo>
                    <a:pt x="6070" y="77329"/>
                  </a:lnTo>
                  <a:lnTo>
                    <a:pt x="5299" y="77128"/>
                  </a:lnTo>
                  <a:lnTo>
                    <a:pt x="1879" y="76558"/>
                  </a:lnTo>
                  <a:lnTo>
                    <a:pt x="537" y="76692"/>
                  </a:lnTo>
                  <a:lnTo>
                    <a:pt x="34" y="77061"/>
                  </a:lnTo>
                  <a:lnTo>
                    <a:pt x="1" y="77329"/>
                  </a:lnTo>
                  <a:lnTo>
                    <a:pt x="1" y="77664"/>
                  </a:lnTo>
                  <a:lnTo>
                    <a:pt x="202" y="78268"/>
                  </a:lnTo>
                  <a:lnTo>
                    <a:pt x="604" y="78838"/>
                  </a:lnTo>
                  <a:lnTo>
                    <a:pt x="1242" y="79374"/>
                  </a:lnTo>
                  <a:lnTo>
                    <a:pt x="2650" y="80146"/>
                  </a:lnTo>
                  <a:lnTo>
                    <a:pt x="5567" y="80917"/>
                  </a:lnTo>
                  <a:lnTo>
                    <a:pt x="7546" y="81219"/>
                  </a:lnTo>
                  <a:lnTo>
                    <a:pt x="37659" y="81219"/>
                  </a:lnTo>
                  <a:lnTo>
                    <a:pt x="38262" y="80883"/>
                  </a:lnTo>
                  <a:lnTo>
                    <a:pt x="40375" y="79140"/>
                  </a:lnTo>
                  <a:lnTo>
                    <a:pt x="41079" y="78234"/>
                  </a:lnTo>
                  <a:lnTo>
                    <a:pt x="41549" y="77228"/>
                  </a:lnTo>
                  <a:lnTo>
                    <a:pt x="41683" y="76189"/>
                  </a:lnTo>
                  <a:lnTo>
                    <a:pt x="41549" y="75652"/>
                  </a:lnTo>
                  <a:lnTo>
                    <a:pt x="41314" y="75116"/>
                  </a:lnTo>
                  <a:lnTo>
                    <a:pt x="40643" y="74445"/>
                  </a:lnTo>
                  <a:lnTo>
                    <a:pt x="39704" y="74043"/>
                  </a:lnTo>
                  <a:lnTo>
                    <a:pt x="38665" y="73942"/>
                  </a:lnTo>
                  <a:lnTo>
                    <a:pt x="36116" y="74210"/>
                  </a:lnTo>
                  <a:lnTo>
                    <a:pt x="35479" y="74411"/>
                  </a:lnTo>
                  <a:lnTo>
                    <a:pt x="35479" y="74411"/>
                  </a:lnTo>
                  <a:lnTo>
                    <a:pt x="36452" y="73238"/>
                  </a:lnTo>
                  <a:lnTo>
                    <a:pt x="40006" y="68074"/>
                  </a:lnTo>
                  <a:lnTo>
                    <a:pt x="41314" y="65793"/>
                  </a:lnTo>
                  <a:lnTo>
                    <a:pt x="42286" y="63614"/>
                  </a:lnTo>
                  <a:lnTo>
                    <a:pt x="42689" y="62105"/>
                  </a:lnTo>
                  <a:lnTo>
                    <a:pt x="42789" y="61199"/>
                  </a:lnTo>
                  <a:lnTo>
                    <a:pt x="42756" y="60830"/>
                  </a:lnTo>
                  <a:lnTo>
                    <a:pt x="42689" y="60462"/>
                  </a:lnTo>
                  <a:lnTo>
                    <a:pt x="42387" y="59858"/>
                  </a:lnTo>
                  <a:lnTo>
                    <a:pt x="41918" y="59489"/>
                  </a:lnTo>
                  <a:lnTo>
                    <a:pt x="41280" y="59254"/>
                  </a:lnTo>
                  <a:lnTo>
                    <a:pt x="40140" y="59120"/>
                  </a:lnTo>
                  <a:lnTo>
                    <a:pt x="38296" y="59388"/>
                  </a:lnTo>
                  <a:lnTo>
                    <a:pt x="35412" y="60193"/>
                  </a:lnTo>
                  <a:lnTo>
                    <a:pt x="32595" y="61367"/>
                  </a:lnTo>
                  <a:lnTo>
                    <a:pt x="32293" y="61535"/>
                  </a:lnTo>
                  <a:lnTo>
                    <a:pt x="32293" y="61535"/>
                  </a:lnTo>
                  <a:lnTo>
                    <a:pt x="32528" y="60931"/>
                  </a:lnTo>
                  <a:lnTo>
                    <a:pt x="34641" y="54962"/>
                  </a:lnTo>
                  <a:lnTo>
                    <a:pt x="36619" y="48322"/>
                  </a:lnTo>
                  <a:lnTo>
                    <a:pt x="37793" y="43561"/>
                  </a:lnTo>
                  <a:lnTo>
                    <a:pt x="38564" y="38967"/>
                  </a:lnTo>
                  <a:lnTo>
                    <a:pt x="38765" y="35815"/>
                  </a:lnTo>
                  <a:lnTo>
                    <a:pt x="38698" y="33937"/>
                  </a:lnTo>
                  <a:lnTo>
                    <a:pt x="38598" y="33098"/>
                  </a:lnTo>
                  <a:lnTo>
                    <a:pt x="38329" y="31925"/>
                  </a:lnTo>
                  <a:lnTo>
                    <a:pt x="37759" y="30684"/>
                  </a:lnTo>
                  <a:lnTo>
                    <a:pt x="37323" y="30114"/>
                  </a:lnTo>
                  <a:lnTo>
                    <a:pt x="36787" y="29745"/>
                  </a:lnTo>
                  <a:lnTo>
                    <a:pt x="36183" y="29544"/>
                  </a:lnTo>
                  <a:lnTo>
                    <a:pt x="35244" y="29577"/>
                  </a:lnTo>
                  <a:lnTo>
                    <a:pt x="33836" y="30047"/>
                  </a:lnTo>
                  <a:lnTo>
                    <a:pt x="32428" y="30919"/>
                  </a:lnTo>
                  <a:lnTo>
                    <a:pt x="30349" y="32528"/>
                  </a:lnTo>
                  <a:lnTo>
                    <a:pt x="29175" y="33568"/>
                  </a:lnTo>
                  <a:lnTo>
                    <a:pt x="29175" y="33568"/>
                  </a:lnTo>
                  <a:lnTo>
                    <a:pt x="29644" y="30147"/>
                  </a:lnTo>
                  <a:lnTo>
                    <a:pt x="30080" y="23206"/>
                  </a:lnTo>
                  <a:lnTo>
                    <a:pt x="30047" y="19752"/>
                  </a:lnTo>
                  <a:lnTo>
                    <a:pt x="30013" y="17572"/>
                  </a:lnTo>
                  <a:lnTo>
                    <a:pt x="29846" y="12475"/>
                  </a:lnTo>
                  <a:lnTo>
                    <a:pt x="29309" y="8518"/>
                  </a:lnTo>
                  <a:lnTo>
                    <a:pt x="28672" y="6037"/>
                  </a:lnTo>
                  <a:lnTo>
                    <a:pt x="27733" y="3790"/>
                  </a:lnTo>
                  <a:lnTo>
                    <a:pt x="26760" y="2348"/>
                  </a:lnTo>
                  <a:lnTo>
                    <a:pt x="25956" y="1476"/>
                  </a:lnTo>
                  <a:lnTo>
                    <a:pt x="25520" y="1108"/>
                  </a:lnTo>
                  <a:lnTo>
                    <a:pt x="24748" y="537"/>
                  </a:lnTo>
                  <a:lnTo>
                    <a:pt x="232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03;p68">
              <a:extLst>
                <a:ext uri="{FF2B5EF4-FFF2-40B4-BE49-F238E27FC236}">
                  <a16:creationId xmlns:a16="http://schemas.microsoft.com/office/drawing/2014/main" id="{056CAFF2-B190-59FE-01BD-7B1D3F41AE58}"/>
                </a:ext>
              </a:extLst>
            </p:cNvPr>
            <p:cNvSpPr/>
            <p:nvPr/>
          </p:nvSpPr>
          <p:spPr>
            <a:xfrm>
              <a:off x="7743350" y="2197219"/>
              <a:ext cx="37158" cy="1138606"/>
            </a:xfrm>
            <a:custGeom>
              <a:avLst/>
              <a:gdLst/>
              <a:ahLst/>
              <a:cxnLst/>
              <a:rect l="l" t="t" r="r" b="b"/>
              <a:pathLst>
                <a:path w="2180" h="66800" fill="none" extrusionOk="0">
                  <a:moveTo>
                    <a:pt x="0" y="66799"/>
                  </a:moveTo>
                  <a:lnTo>
                    <a:pt x="2180" y="1"/>
                  </a:lnTo>
                </a:path>
              </a:pathLst>
            </a:custGeom>
            <a:noFill/>
            <a:ln w="18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04;p68">
              <a:extLst>
                <a:ext uri="{FF2B5EF4-FFF2-40B4-BE49-F238E27FC236}">
                  <a16:creationId xmlns:a16="http://schemas.microsoft.com/office/drawing/2014/main" id="{6BC591BD-56AD-C206-2D3D-476017619F51}"/>
                </a:ext>
              </a:extLst>
            </p:cNvPr>
            <p:cNvSpPr/>
            <p:nvPr/>
          </p:nvSpPr>
          <p:spPr>
            <a:xfrm>
              <a:off x="7763923" y="2677922"/>
              <a:ext cx="194927" cy="181785"/>
            </a:xfrm>
            <a:custGeom>
              <a:avLst/>
              <a:gdLst/>
              <a:ahLst/>
              <a:cxnLst/>
              <a:rect l="l" t="t" r="r" b="b"/>
              <a:pathLst>
                <a:path w="11436" h="10665" fill="none" extrusionOk="0">
                  <a:moveTo>
                    <a:pt x="0" y="10664"/>
                  </a:moveTo>
                  <a:lnTo>
                    <a:pt x="11435" y="1"/>
                  </a:lnTo>
                </a:path>
              </a:pathLst>
            </a:custGeom>
            <a:noFill/>
            <a:ln w="18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05;p68">
              <a:extLst>
                <a:ext uri="{FF2B5EF4-FFF2-40B4-BE49-F238E27FC236}">
                  <a16:creationId xmlns:a16="http://schemas.microsoft.com/office/drawing/2014/main" id="{E0C12374-0C6E-43B8-DD5C-79C9B1D38869}"/>
                </a:ext>
              </a:extLst>
            </p:cNvPr>
            <p:cNvSpPr/>
            <p:nvPr/>
          </p:nvSpPr>
          <p:spPr>
            <a:xfrm>
              <a:off x="7854807" y="2661354"/>
              <a:ext cx="41743" cy="116042"/>
            </a:xfrm>
            <a:custGeom>
              <a:avLst/>
              <a:gdLst/>
              <a:ahLst/>
              <a:cxnLst/>
              <a:rect l="l" t="t" r="r" b="b"/>
              <a:pathLst>
                <a:path w="2449" h="6808" fill="none" extrusionOk="0">
                  <a:moveTo>
                    <a:pt x="0" y="6807"/>
                  </a:moveTo>
                  <a:lnTo>
                    <a:pt x="2448" y="0"/>
                  </a:lnTo>
                </a:path>
              </a:pathLst>
            </a:custGeom>
            <a:noFill/>
            <a:ln w="18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906;p68">
              <a:extLst>
                <a:ext uri="{FF2B5EF4-FFF2-40B4-BE49-F238E27FC236}">
                  <a16:creationId xmlns:a16="http://schemas.microsoft.com/office/drawing/2014/main" id="{E044913E-4971-A3EE-773B-AC50277F8C9B}"/>
                </a:ext>
              </a:extLst>
            </p:cNvPr>
            <p:cNvSpPr/>
            <p:nvPr/>
          </p:nvSpPr>
          <p:spPr>
            <a:xfrm>
              <a:off x="7602728" y="3000856"/>
              <a:ext cx="148632" cy="161212"/>
            </a:xfrm>
            <a:custGeom>
              <a:avLst/>
              <a:gdLst/>
              <a:ahLst/>
              <a:cxnLst/>
              <a:rect l="l" t="t" r="r" b="b"/>
              <a:pathLst>
                <a:path w="8720" h="9458" fill="none" extrusionOk="0">
                  <a:moveTo>
                    <a:pt x="1" y="1"/>
                  </a:moveTo>
                  <a:lnTo>
                    <a:pt x="8720" y="9457"/>
                  </a:lnTo>
                </a:path>
              </a:pathLst>
            </a:custGeom>
            <a:noFill/>
            <a:ln w="18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907;p68">
              <a:extLst>
                <a:ext uri="{FF2B5EF4-FFF2-40B4-BE49-F238E27FC236}">
                  <a16:creationId xmlns:a16="http://schemas.microsoft.com/office/drawing/2014/main" id="{CB68A1D9-0B78-755B-3EA9-FF2E6C65229F}"/>
                </a:ext>
              </a:extLst>
            </p:cNvPr>
            <p:cNvSpPr/>
            <p:nvPr/>
          </p:nvSpPr>
          <p:spPr>
            <a:xfrm>
              <a:off x="7751344" y="3091740"/>
              <a:ext cx="248652" cy="128622"/>
            </a:xfrm>
            <a:custGeom>
              <a:avLst/>
              <a:gdLst/>
              <a:ahLst/>
              <a:cxnLst/>
              <a:rect l="l" t="t" r="r" b="b"/>
              <a:pathLst>
                <a:path w="14588" h="7546" fill="none" extrusionOk="0">
                  <a:moveTo>
                    <a:pt x="14588" y="1"/>
                  </a:moveTo>
                  <a:lnTo>
                    <a:pt x="1" y="7546"/>
                  </a:lnTo>
                </a:path>
              </a:pathLst>
            </a:custGeom>
            <a:noFill/>
            <a:ln w="18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908;p68">
              <a:extLst>
                <a:ext uri="{FF2B5EF4-FFF2-40B4-BE49-F238E27FC236}">
                  <a16:creationId xmlns:a16="http://schemas.microsoft.com/office/drawing/2014/main" id="{D742EDFE-FD04-D16A-DB80-02DD956D5991}"/>
                </a:ext>
              </a:extLst>
            </p:cNvPr>
            <p:cNvSpPr/>
            <p:nvPr/>
          </p:nvSpPr>
          <p:spPr>
            <a:xfrm>
              <a:off x="7867369" y="3162051"/>
              <a:ext cx="91481" cy="4023"/>
            </a:xfrm>
            <a:custGeom>
              <a:avLst/>
              <a:gdLst/>
              <a:ahLst/>
              <a:cxnLst/>
              <a:rect l="l" t="t" r="r" b="b"/>
              <a:pathLst>
                <a:path w="5367" h="236" fill="none" extrusionOk="0">
                  <a:moveTo>
                    <a:pt x="1" y="235"/>
                  </a:moveTo>
                  <a:lnTo>
                    <a:pt x="5366" y="0"/>
                  </a:lnTo>
                </a:path>
              </a:pathLst>
            </a:custGeom>
            <a:noFill/>
            <a:ln w="18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909;p68">
              <a:extLst>
                <a:ext uri="{FF2B5EF4-FFF2-40B4-BE49-F238E27FC236}">
                  <a16:creationId xmlns:a16="http://schemas.microsoft.com/office/drawing/2014/main" id="{81DB0DEF-7E89-DDBF-670B-12CED7727A38}"/>
                </a:ext>
              </a:extLst>
            </p:cNvPr>
            <p:cNvSpPr/>
            <p:nvPr/>
          </p:nvSpPr>
          <p:spPr>
            <a:xfrm>
              <a:off x="5698819" y="3309507"/>
              <a:ext cx="2503518" cy="128622"/>
            </a:xfrm>
            <a:custGeom>
              <a:avLst/>
              <a:gdLst/>
              <a:ahLst/>
              <a:cxnLst/>
              <a:rect l="l" t="t" r="r" b="b"/>
              <a:pathLst>
                <a:path w="146877" h="7546" extrusionOk="0">
                  <a:moveTo>
                    <a:pt x="73438" y="1"/>
                  </a:moveTo>
                  <a:lnTo>
                    <a:pt x="58482" y="68"/>
                  </a:lnTo>
                  <a:lnTo>
                    <a:pt x="38362" y="470"/>
                  </a:lnTo>
                  <a:lnTo>
                    <a:pt x="26659" y="873"/>
                  </a:lnTo>
                  <a:lnTo>
                    <a:pt x="16666" y="1376"/>
                  </a:lnTo>
                  <a:lnTo>
                    <a:pt x="8752" y="1979"/>
                  </a:lnTo>
                  <a:lnTo>
                    <a:pt x="3186" y="2650"/>
                  </a:lnTo>
                  <a:lnTo>
                    <a:pt x="805" y="3187"/>
                  </a:lnTo>
                  <a:lnTo>
                    <a:pt x="67" y="3589"/>
                  </a:lnTo>
                  <a:lnTo>
                    <a:pt x="0" y="3790"/>
                  </a:lnTo>
                  <a:lnTo>
                    <a:pt x="67" y="3958"/>
                  </a:lnTo>
                  <a:lnTo>
                    <a:pt x="805" y="4360"/>
                  </a:lnTo>
                  <a:lnTo>
                    <a:pt x="3186" y="4897"/>
                  </a:lnTo>
                  <a:lnTo>
                    <a:pt x="8752" y="5567"/>
                  </a:lnTo>
                  <a:lnTo>
                    <a:pt x="16666" y="6171"/>
                  </a:lnTo>
                  <a:lnTo>
                    <a:pt x="26659" y="6674"/>
                  </a:lnTo>
                  <a:lnTo>
                    <a:pt x="38362" y="7076"/>
                  </a:lnTo>
                  <a:lnTo>
                    <a:pt x="58482" y="7479"/>
                  </a:lnTo>
                  <a:lnTo>
                    <a:pt x="73438" y="7546"/>
                  </a:lnTo>
                  <a:lnTo>
                    <a:pt x="88394" y="7479"/>
                  </a:lnTo>
                  <a:lnTo>
                    <a:pt x="108514" y="7076"/>
                  </a:lnTo>
                  <a:lnTo>
                    <a:pt x="120217" y="6674"/>
                  </a:lnTo>
                  <a:lnTo>
                    <a:pt x="130210" y="6171"/>
                  </a:lnTo>
                  <a:lnTo>
                    <a:pt x="138124" y="5567"/>
                  </a:lnTo>
                  <a:lnTo>
                    <a:pt x="143691" y="4897"/>
                  </a:lnTo>
                  <a:lnTo>
                    <a:pt x="146072" y="4360"/>
                  </a:lnTo>
                  <a:lnTo>
                    <a:pt x="146809" y="3958"/>
                  </a:lnTo>
                  <a:lnTo>
                    <a:pt x="146876" y="3790"/>
                  </a:lnTo>
                  <a:lnTo>
                    <a:pt x="146809" y="3589"/>
                  </a:lnTo>
                  <a:lnTo>
                    <a:pt x="146072" y="3187"/>
                  </a:lnTo>
                  <a:lnTo>
                    <a:pt x="143691" y="2650"/>
                  </a:lnTo>
                  <a:lnTo>
                    <a:pt x="138124" y="1979"/>
                  </a:lnTo>
                  <a:lnTo>
                    <a:pt x="130210" y="1376"/>
                  </a:lnTo>
                  <a:lnTo>
                    <a:pt x="120217" y="873"/>
                  </a:lnTo>
                  <a:lnTo>
                    <a:pt x="108514" y="470"/>
                  </a:lnTo>
                  <a:lnTo>
                    <a:pt x="88394" y="68"/>
                  </a:lnTo>
                  <a:lnTo>
                    <a:pt x="73438"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910;p68">
              <a:extLst>
                <a:ext uri="{FF2B5EF4-FFF2-40B4-BE49-F238E27FC236}">
                  <a16:creationId xmlns:a16="http://schemas.microsoft.com/office/drawing/2014/main" id="{FCC77343-CF24-6A0B-5E6D-E80F784B60E7}"/>
                </a:ext>
              </a:extLst>
            </p:cNvPr>
            <p:cNvSpPr/>
            <p:nvPr/>
          </p:nvSpPr>
          <p:spPr>
            <a:xfrm>
              <a:off x="5698819" y="3309507"/>
              <a:ext cx="2503518" cy="128622"/>
            </a:xfrm>
            <a:custGeom>
              <a:avLst/>
              <a:gdLst/>
              <a:ahLst/>
              <a:cxnLst/>
              <a:rect l="l" t="t" r="r" b="b"/>
              <a:pathLst>
                <a:path w="146877" h="7546" extrusionOk="0">
                  <a:moveTo>
                    <a:pt x="73438" y="1"/>
                  </a:moveTo>
                  <a:lnTo>
                    <a:pt x="58482" y="68"/>
                  </a:lnTo>
                  <a:lnTo>
                    <a:pt x="38362" y="470"/>
                  </a:lnTo>
                  <a:lnTo>
                    <a:pt x="26659" y="873"/>
                  </a:lnTo>
                  <a:lnTo>
                    <a:pt x="16666" y="1376"/>
                  </a:lnTo>
                  <a:lnTo>
                    <a:pt x="8752" y="1979"/>
                  </a:lnTo>
                  <a:lnTo>
                    <a:pt x="3186" y="2650"/>
                  </a:lnTo>
                  <a:lnTo>
                    <a:pt x="805" y="3187"/>
                  </a:lnTo>
                  <a:lnTo>
                    <a:pt x="67" y="3589"/>
                  </a:lnTo>
                  <a:lnTo>
                    <a:pt x="0" y="3790"/>
                  </a:lnTo>
                  <a:lnTo>
                    <a:pt x="67" y="3958"/>
                  </a:lnTo>
                  <a:lnTo>
                    <a:pt x="805" y="4360"/>
                  </a:lnTo>
                  <a:lnTo>
                    <a:pt x="3186" y="4897"/>
                  </a:lnTo>
                  <a:lnTo>
                    <a:pt x="8752" y="5567"/>
                  </a:lnTo>
                  <a:lnTo>
                    <a:pt x="16666" y="6171"/>
                  </a:lnTo>
                  <a:lnTo>
                    <a:pt x="26659" y="6674"/>
                  </a:lnTo>
                  <a:lnTo>
                    <a:pt x="38362" y="7076"/>
                  </a:lnTo>
                  <a:lnTo>
                    <a:pt x="58482" y="7479"/>
                  </a:lnTo>
                  <a:lnTo>
                    <a:pt x="73438" y="7546"/>
                  </a:lnTo>
                  <a:lnTo>
                    <a:pt x="88394" y="7479"/>
                  </a:lnTo>
                  <a:lnTo>
                    <a:pt x="108514" y="7076"/>
                  </a:lnTo>
                  <a:lnTo>
                    <a:pt x="120217" y="6674"/>
                  </a:lnTo>
                  <a:lnTo>
                    <a:pt x="130210" y="6171"/>
                  </a:lnTo>
                  <a:lnTo>
                    <a:pt x="138124" y="5567"/>
                  </a:lnTo>
                  <a:lnTo>
                    <a:pt x="143691" y="4897"/>
                  </a:lnTo>
                  <a:lnTo>
                    <a:pt x="146072" y="4360"/>
                  </a:lnTo>
                  <a:lnTo>
                    <a:pt x="146809" y="3958"/>
                  </a:lnTo>
                  <a:lnTo>
                    <a:pt x="146876" y="3790"/>
                  </a:lnTo>
                  <a:lnTo>
                    <a:pt x="146809" y="3589"/>
                  </a:lnTo>
                  <a:lnTo>
                    <a:pt x="146072" y="3187"/>
                  </a:lnTo>
                  <a:lnTo>
                    <a:pt x="143691" y="2650"/>
                  </a:lnTo>
                  <a:lnTo>
                    <a:pt x="138124" y="1979"/>
                  </a:lnTo>
                  <a:lnTo>
                    <a:pt x="130210" y="1376"/>
                  </a:lnTo>
                  <a:lnTo>
                    <a:pt x="120217" y="873"/>
                  </a:lnTo>
                  <a:lnTo>
                    <a:pt x="108514" y="470"/>
                  </a:lnTo>
                  <a:lnTo>
                    <a:pt x="88394" y="68"/>
                  </a:lnTo>
                  <a:lnTo>
                    <a:pt x="734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911;p68">
              <a:extLst>
                <a:ext uri="{FF2B5EF4-FFF2-40B4-BE49-F238E27FC236}">
                  <a16:creationId xmlns:a16="http://schemas.microsoft.com/office/drawing/2014/main" id="{622E5376-0AF8-1301-8D87-AA86E53F4B21}"/>
                </a:ext>
              </a:extLst>
            </p:cNvPr>
            <p:cNvSpPr/>
            <p:nvPr/>
          </p:nvSpPr>
          <p:spPr>
            <a:xfrm>
              <a:off x="6833965" y="3329518"/>
              <a:ext cx="259510" cy="81748"/>
            </a:xfrm>
            <a:custGeom>
              <a:avLst/>
              <a:gdLst/>
              <a:ahLst/>
              <a:cxnLst/>
              <a:rect l="l" t="t" r="r" b="b"/>
              <a:pathLst>
                <a:path w="15225" h="4796" extrusionOk="0">
                  <a:moveTo>
                    <a:pt x="13079" y="1"/>
                  </a:moveTo>
                  <a:lnTo>
                    <a:pt x="9122" y="34"/>
                  </a:lnTo>
                  <a:lnTo>
                    <a:pt x="8619" y="68"/>
                  </a:lnTo>
                  <a:lnTo>
                    <a:pt x="8116" y="269"/>
                  </a:lnTo>
                  <a:lnTo>
                    <a:pt x="6472" y="872"/>
                  </a:lnTo>
                  <a:lnTo>
                    <a:pt x="3890" y="1677"/>
                  </a:lnTo>
                  <a:lnTo>
                    <a:pt x="3052" y="1946"/>
                  </a:lnTo>
                  <a:lnTo>
                    <a:pt x="1577" y="2180"/>
                  </a:lnTo>
                  <a:lnTo>
                    <a:pt x="537" y="2281"/>
                  </a:lnTo>
                  <a:lnTo>
                    <a:pt x="101" y="2415"/>
                  </a:lnTo>
                  <a:lnTo>
                    <a:pt x="1" y="2549"/>
                  </a:lnTo>
                  <a:lnTo>
                    <a:pt x="1" y="2650"/>
                  </a:lnTo>
                  <a:lnTo>
                    <a:pt x="202" y="2884"/>
                  </a:lnTo>
                  <a:lnTo>
                    <a:pt x="1375" y="3488"/>
                  </a:lnTo>
                  <a:lnTo>
                    <a:pt x="3119" y="4058"/>
                  </a:lnTo>
                  <a:lnTo>
                    <a:pt x="4997" y="4427"/>
                  </a:lnTo>
                  <a:lnTo>
                    <a:pt x="5802" y="4461"/>
                  </a:lnTo>
                  <a:lnTo>
                    <a:pt x="7210" y="4427"/>
                  </a:lnTo>
                  <a:lnTo>
                    <a:pt x="9088" y="4058"/>
                  </a:lnTo>
                  <a:lnTo>
                    <a:pt x="9826" y="4025"/>
                  </a:lnTo>
                  <a:lnTo>
                    <a:pt x="10128" y="4025"/>
                  </a:lnTo>
                  <a:lnTo>
                    <a:pt x="10429" y="4192"/>
                  </a:lnTo>
                  <a:lnTo>
                    <a:pt x="10664" y="4393"/>
                  </a:lnTo>
                  <a:lnTo>
                    <a:pt x="11167" y="4628"/>
                  </a:lnTo>
                  <a:lnTo>
                    <a:pt x="11737" y="4695"/>
                  </a:lnTo>
                  <a:lnTo>
                    <a:pt x="12810" y="4796"/>
                  </a:lnTo>
                  <a:lnTo>
                    <a:pt x="13783" y="4662"/>
                  </a:lnTo>
                  <a:lnTo>
                    <a:pt x="14252" y="4293"/>
                  </a:lnTo>
                  <a:lnTo>
                    <a:pt x="14453" y="3991"/>
                  </a:lnTo>
                  <a:lnTo>
                    <a:pt x="14856" y="3387"/>
                  </a:lnTo>
                  <a:lnTo>
                    <a:pt x="15191" y="2717"/>
                  </a:lnTo>
                  <a:lnTo>
                    <a:pt x="15225" y="2113"/>
                  </a:lnTo>
                  <a:lnTo>
                    <a:pt x="15158" y="1744"/>
                  </a:lnTo>
                  <a:lnTo>
                    <a:pt x="15158" y="1711"/>
                  </a:lnTo>
                  <a:lnTo>
                    <a:pt x="15091" y="1342"/>
                  </a:lnTo>
                  <a:lnTo>
                    <a:pt x="14688" y="705"/>
                  </a:lnTo>
                  <a:lnTo>
                    <a:pt x="14152" y="235"/>
                  </a:lnTo>
                  <a:lnTo>
                    <a:pt x="1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912;p68">
              <a:extLst>
                <a:ext uri="{FF2B5EF4-FFF2-40B4-BE49-F238E27FC236}">
                  <a16:creationId xmlns:a16="http://schemas.microsoft.com/office/drawing/2014/main" id="{7203C2F9-3E2E-DADB-FABC-64866F992555}"/>
                </a:ext>
              </a:extLst>
            </p:cNvPr>
            <p:cNvSpPr/>
            <p:nvPr/>
          </p:nvSpPr>
          <p:spPr>
            <a:xfrm>
              <a:off x="7071742" y="3311229"/>
              <a:ext cx="226358" cy="88617"/>
            </a:xfrm>
            <a:custGeom>
              <a:avLst/>
              <a:gdLst/>
              <a:ahLst/>
              <a:cxnLst/>
              <a:rect l="l" t="t" r="r" b="b"/>
              <a:pathLst>
                <a:path w="13280" h="5199" extrusionOk="0">
                  <a:moveTo>
                    <a:pt x="7881" y="1"/>
                  </a:moveTo>
                  <a:lnTo>
                    <a:pt x="7445" y="34"/>
                  </a:lnTo>
                  <a:lnTo>
                    <a:pt x="7042" y="235"/>
                  </a:lnTo>
                  <a:lnTo>
                    <a:pt x="5600" y="805"/>
                  </a:lnTo>
                  <a:lnTo>
                    <a:pt x="3387" y="1610"/>
                  </a:lnTo>
                  <a:lnTo>
                    <a:pt x="2650" y="1878"/>
                  </a:lnTo>
                  <a:lnTo>
                    <a:pt x="1409" y="2080"/>
                  </a:lnTo>
                  <a:lnTo>
                    <a:pt x="470" y="2180"/>
                  </a:lnTo>
                  <a:lnTo>
                    <a:pt x="101" y="2281"/>
                  </a:lnTo>
                  <a:lnTo>
                    <a:pt x="0" y="2415"/>
                  </a:lnTo>
                  <a:lnTo>
                    <a:pt x="34" y="2549"/>
                  </a:lnTo>
                  <a:lnTo>
                    <a:pt x="168" y="2784"/>
                  </a:lnTo>
                  <a:lnTo>
                    <a:pt x="906" y="3320"/>
                  </a:lnTo>
                  <a:lnTo>
                    <a:pt x="2046" y="3790"/>
                  </a:lnTo>
                  <a:lnTo>
                    <a:pt x="3421" y="4092"/>
                  </a:lnTo>
                  <a:lnTo>
                    <a:pt x="4091" y="4159"/>
                  </a:lnTo>
                  <a:lnTo>
                    <a:pt x="5533" y="4192"/>
                  </a:lnTo>
                  <a:lnTo>
                    <a:pt x="7009" y="4058"/>
                  </a:lnTo>
                  <a:lnTo>
                    <a:pt x="7612" y="4025"/>
                  </a:lnTo>
                  <a:lnTo>
                    <a:pt x="8115" y="4192"/>
                  </a:lnTo>
                  <a:lnTo>
                    <a:pt x="8149" y="4494"/>
                  </a:lnTo>
                  <a:lnTo>
                    <a:pt x="8183" y="4796"/>
                  </a:lnTo>
                  <a:lnTo>
                    <a:pt x="8384" y="4896"/>
                  </a:lnTo>
                  <a:lnTo>
                    <a:pt x="9121" y="5098"/>
                  </a:lnTo>
                  <a:lnTo>
                    <a:pt x="9893" y="5131"/>
                  </a:lnTo>
                  <a:lnTo>
                    <a:pt x="11201" y="5198"/>
                  </a:lnTo>
                  <a:lnTo>
                    <a:pt x="12139" y="5131"/>
                  </a:lnTo>
                  <a:lnTo>
                    <a:pt x="12475" y="4762"/>
                  </a:lnTo>
                  <a:lnTo>
                    <a:pt x="12642" y="4460"/>
                  </a:lnTo>
                  <a:lnTo>
                    <a:pt x="12978" y="3823"/>
                  </a:lnTo>
                  <a:lnTo>
                    <a:pt x="13280" y="2851"/>
                  </a:lnTo>
                  <a:lnTo>
                    <a:pt x="13213" y="2046"/>
                  </a:lnTo>
                  <a:lnTo>
                    <a:pt x="13213" y="2013"/>
                  </a:lnTo>
                  <a:lnTo>
                    <a:pt x="13112" y="1610"/>
                  </a:lnTo>
                  <a:lnTo>
                    <a:pt x="12777" y="939"/>
                  </a:lnTo>
                  <a:lnTo>
                    <a:pt x="12274" y="436"/>
                  </a:lnTo>
                  <a:lnTo>
                    <a:pt x="11636" y="135"/>
                  </a:lnTo>
                  <a:lnTo>
                    <a:pt x="11335" y="101"/>
                  </a:lnTo>
                  <a:lnTo>
                    <a:pt x="7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913;p68">
              <a:extLst>
                <a:ext uri="{FF2B5EF4-FFF2-40B4-BE49-F238E27FC236}">
                  <a16:creationId xmlns:a16="http://schemas.microsoft.com/office/drawing/2014/main" id="{02EDC02F-E968-0386-28D0-6174F3C194A7}"/>
                </a:ext>
              </a:extLst>
            </p:cNvPr>
            <p:cNvSpPr/>
            <p:nvPr/>
          </p:nvSpPr>
          <p:spPr>
            <a:xfrm>
              <a:off x="6895122" y="2145214"/>
              <a:ext cx="389257" cy="1225467"/>
            </a:xfrm>
            <a:custGeom>
              <a:avLst/>
              <a:gdLst/>
              <a:ahLst/>
              <a:cxnLst/>
              <a:rect l="l" t="t" r="r" b="b"/>
              <a:pathLst>
                <a:path w="22837" h="71896" extrusionOk="0">
                  <a:moveTo>
                    <a:pt x="12777" y="0"/>
                  </a:moveTo>
                  <a:lnTo>
                    <a:pt x="9155" y="202"/>
                  </a:lnTo>
                  <a:lnTo>
                    <a:pt x="5668" y="772"/>
                  </a:lnTo>
                  <a:lnTo>
                    <a:pt x="3354" y="1509"/>
                  </a:lnTo>
                  <a:lnTo>
                    <a:pt x="2046" y="2180"/>
                  </a:lnTo>
                  <a:lnTo>
                    <a:pt x="973" y="2985"/>
                  </a:lnTo>
                  <a:lnTo>
                    <a:pt x="235" y="3991"/>
                  </a:lnTo>
                  <a:lnTo>
                    <a:pt x="1" y="4561"/>
                  </a:lnTo>
                  <a:lnTo>
                    <a:pt x="168" y="10731"/>
                  </a:lnTo>
                  <a:lnTo>
                    <a:pt x="336" y="21026"/>
                  </a:lnTo>
                  <a:lnTo>
                    <a:pt x="369" y="23038"/>
                  </a:lnTo>
                  <a:lnTo>
                    <a:pt x="738" y="30348"/>
                  </a:lnTo>
                  <a:lnTo>
                    <a:pt x="1375" y="39402"/>
                  </a:lnTo>
                  <a:lnTo>
                    <a:pt x="2281" y="47718"/>
                  </a:lnTo>
                  <a:lnTo>
                    <a:pt x="2784" y="50636"/>
                  </a:lnTo>
                  <a:lnTo>
                    <a:pt x="3320" y="53285"/>
                  </a:lnTo>
                  <a:lnTo>
                    <a:pt x="4125" y="58919"/>
                  </a:lnTo>
                  <a:lnTo>
                    <a:pt x="4896" y="66296"/>
                  </a:lnTo>
                  <a:lnTo>
                    <a:pt x="4997" y="68174"/>
                  </a:lnTo>
                  <a:lnTo>
                    <a:pt x="4964" y="68844"/>
                  </a:lnTo>
                  <a:lnTo>
                    <a:pt x="4930" y="69515"/>
                  </a:lnTo>
                  <a:lnTo>
                    <a:pt x="5131" y="69951"/>
                  </a:lnTo>
                  <a:lnTo>
                    <a:pt x="5366" y="70186"/>
                  </a:lnTo>
                  <a:lnTo>
                    <a:pt x="5668" y="70454"/>
                  </a:lnTo>
                  <a:lnTo>
                    <a:pt x="6774" y="71125"/>
                  </a:lnTo>
                  <a:lnTo>
                    <a:pt x="8082" y="71661"/>
                  </a:lnTo>
                  <a:lnTo>
                    <a:pt x="9256" y="71896"/>
                  </a:lnTo>
                  <a:lnTo>
                    <a:pt x="9658" y="71762"/>
                  </a:lnTo>
                  <a:lnTo>
                    <a:pt x="10027" y="71561"/>
                  </a:lnTo>
                  <a:lnTo>
                    <a:pt x="10564" y="70924"/>
                  </a:lnTo>
                  <a:lnTo>
                    <a:pt x="11100" y="69884"/>
                  </a:lnTo>
                  <a:lnTo>
                    <a:pt x="11167" y="69683"/>
                  </a:lnTo>
                  <a:lnTo>
                    <a:pt x="11167" y="65089"/>
                  </a:lnTo>
                  <a:lnTo>
                    <a:pt x="11435" y="54526"/>
                  </a:lnTo>
                  <a:lnTo>
                    <a:pt x="11536" y="49797"/>
                  </a:lnTo>
                  <a:lnTo>
                    <a:pt x="11301" y="41682"/>
                  </a:lnTo>
                  <a:lnTo>
                    <a:pt x="11268" y="40710"/>
                  </a:lnTo>
                  <a:lnTo>
                    <a:pt x="11670" y="42688"/>
                  </a:lnTo>
                  <a:lnTo>
                    <a:pt x="14621" y="55766"/>
                  </a:lnTo>
                  <a:lnTo>
                    <a:pt x="15661" y="59723"/>
                  </a:lnTo>
                  <a:lnTo>
                    <a:pt x="16030" y="60998"/>
                  </a:lnTo>
                  <a:lnTo>
                    <a:pt x="16667" y="63982"/>
                  </a:lnTo>
                  <a:lnTo>
                    <a:pt x="17371" y="68341"/>
                  </a:lnTo>
                  <a:lnTo>
                    <a:pt x="17606" y="69783"/>
                  </a:lnTo>
                  <a:lnTo>
                    <a:pt x="17673" y="70186"/>
                  </a:lnTo>
                  <a:lnTo>
                    <a:pt x="18008" y="70655"/>
                  </a:lnTo>
                  <a:lnTo>
                    <a:pt x="18813" y="70957"/>
                  </a:lnTo>
                  <a:lnTo>
                    <a:pt x="20456" y="70957"/>
                  </a:lnTo>
                  <a:lnTo>
                    <a:pt x="21797" y="70655"/>
                  </a:lnTo>
                  <a:lnTo>
                    <a:pt x="22468" y="70253"/>
                  </a:lnTo>
                  <a:lnTo>
                    <a:pt x="22703" y="69918"/>
                  </a:lnTo>
                  <a:lnTo>
                    <a:pt x="22770" y="69716"/>
                  </a:lnTo>
                  <a:lnTo>
                    <a:pt x="22837" y="68677"/>
                  </a:lnTo>
                  <a:lnTo>
                    <a:pt x="22736" y="66195"/>
                  </a:lnTo>
                  <a:lnTo>
                    <a:pt x="22233" y="59556"/>
                  </a:lnTo>
                  <a:lnTo>
                    <a:pt x="22066" y="56102"/>
                  </a:lnTo>
                  <a:lnTo>
                    <a:pt x="21998" y="54090"/>
                  </a:lnTo>
                  <a:lnTo>
                    <a:pt x="21194" y="45841"/>
                  </a:lnTo>
                  <a:lnTo>
                    <a:pt x="20154" y="35479"/>
                  </a:lnTo>
                  <a:lnTo>
                    <a:pt x="19584" y="28537"/>
                  </a:lnTo>
                  <a:lnTo>
                    <a:pt x="19416" y="25016"/>
                  </a:lnTo>
                  <a:lnTo>
                    <a:pt x="19450" y="23809"/>
                  </a:lnTo>
                  <a:lnTo>
                    <a:pt x="19819" y="19081"/>
                  </a:lnTo>
                  <a:lnTo>
                    <a:pt x="20724" y="11033"/>
                  </a:lnTo>
                  <a:lnTo>
                    <a:pt x="20959" y="7780"/>
                  </a:lnTo>
                  <a:lnTo>
                    <a:pt x="20925" y="6104"/>
                  </a:lnTo>
                  <a:lnTo>
                    <a:pt x="20858" y="5500"/>
                  </a:lnTo>
                  <a:lnTo>
                    <a:pt x="20624" y="4226"/>
                  </a:lnTo>
                  <a:lnTo>
                    <a:pt x="20355" y="1644"/>
                  </a:lnTo>
                  <a:lnTo>
                    <a:pt x="20322" y="336"/>
                  </a:lnTo>
                  <a:lnTo>
                    <a:pt x="19752" y="269"/>
                  </a:lnTo>
                  <a:lnTo>
                    <a:pt x="16063" y="34"/>
                  </a:lnTo>
                  <a:lnTo>
                    <a:pt x="12777" y="0"/>
                  </a:lnTo>
                  <a:close/>
                </a:path>
              </a:pathLst>
            </a:custGeom>
            <a:solidFill>
              <a:schemeClr val="dk2"/>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914;p68">
              <a:extLst>
                <a:ext uri="{FF2B5EF4-FFF2-40B4-BE49-F238E27FC236}">
                  <a16:creationId xmlns:a16="http://schemas.microsoft.com/office/drawing/2014/main" id="{D3D722CE-CA64-2FA4-A0A1-53E1740DAF61}"/>
                </a:ext>
              </a:extLst>
            </p:cNvPr>
            <p:cNvSpPr/>
            <p:nvPr/>
          </p:nvSpPr>
          <p:spPr>
            <a:xfrm>
              <a:off x="6912849" y="2246376"/>
              <a:ext cx="46311" cy="83469"/>
            </a:xfrm>
            <a:custGeom>
              <a:avLst/>
              <a:gdLst/>
              <a:ahLst/>
              <a:cxnLst/>
              <a:rect l="l" t="t" r="r" b="b"/>
              <a:pathLst>
                <a:path w="2717" h="4897" fill="none" extrusionOk="0">
                  <a:moveTo>
                    <a:pt x="0" y="1"/>
                  </a:moveTo>
                  <a:lnTo>
                    <a:pt x="503" y="1644"/>
                  </a:lnTo>
                  <a:lnTo>
                    <a:pt x="1140" y="3220"/>
                  </a:lnTo>
                  <a:lnTo>
                    <a:pt x="1409" y="3723"/>
                  </a:lnTo>
                  <a:lnTo>
                    <a:pt x="2213" y="4595"/>
                  </a:lnTo>
                  <a:lnTo>
                    <a:pt x="2716" y="4897"/>
                  </a:lnTo>
                </a:path>
              </a:pathLst>
            </a:custGeom>
            <a:noFill/>
            <a:ln w="10900" cap="flat" cmpd="sng">
              <a:solidFill>
                <a:srgbClr val="FFFFFF"/>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915;p68">
              <a:extLst>
                <a:ext uri="{FF2B5EF4-FFF2-40B4-BE49-F238E27FC236}">
                  <a16:creationId xmlns:a16="http://schemas.microsoft.com/office/drawing/2014/main" id="{C69487F1-0FBB-4A38-5411-766C20A7CDE1}"/>
                </a:ext>
              </a:extLst>
            </p:cNvPr>
            <p:cNvSpPr/>
            <p:nvPr/>
          </p:nvSpPr>
          <p:spPr>
            <a:xfrm>
              <a:off x="7008863" y="3290076"/>
              <a:ext cx="2301" cy="63459"/>
            </a:xfrm>
            <a:custGeom>
              <a:avLst/>
              <a:gdLst/>
              <a:ahLst/>
              <a:cxnLst/>
              <a:rect l="l" t="t" r="r" b="b"/>
              <a:pathLst>
                <a:path w="135" h="3723" fill="none" extrusionOk="0">
                  <a:moveTo>
                    <a:pt x="68" y="1"/>
                  </a:moveTo>
                  <a:lnTo>
                    <a:pt x="135" y="940"/>
                  </a:lnTo>
                  <a:lnTo>
                    <a:pt x="68" y="2784"/>
                  </a:lnTo>
                  <a:lnTo>
                    <a:pt x="1" y="3723"/>
                  </a:lnTo>
                </a:path>
              </a:pathLst>
            </a:custGeom>
            <a:noFill/>
            <a:ln w="10900" cap="flat" cmpd="sng">
              <a:solidFill>
                <a:srgbClr val="FFFFFF"/>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916;p68">
              <a:extLst>
                <a:ext uri="{FF2B5EF4-FFF2-40B4-BE49-F238E27FC236}">
                  <a16:creationId xmlns:a16="http://schemas.microsoft.com/office/drawing/2014/main" id="{44F947E2-0BC4-F9FB-B74F-FA7F8C959851}"/>
                </a:ext>
              </a:extLst>
            </p:cNvPr>
            <p:cNvSpPr/>
            <p:nvPr/>
          </p:nvSpPr>
          <p:spPr>
            <a:xfrm>
              <a:off x="6965433" y="2464723"/>
              <a:ext cx="40022" cy="763650"/>
            </a:xfrm>
            <a:custGeom>
              <a:avLst/>
              <a:gdLst/>
              <a:ahLst/>
              <a:cxnLst/>
              <a:rect l="l" t="t" r="r" b="b"/>
              <a:pathLst>
                <a:path w="2348" h="44802" fill="none" extrusionOk="0">
                  <a:moveTo>
                    <a:pt x="0" y="1"/>
                  </a:moveTo>
                  <a:lnTo>
                    <a:pt x="201" y="8015"/>
                  </a:lnTo>
                  <a:lnTo>
                    <a:pt x="805" y="25318"/>
                  </a:lnTo>
                  <a:lnTo>
                    <a:pt x="1140" y="29778"/>
                  </a:lnTo>
                  <a:lnTo>
                    <a:pt x="1845" y="37457"/>
                  </a:lnTo>
                  <a:lnTo>
                    <a:pt x="2348" y="44801"/>
                  </a:lnTo>
                </a:path>
              </a:pathLst>
            </a:custGeom>
            <a:noFill/>
            <a:ln w="10900" cap="flat" cmpd="sng">
              <a:solidFill>
                <a:srgbClr val="FFFFFF"/>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17;p68">
              <a:extLst>
                <a:ext uri="{FF2B5EF4-FFF2-40B4-BE49-F238E27FC236}">
                  <a16:creationId xmlns:a16="http://schemas.microsoft.com/office/drawing/2014/main" id="{4C641C2E-88F2-A557-35D9-D55DDDB3AD9B}"/>
                </a:ext>
              </a:extLst>
            </p:cNvPr>
            <p:cNvSpPr/>
            <p:nvPr/>
          </p:nvSpPr>
          <p:spPr>
            <a:xfrm>
              <a:off x="6958564" y="2249240"/>
              <a:ext cx="5744" cy="171490"/>
            </a:xfrm>
            <a:custGeom>
              <a:avLst/>
              <a:gdLst/>
              <a:ahLst/>
              <a:cxnLst/>
              <a:rect l="l" t="t" r="r" b="b"/>
              <a:pathLst>
                <a:path w="337" h="10061" fill="none" extrusionOk="0">
                  <a:moveTo>
                    <a:pt x="1" y="1"/>
                  </a:moveTo>
                  <a:lnTo>
                    <a:pt x="68" y="2884"/>
                  </a:lnTo>
                  <a:lnTo>
                    <a:pt x="236" y="5500"/>
                  </a:lnTo>
                  <a:lnTo>
                    <a:pt x="236" y="6405"/>
                  </a:lnTo>
                  <a:lnTo>
                    <a:pt x="336" y="10061"/>
                  </a:lnTo>
                </a:path>
              </a:pathLst>
            </a:custGeom>
            <a:noFill/>
            <a:ln w="10900" cap="flat" cmpd="sng">
              <a:solidFill>
                <a:srgbClr val="FFFFFF"/>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918;p68">
              <a:extLst>
                <a:ext uri="{FF2B5EF4-FFF2-40B4-BE49-F238E27FC236}">
                  <a16:creationId xmlns:a16="http://schemas.microsoft.com/office/drawing/2014/main" id="{7D40E85F-77D2-B420-EA3E-FC98793108C9}"/>
                </a:ext>
              </a:extLst>
            </p:cNvPr>
            <p:cNvSpPr/>
            <p:nvPr/>
          </p:nvSpPr>
          <p:spPr>
            <a:xfrm>
              <a:off x="6543603" y="1628512"/>
              <a:ext cx="42885" cy="108048"/>
            </a:xfrm>
            <a:custGeom>
              <a:avLst/>
              <a:gdLst/>
              <a:ahLst/>
              <a:cxnLst/>
              <a:rect l="l" t="t" r="r" b="b"/>
              <a:pathLst>
                <a:path w="2516" h="6339" extrusionOk="0">
                  <a:moveTo>
                    <a:pt x="269" y="0"/>
                  </a:moveTo>
                  <a:lnTo>
                    <a:pt x="168" y="34"/>
                  </a:lnTo>
                  <a:lnTo>
                    <a:pt x="68" y="336"/>
                  </a:lnTo>
                  <a:lnTo>
                    <a:pt x="1" y="1409"/>
                  </a:lnTo>
                  <a:lnTo>
                    <a:pt x="1" y="1677"/>
                  </a:lnTo>
                  <a:lnTo>
                    <a:pt x="302" y="2951"/>
                  </a:lnTo>
                  <a:lnTo>
                    <a:pt x="1141" y="4863"/>
                  </a:lnTo>
                  <a:lnTo>
                    <a:pt x="2013" y="6003"/>
                  </a:lnTo>
                  <a:lnTo>
                    <a:pt x="2448" y="6338"/>
                  </a:lnTo>
                  <a:lnTo>
                    <a:pt x="2516" y="6305"/>
                  </a:lnTo>
                  <a:lnTo>
                    <a:pt x="2482" y="6237"/>
                  </a:lnTo>
                  <a:lnTo>
                    <a:pt x="2147" y="5533"/>
                  </a:lnTo>
                  <a:lnTo>
                    <a:pt x="1845" y="4091"/>
                  </a:lnTo>
                  <a:lnTo>
                    <a:pt x="1845" y="3320"/>
                  </a:lnTo>
                  <a:lnTo>
                    <a:pt x="1912" y="2784"/>
                  </a:lnTo>
                  <a:lnTo>
                    <a:pt x="1778" y="1744"/>
                  </a:lnTo>
                  <a:lnTo>
                    <a:pt x="1610" y="1241"/>
                  </a:lnTo>
                  <a:lnTo>
                    <a:pt x="1543" y="1140"/>
                  </a:lnTo>
                  <a:lnTo>
                    <a:pt x="1442" y="1140"/>
                  </a:lnTo>
                  <a:lnTo>
                    <a:pt x="1308" y="1409"/>
                  </a:lnTo>
                  <a:lnTo>
                    <a:pt x="1107" y="2314"/>
                  </a:lnTo>
                  <a:lnTo>
                    <a:pt x="1074" y="2549"/>
                  </a:lnTo>
                  <a:lnTo>
                    <a:pt x="939" y="1811"/>
                  </a:lnTo>
                  <a:lnTo>
                    <a:pt x="638" y="537"/>
                  </a:lnTo>
                  <a:lnTo>
                    <a:pt x="369" y="101"/>
                  </a:lnTo>
                  <a:lnTo>
                    <a:pt x="269"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919;p68">
              <a:extLst>
                <a:ext uri="{FF2B5EF4-FFF2-40B4-BE49-F238E27FC236}">
                  <a16:creationId xmlns:a16="http://schemas.microsoft.com/office/drawing/2014/main" id="{6F43E249-3783-AE02-8AE6-1FA510C42896}"/>
                </a:ext>
              </a:extLst>
            </p:cNvPr>
            <p:cNvSpPr/>
            <p:nvPr/>
          </p:nvSpPr>
          <p:spPr>
            <a:xfrm>
              <a:off x="7593013" y="1677670"/>
              <a:ext cx="93765" cy="69169"/>
            </a:xfrm>
            <a:custGeom>
              <a:avLst/>
              <a:gdLst/>
              <a:ahLst/>
              <a:cxnLst/>
              <a:rect l="l" t="t" r="r" b="b"/>
              <a:pathLst>
                <a:path w="5501" h="4058" extrusionOk="0">
                  <a:moveTo>
                    <a:pt x="5400" y="0"/>
                  </a:moveTo>
                  <a:lnTo>
                    <a:pt x="5299" y="34"/>
                  </a:lnTo>
                  <a:lnTo>
                    <a:pt x="4796" y="235"/>
                  </a:lnTo>
                  <a:lnTo>
                    <a:pt x="3857" y="1140"/>
                  </a:lnTo>
                  <a:lnTo>
                    <a:pt x="3321" y="1677"/>
                  </a:lnTo>
                  <a:lnTo>
                    <a:pt x="3421" y="1476"/>
                  </a:lnTo>
                  <a:lnTo>
                    <a:pt x="3757" y="604"/>
                  </a:lnTo>
                  <a:lnTo>
                    <a:pt x="3790" y="302"/>
                  </a:lnTo>
                  <a:lnTo>
                    <a:pt x="3723" y="268"/>
                  </a:lnTo>
                  <a:lnTo>
                    <a:pt x="3622" y="302"/>
                  </a:lnTo>
                  <a:lnTo>
                    <a:pt x="3186" y="604"/>
                  </a:lnTo>
                  <a:lnTo>
                    <a:pt x="2482" y="1409"/>
                  </a:lnTo>
                  <a:lnTo>
                    <a:pt x="2214" y="1912"/>
                  </a:lnTo>
                  <a:lnTo>
                    <a:pt x="1812" y="2515"/>
                  </a:lnTo>
                  <a:lnTo>
                    <a:pt x="739" y="3555"/>
                  </a:lnTo>
                  <a:lnTo>
                    <a:pt x="101" y="3957"/>
                  </a:lnTo>
                  <a:lnTo>
                    <a:pt x="1" y="3991"/>
                  </a:lnTo>
                  <a:lnTo>
                    <a:pt x="68" y="4058"/>
                  </a:lnTo>
                  <a:lnTo>
                    <a:pt x="604" y="4024"/>
                  </a:lnTo>
                  <a:lnTo>
                    <a:pt x="1946" y="3555"/>
                  </a:lnTo>
                  <a:lnTo>
                    <a:pt x="3757" y="2448"/>
                  </a:lnTo>
                  <a:lnTo>
                    <a:pt x="4695" y="1543"/>
                  </a:lnTo>
                  <a:lnTo>
                    <a:pt x="4863" y="1341"/>
                  </a:lnTo>
                  <a:lnTo>
                    <a:pt x="5400" y="403"/>
                  </a:lnTo>
                  <a:lnTo>
                    <a:pt x="5500" y="101"/>
                  </a:lnTo>
                  <a:lnTo>
                    <a:pt x="540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920;p68">
              <a:extLst>
                <a:ext uri="{FF2B5EF4-FFF2-40B4-BE49-F238E27FC236}">
                  <a16:creationId xmlns:a16="http://schemas.microsoft.com/office/drawing/2014/main" id="{FD42B8AF-238B-DEDE-AA21-EDF8BD6066C6}"/>
                </a:ext>
              </a:extLst>
            </p:cNvPr>
            <p:cNvSpPr/>
            <p:nvPr/>
          </p:nvSpPr>
          <p:spPr>
            <a:xfrm>
              <a:off x="7485561" y="1110089"/>
              <a:ext cx="210352" cy="210932"/>
            </a:xfrm>
            <a:custGeom>
              <a:avLst/>
              <a:gdLst/>
              <a:ahLst/>
              <a:cxnLst/>
              <a:rect l="l" t="t" r="r" b="b"/>
              <a:pathLst>
                <a:path w="12341" h="12375" extrusionOk="0">
                  <a:moveTo>
                    <a:pt x="6171" y="3756"/>
                  </a:moveTo>
                  <a:lnTo>
                    <a:pt x="6875" y="3857"/>
                  </a:lnTo>
                  <a:lnTo>
                    <a:pt x="7512" y="4159"/>
                  </a:lnTo>
                  <a:lnTo>
                    <a:pt x="8049" y="4662"/>
                  </a:lnTo>
                  <a:lnTo>
                    <a:pt x="8417" y="5265"/>
                  </a:lnTo>
                  <a:lnTo>
                    <a:pt x="8585" y="6037"/>
                  </a:lnTo>
                  <a:lnTo>
                    <a:pt x="8585" y="6439"/>
                  </a:lnTo>
                  <a:lnTo>
                    <a:pt x="8484" y="6875"/>
                  </a:lnTo>
                  <a:lnTo>
                    <a:pt x="8149" y="7613"/>
                  </a:lnTo>
                  <a:lnTo>
                    <a:pt x="7579" y="8183"/>
                  </a:lnTo>
                  <a:lnTo>
                    <a:pt x="6841" y="8552"/>
                  </a:lnTo>
                  <a:lnTo>
                    <a:pt x="6405" y="8619"/>
                  </a:lnTo>
                  <a:lnTo>
                    <a:pt x="5969" y="8652"/>
                  </a:lnTo>
                  <a:lnTo>
                    <a:pt x="5232" y="8484"/>
                  </a:lnTo>
                  <a:lnTo>
                    <a:pt x="4595" y="8082"/>
                  </a:lnTo>
                  <a:lnTo>
                    <a:pt x="4125" y="7546"/>
                  </a:lnTo>
                  <a:lnTo>
                    <a:pt x="3823" y="6908"/>
                  </a:lnTo>
                  <a:lnTo>
                    <a:pt x="3689" y="6204"/>
                  </a:lnTo>
                  <a:lnTo>
                    <a:pt x="3790" y="5466"/>
                  </a:lnTo>
                  <a:lnTo>
                    <a:pt x="4159" y="4796"/>
                  </a:lnTo>
                  <a:lnTo>
                    <a:pt x="4427" y="4494"/>
                  </a:lnTo>
                  <a:lnTo>
                    <a:pt x="4729" y="4192"/>
                  </a:lnTo>
                  <a:lnTo>
                    <a:pt x="5433" y="3857"/>
                  </a:lnTo>
                  <a:lnTo>
                    <a:pt x="6171" y="3756"/>
                  </a:lnTo>
                  <a:close/>
                  <a:moveTo>
                    <a:pt x="5634" y="1"/>
                  </a:moveTo>
                  <a:lnTo>
                    <a:pt x="5399" y="34"/>
                  </a:lnTo>
                  <a:lnTo>
                    <a:pt x="5098" y="336"/>
                  </a:lnTo>
                  <a:lnTo>
                    <a:pt x="5064" y="571"/>
                  </a:lnTo>
                  <a:lnTo>
                    <a:pt x="5064" y="1409"/>
                  </a:lnTo>
                  <a:lnTo>
                    <a:pt x="4259" y="1644"/>
                  </a:lnTo>
                  <a:lnTo>
                    <a:pt x="3555" y="2013"/>
                  </a:lnTo>
                  <a:lnTo>
                    <a:pt x="2985" y="1442"/>
                  </a:lnTo>
                  <a:lnTo>
                    <a:pt x="2784" y="1308"/>
                  </a:lnTo>
                  <a:lnTo>
                    <a:pt x="2348" y="1308"/>
                  </a:lnTo>
                  <a:lnTo>
                    <a:pt x="2180" y="1442"/>
                  </a:lnTo>
                  <a:lnTo>
                    <a:pt x="1442" y="2214"/>
                  </a:lnTo>
                  <a:lnTo>
                    <a:pt x="1308" y="2381"/>
                  </a:lnTo>
                  <a:lnTo>
                    <a:pt x="1308" y="2817"/>
                  </a:lnTo>
                  <a:lnTo>
                    <a:pt x="1442" y="3019"/>
                  </a:lnTo>
                  <a:lnTo>
                    <a:pt x="2013" y="3589"/>
                  </a:lnTo>
                  <a:lnTo>
                    <a:pt x="1610" y="4293"/>
                  </a:lnTo>
                  <a:lnTo>
                    <a:pt x="1409" y="5098"/>
                  </a:lnTo>
                  <a:lnTo>
                    <a:pt x="571" y="5098"/>
                  </a:lnTo>
                  <a:lnTo>
                    <a:pt x="336" y="5131"/>
                  </a:lnTo>
                  <a:lnTo>
                    <a:pt x="34" y="5433"/>
                  </a:lnTo>
                  <a:lnTo>
                    <a:pt x="1" y="5668"/>
                  </a:lnTo>
                  <a:lnTo>
                    <a:pt x="1" y="6741"/>
                  </a:lnTo>
                  <a:lnTo>
                    <a:pt x="34" y="6942"/>
                  </a:lnTo>
                  <a:lnTo>
                    <a:pt x="336" y="7277"/>
                  </a:lnTo>
                  <a:lnTo>
                    <a:pt x="571" y="7311"/>
                  </a:lnTo>
                  <a:lnTo>
                    <a:pt x="1409" y="7311"/>
                  </a:lnTo>
                  <a:lnTo>
                    <a:pt x="1610" y="8082"/>
                  </a:lnTo>
                  <a:lnTo>
                    <a:pt x="2013" y="8820"/>
                  </a:lnTo>
                  <a:lnTo>
                    <a:pt x="1442" y="9390"/>
                  </a:lnTo>
                  <a:lnTo>
                    <a:pt x="1308" y="9558"/>
                  </a:lnTo>
                  <a:lnTo>
                    <a:pt x="1308" y="10027"/>
                  </a:lnTo>
                  <a:lnTo>
                    <a:pt x="1442" y="10195"/>
                  </a:lnTo>
                  <a:lnTo>
                    <a:pt x="2180" y="10932"/>
                  </a:lnTo>
                  <a:lnTo>
                    <a:pt x="2381" y="11067"/>
                  </a:lnTo>
                  <a:lnTo>
                    <a:pt x="2817" y="11067"/>
                  </a:lnTo>
                  <a:lnTo>
                    <a:pt x="2985" y="10932"/>
                  </a:lnTo>
                  <a:lnTo>
                    <a:pt x="3589" y="10362"/>
                  </a:lnTo>
                  <a:lnTo>
                    <a:pt x="4293" y="10765"/>
                  </a:lnTo>
                  <a:lnTo>
                    <a:pt x="5098" y="10999"/>
                  </a:lnTo>
                  <a:lnTo>
                    <a:pt x="5098" y="11804"/>
                  </a:lnTo>
                  <a:lnTo>
                    <a:pt x="5131" y="12039"/>
                  </a:lnTo>
                  <a:lnTo>
                    <a:pt x="5433" y="12341"/>
                  </a:lnTo>
                  <a:lnTo>
                    <a:pt x="5668" y="12374"/>
                  </a:lnTo>
                  <a:lnTo>
                    <a:pt x="6707" y="12374"/>
                  </a:lnTo>
                  <a:lnTo>
                    <a:pt x="6942" y="12341"/>
                  </a:lnTo>
                  <a:lnTo>
                    <a:pt x="7244" y="12039"/>
                  </a:lnTo>
                  <a:lnTo>
                    <a:pt x="7277" y="11804"/>
                  </a:lnTo>
                  <a:lnTo>
                    <a:pt x="7277" y="10999"/>
                  </a:lnTo>
                  <a:lnTo>
                    <a:pt x="8082" y="10765"/>
                  </a:lnTo>
                  <a:lnTo>
                    <a:pt x="8820" y="10362"/>
                  </a:lnTo>
                  <a:lnTo>
                    <a:pt x="9390" y="10932"/>
                  </a:lnTo>
                  <a:lnTo>
                    <a:pt x="9558" y="11100"/>
                  </a:lnTo>
                  <a:lnTo>
                    <a:pt x="9993" y="11100"/>
                  </a:lnTo>
                  <a:lnTo>
                    <a:pt x="10195" y="10932"/>
                  </a:lnTo>
                  <a:lnTo>
                    <a:pt x="10932" y="10195"/>
                  </a:lnTo>
                  <a:lnTo>
                    <a:pt x="11067" y="10027"/>
                  </a:lnTo>
                  <a:lnTo>
                    <a:pt x="11067" y="9558"/>
                  </a:lnTo>
                  <a:lnTo>
                    <a:pt x="10932" y="9390"/>
                  </a:lnTo>
                  <a:lnTo>
                    <a:pt x="10362" y="8820"/>
                  </a:lnTo>
                  <a:lnTo>
                    <a:pt x="10765" y="8082"/>
                  </a:lnTo>
                  <a:lnTo>
                    <a:pt x="10999" y="7311"/>
                  </a:lnTo>
                  <a:lnTo>
                    <a:pt x="11838" y="7311"/>
                  </a:lnTo>
                  <a:lnTo>
                    <a:pt x="12039" y="7244"/>
                  </a:lnTo>
                  <a:lnTo>
                    <a:pt x="12307" y="6942"/>
                  </a:lnTo>
                  <a:lnTo>
                    <a:pt x="12341" y="6741"/>
                  </a:lnTo>
                  <a:lnTo>
                    <a:pt x="12341" y="5668"/>
                  </a:lnTo>
                  <a:lnTo>
                    <a:pt x="12307" y="5433"/>
                  </a:lnTo>
                  <a:lnTo>
                    <a:pt x="12005" y="5131"/>
                  </a:lnTo>
                  <a:lnTo>
                    <a:pt x="11771" y="5098"/>
                  </a:lnTo>
                  <a:lnTo>
                    <a:pt x="10932" y="5098"/>
                  </a:lnTo>
                  <a:lnTo>
                    <a:pt x="10698" y="4293"/>
                  </a:lnTo>
                  <a:lnTo>
                    <a:pt x="10329" y="3589"/>
                  </a:lnTo>
                  <a:lnTo>
                    <a:pt x="10899" y="3019"/>
                  </a:lnTo>
                  <a:lnTo>
                    <a:pt x="11033" y="2817"/>
                  </a:lnTo>
                  <a:lnTo>
                    <a:pt x="11033" y="2381"/>
                  </a:lnTo>
                  <a:lnTo>
                    <a:pt x="10899" y="2214"/>
                  </a:lnTo>
                  <a:lnTo>
                    <a:pt x="10128" y="1442"/>
                  </a:lnTo>
                  <a:lnTo>
                    <a:pt x="9960" y="1308"/>
                  </a:lnTo>
                  <a:lnTo>
                    <a:pt x="9524" y="1308"/>
                  </a:lnTo>
                  <a:lnTo>
                    <a:pt x="9323" y="1442"/>
                  </a:lnTo>
                  <a:lnTo>
                    <a:pt x="8753" y="2013"/>
                  </a:lnTo>
                  <a:lnTo>
                    <a:pt x="8049" y="1644"/>
                  </a:lnTo>
                  <a:lnTo>
                    <a:pt x="7244" y="1409"/>
                  </a:lnTo>
                  <a:lnTo>
                    <a:pt x="7244" y="571"/>
                  </a:lnTo>
                  <a:lnTo>
                    <a:pt x="7210" y="336"/>
                  </a:lnTo>
                  <a:lnTo>
                    <a:pt x="6908" y="34"/>
                  </a:lnTo>
                  <a:lnTo>
                    <a:pt x="667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921;p68">
              <a:extLst>
                <a:ext uri="{FF2B5EF4-FFF2-40B4-BE49-F238E27FC236}">
                  <a16:creationId xmlns:a16="http://schemas.microsoft.com/office/drawing/2014/main" id="{9960FF4B-693D-A34E-6D07-688E3B0C09C2}"/>
                </a:ext>
              </a:extLst>
            </p:cNvPr>
            <p:cNvSpPr/>
            <p:nvPr/>
          </p:nvSpPr>
          <p:spPr>
            <a:xfrm>
              <a:off x="6615056" y="1611365"/>
              <a:ext cx="211494" cy="210932"/>
            </a:xfrm>
            <a:custGeom>
              <a:avLst/>
              <a:gdLst/>
              <a:ahLst/>
              <a:cxnLst/>
              <a:rect l="l" t="t" r="r" b="b"/>
              <a:pathLst>
                <a:path w="12408" h="12375" extrusionOk="0">
                  <a:moveTo>
                    <a:pt x="6204" y="3622"/>
                  </a:moveTo>
                  <a:lnTo>
                    <a:pt x="6942" y="3756"/>
                  </a:lnTo>
                  <a:lnTo>
                    <a:pt x="7612" y="4058"/>
                  </a:lnTo>
                  <a:lnTo>
                    <a:pt x="8182" y="4561"/>
                  </a:lnTo>
                  <a:lnTo>
                    <a:pt x="8551" y="5198"/>
                  </a:lnTo>
                  <a:lnTo>
                    <a:pt x="8752" y="6003"/>
                  </a:lnTo>
                  <a:lnTo>
                    <a:pt x="8719" y="6439"/>
                  </a:lnTo>
                  <a:lnTo>
                    <a:pt x="8652" y="6841"/>
                  </a:lnTo>
                  <a:lnTo>
                    <a:pt x="8283" y="7612"/>
                  </a:lnTo>
                  <a:lnTo>
                    <a:pt x="7679" y="8216"/>
                  </a:lnTo>
                  <a:lnTo>
                    <a:pt x="6908" y="8585"/>
                  </a:lnTo>
                  <a:lnTo>
                    <a:pt x="6472" y="8652"/>
                  </a:lnTo>
                  <a:lnTo>
                    <a:pt x="6036" y="8685"/>
                  </a:lnTo>
                  <a:lnTo>
                    <a:pt x="5265" y="8518"/>
                  </a:lnTo>
                  <a:lnTo>
                    <a:pt x="4628" y="8115"/>
                  </a:lnTo>
                  <a:lnTo>
                    <a:pt x="4125" y="7579"/>
                  </a:lnTo>
                  <a:lnTo>
                    <a:pt x="3789" y="6908"/>
                  </a:lnTo>
                  <a:lnTo>
                    <a:pt x="3689" y="6170"/>
                  </a:lnTo>
                  <a:lnTo>
                    <a:pt x="3789" y="5433"/>
                  </a:lnTo>
                  <a:lnTo>
                    <a:pt x="4158" y="4695"/>
                  </a:lnTo>
                  <a:lnTo>
                    <a:pt x="4427" y="4393"/>
                  </a:lnTo>
                  <a:lnTo>
                    <a:pt x="4762" y="4091"/>
                  </a:lnTo>
                  <a:lnTo>
                    <a:pt x="5466" y="3756"/>
                  </a:lnTo>
                  <a:lnTo>
                    <a:pt x="6204" y="3622"/>
                  </a:lnTo>
                  <a:close/>
                  <a:moveTo>
                    <a:pt x="5466" y="0"/>
                  </a:moveTo>
                  <a:lnTo>
                    <a:pt x="5164" y="336"/>
                  </a:lnTo>
                  <a:lnTo>
                    <a:pt x="5131" y="537"/>
                  </a:lnTo>
                  <a:lnTo>
                    <a:pt x="5131" y="1375"/>
                  </a:lnTo>
                  <a:lnTo>
                    <a:pt x="4326" y="1610"/>
                  </a:lnTo>
                  <a:lnTo>
                    <a:pt x="3588" y="2012"/>
                  </a:lnTo>
                  <a:lnTo>
                    <a:pt x="3018" y="1442"/>
                  </a:lnTo>
                  <a:lnTo>
                    <a:pt x="2851" y="1308"/>
                  </a:lnTo>
                  <a:lnTo>
                    <a:pt x="2415" y="1308"/>
                  </a:lnTo>
                  <a:lnTo>
                    <a:pt x="2213" y="1442"/>
                  </a:lnTo>
                  <a:lnTo>
                    <a:pt x="1476" y="2180"/>
                  </a:lnTo>
                  <a:lnTo>
                    <a:pt x="1342" y="2381"/>
                  </a:lnTo>
                  <a:lnTo>
                    <a:pt x="1342" y="2817"/>
                  </a:lnTo>
                  <a:lnTo>
                    <a:pt x="1476" y="2985"/>
                  </a:lnTo>
                  <a:lnTo>
                    <a:pt x="2046" y="3588"/>
                  </a:lnTo>
                  <a:lnTo>
                    <a:pt x="1643" y="4293"/>
                  </a:lnTo>
                  <a:lnTo>
                    <a:pt x="1409" y="5097"/>
                  </a:lnTo>
                  <a:lnTo>
                    <a:pt x="570" y="5097"/>
                  </a:lnTo>
                  <a:lnTo>
                    <a:pt x="369" y="5131"/>
                  </a:lnTo>
                  <a:lnTo>
                    <a:pt x="34" y="5433"/>
                  </a:lnTo>
                  <a:lnTo>
                    <a:pt x="0" y="5667"/>
                  </a:lnTo>
                  <a:lnTo>
                    <a:pt x="0" y="6707"/>
                  </a:lnTo>
                  <a:lnTo>
                    <a:pt x="34" y="6942"/>
                  </a:lnTo>
                  <a:lnTo>
                    <a:pt x="369" y="7243"/>
                  </a:lnTo>
                  <a:lnTo>
                    <a:pt x="570" y="7277"/>
                  </a:lnTo>
                  <a:lnTo>
                    <a:pt x="1409" y="7277"/>
                  </a:lnTo>
                  <a:lnTo>
                    <a:pt x="1643" y="8082"/>
                  </a:lnTo>
                  <a:lnTo>
                    <a:pt x="2046" y="8786"/>
                  </a:lnTo>
                  <a:lnTo>
                    <a:pt x="1476" y="9390"/>
                  </a:lnTo>
                  <a:lnTo>
                    <a:pt x="1342" y="9557"/>
                  </a:lnTo>
                  <a:lnTo>
                    <a:pt x="1342" y="9993"/>
                  </a:lnTo>
                  <a:lnTo>
                    <a:pt x="1476" y="10194"/>
                  </a:lnTo>
                  <a:lnTo>
                    <a:pt x="2213" y="10932"/>
                  </a:lnTo>
                  <a:lnTo>
                    <a:pt x="2415" y="11066"/>
                  </a:lnTo>
                  <a:lnTo>
                    <a:pt x="2851" y="11066"/>
                  </a:lnTo>
                  <a:lnTo>
                    <a:pt x="3018" y="10932"/>
                  </a:lnTo>
                  <a:lnTo>
                    <a:pt x="3588" y="10362"/>
                  </a:lnTo>
                  <a:lnTo>
                    <a:pt x="4326" y="10764"/>
                  </a:lnTo>
                  <a:lnTo>
                    <a:pt x="5131" y="10966"/>
                  </a:lnTo>
                  <a:lnTo>
                    <a:pt x="5131" y="11804"/>
                  </a:lnTo>
                  <a:lnTo>
                    <a:pt x="5164" y="12039"/>
                  </a:lnTo>
                  <a:lnTo>
                    <a:pt x="5466" y="12341"/>
                  </a:lnTo>
                  <a:lnTo>
                    <a:pt x="5701" y="12374"/>
                  </a:lnTo>
                  <a:lnTo>
                    <a:pt x="6740" y="12374"/>
                  </a:lnTo>
                  <a:lnTo>
                    <a:pt x="6975" y="12341"/>
                  </a:lnTo>
                  <a:lnTo>
                    <a:pt x="7277" y="12039"/>
                  </a:lnTo>
                  <a:lnTo>
                    <a:pt x="7311" y="11804"/>
                  </a:lnTo>
                  <a:lnTo>
                    <a:pt x="7311" y="10966"/>
                  </a:lnTo>
                  <a:lnTo>
                    <a:pt x="8115" y="10764"/>
                  </a:lnTo>
                  <a:lnTo>
                    <a:pt x="8820" y="10362"/>
                  </a:lnTo>
                  <a:lnTo>
                    <a:pt x="9423" y="10932"/>
                  </a:lnTo>
                  <a:lnTo>
                    <a:pt x="9591" y="11066"/>
                  </a:lnTo>
                  <a:lnTo>
                    <a:pt x="10027" y="11066"/>
                  </a:lnTo>
                  <a:lnTo>
                    <a:pt x="10228" y="10932"/>
                  </a:lnTo>
                  <a:lnTo>
                    <a:pt x="10966" y="10194"/>
                  </a:lnTo>
                  <a:lnTo>
                    <a:pt x="11100" y="9993"/>
                  </a:lnTo>
                  <a:lnTo>
                    <a:pt x="11100" y="9557"/>
                  </a:lnTo>
                  <a:lnTo>
                    <a:pt x="10966" y="9390"/>
                  </a:lnTo>
                  <a:lnTo>
                    <a:pt x="10396" y="8786"/>
                  </a:lnTo>
                  <a:lnTo>
                    <a:pt x="10798" y="8082"/>
                  </a:lnTo>
                  <a:lnTo>
                    <a:pt x="10999" y="7277"/>
                  </a:lnTo>
                  <a:lnTo>
                    <a:pt x="11838" y="7277"/>
                  </a:lnTo>
                  <a:lnTo>
                    <a:pt x="12072" y="7243"/>
                  </a:lnTo>
                  <a:lnTo>
                    <a:pt x="12374" y="6942"/>
                  </a:lnTo>
                  <a:lnTo>
                    <a:pt x="12408" y="6707"/>
                  </a:lnTo>
                  <a:lnTo>
                    <a:pt x="12408" y="5634"/>
                  </a:lnTo>
                  <a:lnTo>
                    <a:pt x="12374" y="5399"/>
                  </a:lnTo>
                  <a:lnTo>
                    <a:pt x="12072" y="5097"/>
                  </a:lnTo>
                  <a:lnTo>
                    <a:pt x="11838" y="5064"/>
                  </a:lnTo>
                  <a:lnTo>
                    <a:pt x="10999" y="5064"/>
                  </a:lnTo>
                  <a:lnTo>
                    <a:pt x="10764" y="4293"/>
                  </a:lnTo>
                  <a:lnTo>
                    <a:pt x="10396" y="3588"/>
                  </a:lnTo>
                  <a:lnTo>
                    <a:pt x="10966" y="2985"/>
                  </a:lnTo>
                  <a:lnTo>
                    <a:pt x="11100" y="2817"/>
                  </a:lnTo>
                  <a:lnTo>
                    <a:pt x="11100" y="2381"/>
                  </a:lnTo>
                  <a:lnTo>
                    <a:pt x="10966" y="2180"/>
                  </a:lnTo>
                  <a:lnTo>
                    <a:pt x="10228" y="1442"/>
                  </a:lnTo>
                  <a:lnTo>
                    <a:pt x="10027" y="1308"/>
                  </a:lnTo>
                  <a:lnTo>
                    <a:pt x="9591" y="1308"/>
                  </a:lnTo>
                  <a:lnTo>
                    <a:pt x="9423" y="1442"/>
                  </a:lnTo>
                  <a:lnTo>
                    <a:pt x="8820" y="2012"/>
                  </a:lnTo>
                  <a:lnTo>
                    <a:pt x="8115" y="1610"/>
                  </a:lnTo>
                  <a:lnTo>
                    <a:pt x="7311" y="1375"/>
                  </a:lnTo>
                  <a:lnTo>
                    <a:pt x="7311" y="537"/>
                  </a:lnTo>
                  <a:lnTo>
                    <a:pt x="7277" y="336"/>
                  </a:lnTo>
                  <a:lnTo>
                    <a:pt x="6975"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922;p68">
              <a:extLst>
                <a:ext uri="{FF2B5EF4-FFF2-40B4-BE49-F238E27FC236}">
                  <a16:creationId xmlns:a16="http://schemas.microsoft.com/office/drawing/2014/main" id="{37698F0F-53B0-4797-345C-24C4EB51EC14}"/>
                </a:ext>
              </a:extLst>
            </p:cNvPr>
            <p:cNvSpPr/>
            <p:nvPr/>
          </p:nvSpPr>
          <p:spPr>
            <a:xfrm>
              <a:off x="6505883" y="1207262"/>
              <a:ext cx="1624440" cy="517861"/>
            </a:xfrm>
            <a:custGeom>
              <a:avLst/>
              <a:gdLst/>
              <a:ahLst/>
              <a:cxnLst/>
              <a:rect l="l" t="t" r="r" b="b"/>
              <a:pathLst>
                <a:path w="95303" h="30382" extrusionOk="0">
                  <a:moveTo>
                    <a:pt x="3220" y="0"/>
                  </a:moveTo>
                  <a:lnTo>
                    <a:pt x="2549" y="67"/>
                  </a:lnTo>
                  <a:lnTo>
                    <a:pt x="1409" y="537"/>
                  </a:lnTo>
                  <a:lnTo>
                    <a:pt x="537" y="1409"/>
                  </a:lnTo>
                  <a:lnTo>
                    <a:pt x="67" y="2549"/>
                  </a:lnTo>
                  <a:lnTo>
                    <a:pt x="0" y="3186"/>
                  </a:lnTo>
                  <a:lnTo>
                    <a:pt x="0" y="27196"/>
                  </a:lnTo>
                  <a:lnTo>
                    <a:pt x="67" y="27833"/>
                  </a:lnTo>
                  <a:lnTo>
                    <a:pt x="537" y="28973"/>
                  </a:lnTo>
                  <a:lnTo>
                    <a:pt x="1409" y="29845"/>
                  </a:lnTo>
                  <a:lnTo>
                    <a:pt x="2549" y="30314"/>
                  </a:lnTo>
                  <a:lnTo>
                    <a:pt x="3220" y="30381"/>
                  </a:lnTo>
                  <a:lnTo>
                    <a:pt x="92117" y="30381"/>
                  </a:lnTo>
                  <a:lnTo>
                    <a:pt x="92754" y="30314"/>
                  </a:lnTo>
                  <a:lnTo>
                    <a:pt x="93927" y="29845"/>
                  </a:lnTo>
                  <a:lnTo>
                    <a:pt x="94766" y="28973"/>
                  </a:lnTo>
                  <a:lnTo>
                    <a:pt x="95269" y="27833"/>
                  </a:lnTo>
                  <a:lnTo>
                    <a:pt x="95302" y="27196"/>
                  </a:lnTo>
                  <a:lnTo>
                    <a:pt x="95302" y="3186"/>
                  </a:lnTo>
                  <a:lnTo>
                    <a:pt x="95269" y="2549"/>
                  </a:lnTo>
                  <a:lnTo>
                    <a:pt x="94766" y="1409"/>
                  </a:lnTo>
                  <a:lnTo>
                    <a:pt x="93927" y="537"/>
                  </a:lnTo>
                  <a:lnTo>
                    <a:pt x="92754" y="67"/>
                  </a:lnTo>
                  <a:lnTo>
                    <a:pt x="92117" y="0"/>
                  </a:lnTo>
                  <a:close/>
                </a:path>
              </a:pathLst>
            </a:custGeom>
            <a:solidFill>
              <a:schemeClr val="lt1"/>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923;p68">
              <a:extLst>
                <a:ext uri="{FF2B5EF4-FFF2-40B4-BE49-F238E27FC236}">
                  <a16:creationId xmlns:a16="http://schemas.microsoft.com/office/drawing/2014/main" id="{21A79340-E5C8-25B8-194B-DDC99F6EC269}"/>
                </a:ext>
              </a:extLst>
            </p:cNvPr>
            <p:cNvSpPr/>
            <p:nvPr/>
          </p:nvSpPr>
          <p:spPr>
            <a:xfrm>
              <a:off x="6613914" y="1343298"/>
              <a:ext cx="1466109" cy="17"/>
            </a:xfrm>
            <a:custGeom>
              <a:avLst/>
              <a:gdLst/>
              <a:ahLst/>
              <a:cxnLst/>
              <a:rect l="l" t="t" r="r" b="b"/>
              <a:pathLst>
                <a:path w="86014" h="1" fill="none" extrusionOk="0">
                  <a:moveTo>
                    <a:pt x="86013" y="0"/>
                  </a:moveTo>
                  <a:lnTo>
                    <a:pt x="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924;p68">
              <a:extLst>
                <a:ext uri="{FF2B5EF4-FFF2-40B4-BE49-F238E27FC236}">
                  <a16:creationId xmlns:a16="http://schemas.microsoft.com/office/drawing/2014/main" id="{6D2F65BE-1EFD-38D5-5188-0D346D37754A}"/>
                </a:ext>
              </a:extLst>
            </p:cNvPr>
            <p:cNvSpPr/>
            <p:nvPr/>
          </p:nvSpPr>
          <p:spPr>
            <a:xfrm>
              <a:off x="6613914" y="1457040"/>
              <a:ext cx="1466109" cy="17"/>
            </a:xfrm>
            <a:custGeom>
              <a:avLst/>
              <a:gdLst/>
              <a:ahLst/>
              <a:cxnLst/>
              <a:rect l="l" t="t" r="r" b="b"/>
              <a:pathLst>
                <a:path w="86014" h="1" fill="none" extrusionOk="0">
                  <a:moveTo>
                    <a:pt x="86013" y="0"/>
                  </a:moveTo>
                  <a:lnTo>
                    <a:pt x="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925;p68">
              <a:extLst>
                <a:ext uri="{FF2B5EF4-FFF2-40B4-BE49-F238E27FC236}">
                  <a16:creationId xmlns:a16="http://schemas.microsoft.com/office/drawing/2014/main" id="{CAA5896B-41A1-B3EC-4352-3CAA70CCA5AF}"/>
                </a:ext>
              </a:extLst>
            </p:cNvPr>
            <p:cNvSpPr/>
            <p:nvPr/>
          </p:nvSpPr>
          <p:spPr>
            <a:xfrm>
              <a:off x="6613914" y="1570201"/>
              <a:ext cx="1466109" cy="17"/>
            </a:xfrm>
            <a:custGeom>
              <a:avLst/>
              <a:gdLst/>
              <a:ahLst/>
              <a:cxnLst/>
              <a:rect l="l" t="t" r="r" b="b"/>
              <a:pathLst>
                <a:path w="86014" h="1" fill="none" extrusionOk="0">
                  <a:moveTo>
                    <a:pt x="86013" y="1"/>
                  </a:moveTo>
                  <a:lnTo>
                    <a:pt x="0"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926;p68">
              <a:extLst>
                <a:ext uri="{FF2B5EF4-FFF2-40B4-BE49-F238E27FC236}">
                  <a16:creationId xmlns:a16="http://schemas.microsoft.com/office/drawing/2014/main" id="{ED198835-DE3D-9445-A1B5-8C9FFB73935E}"/>
                </a:ext>
              </a:extLst>
            </p:cNvPr>
            <p:cNvSpPr/>
            <p:nvPr/>
          </p:nvSpPr>
          <p:spPr>
            <a:xfrm>
              <a:off x="6467020" y="1658801"/>
              <a:ext cx="187495" cy="185773"/>
            </a:xfrm>
            <a:custGeom>
              <a:avLst/>
              <a:gdLst/>
              <a:ahLst/>
              <a:cxnLst/>
              <a:rect l="l" t="t" r="r" b="b"/>
              <a:pathLst>
                <a:path w="11000" h="10899" extrusionOk="0">
                  <a:moveTo>
                    <a:pt x="537" y="1"/>
                  </a:moveTo>
                  <a:lnTo>
                    <a:pt x="201" y="202"/>
                  </a:lnTo>
                  <a:lnTo>
                    <a:pt x="0" y="571"/>
                  </a:lnTo>
                  <a:lnTo>
                    <a:pt x="0" y="805"/>
                  </a:lnTo>
                  <a:lnTo>
                    <a:pt x="302" y="1577"/>
                  </a:lnTo>
                  <a:lnTo>
                    <a:pt x="2046" y="4662"/>
                  </a:lnTo>
                  <a:lnTo>
                    <a:pt x="2549" y="5802"/>
                  </a:lnTo>
                  <a:lnTo>
                    <a:pt x="2716" y="6238"/>
                  </a:lnTo>
                  <a:lnTo>
                    <a:pt x="3320" y="7110"/>
                  </a:lnTo>
                  <a:lnTo>
                    <a:pt x="4426" y="8317"/>
                  </a:lnTo>
                  <a:lnTo>
                    <a:pt x="5064" y="8887"/>
                  </a:lnTo>
                  <a:lnTo>
                    <a:pt x="5365" y="9122"/>
                  </a:lnTo>
                  <a:lnTo>
                    <a:pt x="6170" y="9457"/>
                  </a:lnTo>
                  <a:lnTo>
                    <a:pt x="7277" y="9759"/>
                  </a:lnTo>
                  <a:lnTo>
                    <a:pt x="7478" y="9792"/>
                  </a:lnTo>
                  <a:lnTo>
                    <a:pt x="8585" y="10899"/>
                  </a:lnTo>
                  <a:lnTo>
                    <a:pt x="10999" y="9055"/>
                  </a:lnTo>
                  <a:lnTo>
                    <a:pt x="10496" y="8585"/>
                  </a:lnTo>
                  <a:lnTo>
                    <a:pt x="9859" y="7780"/>
                  </a:lnTo>
                  <a:lnTo>
                    <a:pt x="9658" y="6908"/>
                  </a:lnTo>
                  <a:lnTo>
                    <a:pt x="9356" y="6070"/>
                  </a:lnTo>
                  <a:lnTo>
                    <a:pt x="8953" y="5466"/>
                  </a:lnTo>
                  <a:lnTo>
                    <a:pt x="7981" y="4595"/>
                  </a:lnTo>
                  <a:lnTo>
                    <a:pt x="7444" y="3991"/>
                  </a:lnTo>
                  <a:lnTo>
                    <a:pt x="7243" y="3656"/>
                  </a:lnTo>
                  <a:lnTo>
                    <a:pt x="6539" y="1912"/>
                  </a:lnTo>
                  <a:lnTo>
                    <a:pt x="6003" y="772"/>
                  </a:lnTo>
                  <a:lnTo>
                    <a:pt x="5868" y="671"/>
                  </a:lnTo>
                  <a:lnTo>
                    <a:pt x="5634" y="604"/>
                  </a:lnTo>
                  <a:lnTo>
                    <a:pt x="5399" y="772"/>
                  </a:lnTo>
                  <a:lnTo>
                    <a:pt x="5198" y="1174"/>
                  </a:lnTo>
                  <a:lnTo>
                    <a:pt x="5164" y="1476"/>
                  </a:lnTo>
                  <a:lnTo>
                    <a:pt x="5164" y="1845"/>
                  </a:lnTo>
                  <a:lnTo>
                    <a:pt x="5567" y="2851"/>
                  </a:lnTo>
                  <a:lnTo>
                    <a:pt x="6506" y="4360"/>
                  </a:lnTo>
                  <a:lnTo>
                    <a:pt x="6774" y="4829"/>
                  </a:lnTo>
                  <a:lnTo>
                    <a:pt x="6740" y="4930"/>
                  </a:lnTo>
                  <a:lnTo>
                    <a:pt x="6204" y="4863"/>
                  </a:lnTo>
                  <a:lnTo>
                    <a:pt x="4829" y="4393"/>
                  </a:lnTo>
                  <a:lnTo>
                    <a:pt x="3856" y="3857"/>
                  </a:lnTo>
                  <a:lnTo>
                    <a:pt x="3454" y="3522"/>
                  </a:lnTo>
                  <a:lnTo>
                    <a:pt x="2716" y="2717"/>
                  </a:lnTo>
                  <a:lnTo>
                    <a:pt x="1811" y="1342"/>
                  </a:lnTo>
                  <a:lnTo>
                    <a:pt x="1274" y="537"/>
                  </a:lnTo>
                  <a:lnTo>
                    <a:pt x="1006" y="202"/>
                  </a:lnTo>
                  <a:lnTo>
                    <a:pt x="537" y="1"/>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927;p68">
              <a:extLst>
                <a:ext uri="{FF2B5EF4-FFF2-40B4-BE49-F238E27FC236}">
                  <a16:creationId xmlns:a16="http://schemas.microsoft.com/office/drawing/2014/main" id="{1FC67CDE-4FD8-183C-284E-8CF5AE52BE26}"/>
                </a:ext>
              </a:extLst>
            </p:cNvPr>
            <p:cNvSpPr/>
            <p:nvPr/>
          </p:nvSpPr>
          <p:spPr>
            <a:xfrm>
              <a:off x="6575034" y="1805695"/>
              <a:ext cx="96049" cy="85191"/>
            </a:xfrm>
            <a:custGeom>
              <a:avLst/>
              <a:gdLst/>
              <a:ahLst/>
              <a:cxnLst/>
              <a:rect l="l" t="t" r="r" b="b"/>
              <a:pathLst>
                <a:path w="5635" h="4998" extrusionOk="0">
                  <a:moveTo>
                    <a:pt x="3757" y="1"/>
                  </a:moveTo>
                  <a:lnTo>
                    <a:pt x="2583" y="168"/>
                  </a:lnTo>
                  <a:lnTo>
                    <a:pt x="2181" y="235"/>
                  </a:lnTo>
                  <a:lnTo>
                    <a:pt x="1443" y="504"/>
                  </a:lnTo>
                  <a:lnTo>
                    <a:pt x="806" y="906"/>
                  </a:lnTo>
                  <a:lnTo>
                    <a:pt x="236" y="1443"/>
                  </a:lnTo>
                  <a:lnTo>
                    <a:pt x="1" y="1744"/>
                  </a:lnTo>
                  <a:lnTo>
                    <a:pt x="1510" y="4997"/>
                  </a:lnTo>
                  <a:lnTo>
                    <a:pt x="1946" y="4561"/>
                  </a:lnTo>
                  <a:lnTo>
                    <a:pt x="3220" y="3991"/>
                  </a:lnTo>
                  <a:lnTo>
                    <a:pt x="5232" y="3555"/>
                  </a:lnTo>
                  <a:lnTo>
                    <a:pt x="5634" y="3522"/>
                  </a:lnTo>
                  <a:lnTo>
                    <a:pt x="4662" y="168"/>
                  </a:lnTo>
                  <a:lnTo>
                    <a:pt x="4628" y="135"/>
                  </a:lnTo>
                  <a:lnTo>
                    <a:pt x="3757" y="1"/>
                  </a:lnTo>
                  <a:close/>
                </a:path>
              </a:pathLst>
            </a:custGeom>
            <a:solidFill>
              <a:schemeClr val="lt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928;p68">
              <a:extLst>
                <a:ext uri="{FF2B5EF4-FFF2-40B4-BE49-F238E27FC236}">
                  <a16:creationId xmlns:a16="http://schemas.microsoft.com/office/drawing/2014/main" id="{4BEDE603-3132-ECB3-CBEA-BD78CE7731D2}"/>
                </a:ext>
              </a:extLst>
            </p:cNvPr>
            <p:cNvSpPr/>
            <p:nvPr/>
          </p:nvSpPr>
          <p:spPr>
            <a:xfrm>
              <a:off x="6588755" y="1701107"/>
              <a:ext cx="285231" cy="440119"/>
            </a:xfrm>
            <a:custGeom>
              <a:avLst/>
              <a:gdLst/>
              <a:ahLst/>
              <a:cxnLst/>
              <a:rect l="l" t="t" r="r" b="b"/>
              <a:pathLst>
                <a:path w="16734" h="25821" extrusionOk="0">
                  <a:moveTo>
                    <a:pt x="15225" y="0"/>
                  </a:moveTo>
                  <a:lnTo>
                    <a:pt x="12978" y="6405"/>
                  </a:lnTo>
                  <a:lnTo>
                    <a:pt x="10128" y="14520"/>
                  </a:lnTo>
                  <a:lnTo>
                    <a:pt x="9826" y="15291"/>
                  </a:lnTo>
                  <a:lnTo>
                    <a:pt x="9289" y="16465"/>
                  </a:lnTo>
                  <a:lnTo>
                    <a:pt x="7646" y="13581"/>
                  </a:lnTo>
                  <a:lnTo>
                    <a:pt x="6271" y="10798"/>
                  </a:lnTo>
                  <a:lnTo>
                    <a:pt x="5970" y="10228"/>
                  </a:lnTo>
                  <a:lnTo>
                    <a:pt x="5332" y="9389"/>
                  </a:lnTo>
                  <a:lnTo>
                    <a:pt x="4561" y="8953"/>
                  </a:lnTo>
                  <a:lnTo>
                    <a:pt x="3555" y="8819"/>
                  </a:lnTo>
                  <a:lnTo>
                    <a:pt x="2985" y="8886"/>
                  </a:lnTo>
                  <a:lnTo>
                    <a:pt x="2415" y="8987"/>
                  </a:lnTo>
                  <a:lnTo>
                    <a:pt x="1342" y="9591"/>
                  </a:lnTo>
                  <a:lnTo>
                    <a:pt x="504" y="10462"/>
                  </a:lnTo>
                  <a:lnTo>
                    <a:pt x="34" y="11468"/>
                  </a:lnTo>
                  <a:lnTo>
                    <a:pt x="1" y="11938"/>
                  </a:lnTo>
                  <a:lnTo>
                    <a:pt x="68" y="12843"/>
                  </a:lnTo>
                  <a:lnTo>
                    <a:pt x="705" y="14822"/>
                  </a:lnTo>
                  <a:lnTo>
                    <a:pt x="2147" y="17806"/>
                  </a:lnTo>
                  <a:lnTo>
                    <a:pt x="2985" y="19483"/>
                  </a:lnTo>
                  <a:lnTo>
                    <a:pt x="3689" y="20992"/>
                  </a:lnTo>
                  <a:lnTo>
                    <a:pt x="5165" y="23138"/>
                  </a:lnTo>
                  <a:lnTo>
                    <a:pt x="6271" y="24412"/>
                  </a:lnTo>
                  <a:lnTo>
                    <a:pt x="6674" y="24815"/>
                  </a:lnTo>
                  <a:lnTo>
                    <a:pt x="7479" y="25418"/>
                  </a:lnTo>
                  <a:lnTo>
                    <a:pt x="8283" y="25754"/>
                  </a:lnTo>
                  <a:lnTo>
                    <a:pt x="9088" y="25821"/>
                  </a:lnTo>
                  <a:lnTo>
                    <a:pt x="9893" y="25687"/>
                  </a:lnTo>
                  <a:lnTo>
                    <a:pt x="10664" y="25318"/>
                  </a:lnTo>
                  <a:lnTo>
                    <a:pt x="11737" y="24479"/>
                  </a:lnTo>
                  <a:lnTo>
                    <a:pt x="12375" y="23641"/>
                  </a:lnTo>
                  <a:lnTo>
                    <a:pt x="13515" y="21763"/>
                  </a:lnTo>
                  <a:lnTo>
                    <a:pt x="16331" y="16297"/>
                  </a:lnTo>
                  <a:lnTo>
                    <a:pt x="16734" y="15492"/>
                  </a:lnTo>
                  <a:lnTo>
                    <a:pt x="16633" y="13816"/>
                  </a:lnTo>
                  <a:lnTo>
                    <a:pt x="16030" y="5734"/>
                  </a:lnTo>
                  <a:lnTo>
                    <a:pt x="15493" y="1107"/>
                  </a:lnTo>
                  <a:lnTo>
                    <a:pt x="15225" y="0"/>
                  </a:lnTo>
                  <a:close/>
                </a:path>
              </a:pathLst>
            </a:custGeom>
            <a:solidFill>
              <a:schemeClr val="lt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929;p68">
              <a:extLst>
                <a:ext uri="{FF2B5EF4-FFF2-40B4-BE49-F238E27FC236}">
                  <a16:creationId xmlns:a16="http://schemas.microsoft.com/office/drawing/2014/main" id="{69C09A9B-6727-C262-E057-06AF13129FAB}"/>
                </a:ext>
              </a:extLst>
            </p:cNvPr>
            <p:cNvSpPr/>
            <p:nvPr/>
          </p:nvSpPr>
          <p:spPr>
            <a:xfrm>
              <a:off x="6714513" y="1981173"/>
              <a:ext cx="32590" cy="65180"/>
            </a:xfrm>
            <a:custGeom>
              <a:avLst/>
              <a:gdLst/>
              <a:ahLst/>
              <a:cxnLst/>
              <a:rect l="l" t="t" r="r" b="b"/>
              <a:pathLst>
                <a:path w="1912" h="3824" fill="none" extrusionOk="0">
                  <a:moveTo>
                    <a:pt x="1911" y="0"/>
                  </a:moveTo>
                  <a:lnTo>
                    <a:pt x="1677" y="302"/>
                  </a:lnTo>
                  <a:lnTo>
                    <a:pt x="671" y="2012"/>
                  </a:lnTo>
                  <a:lnTo>
                    <a:pt x="101" y="3287"/>
                  </a:lnTo>
                  <a:lnTo>
                    <a:pt x="0" y="3823"/>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930;p68">
              <a:extLst>
                <a:ext uri="{FF2B5EF4-FFF2-40B4-BE49-F238E27FC236}">
                  <a16:creationId xmlns:a16="http://schemas.microsoft.com/office/drawing/2014/main" id="{1504CA64-4A1E-BDC6-FD57-460D1D76CAD0}"/>
                </a:ext>
              </a:extLst>
            </p:cNvPr>
            <p:cNvSpPr/>
            <p:nvPr/>
          </p:nvSpPr>
          <p:spPr>
            <a:xfrm>
              <a:off x="7488424" y="1669659"/>
              <a:ext cx="235494" cy="156627"/>
            </a:xfrm>
            <a:custGeom>
              <a:avLst/>
              <a:gdLst/>
              <a:ahLst/>
              <a:cxnLst/>
              <a:rect l="l" t="t" r="r" b="b"/>
              <a:pathLst>
                <a:path w="13816" h="9189" extrusionOk="0">
                  <a:moveTo>
                    <a:pt x="7109" y="1"/>
                  </a:moveTo>
                  <a:lnTo>
                    <a:pt x="6975" y="68"/>
                  </a:lnTo>
                  <a:lnTo>
                    <a:pt x="6137" y="1007"/>
                  </a:lnTo>
                  <a:lnTo>
                    <a:pt x="5030" y="2516"/>
                  </a:lnTo>
                  <a:lnTo>
                    <a:pt x="4762" y="2817"/>
                  </a:lnTo>
                  <a:lnTo>
                    <a:pt x="4058" y="3253"/>
                  </a:lnTo>
                  <a:lnTo>
                    <a:pt x="2884" y="3857"/>
                  </a:lnTo>
                  <a:lnTo>
                    <a:pt x="2381" y="4326"/>
                  </a:lnTo>
                  <a:lnTo>
                    <a:pt x="1845" y="5064"/>
                  </a:lnTo>
                  <a:lnTo>
                    <a:pt x="1442" y="5869"/>
                  </a:lnTo>
                  <a:lnTo>
                    <a:pt x="604" y="6473"/>
                  </a:lnTo>
                  <a:lnTo>
                    <a:pt x="0" y="6774"/>
                  </a:lnTo>
                  <a:lnTo>
                    <a:pt x="1878" y="9189"/>
                  </a:lnTo>
                  <a:lnTo>
                    <a:pt x="3253" y="8384"/>
                  </a:lnTo>
                  <a:lnTo>
                    <a:pt x="4192" y="7814"/>
                  </a:lnTo>
                  <a:lnTo>
                    <a:pt x="5198" y="7311"/>
                  </a:lnTo>
                  <a:lnTo>
                    <a:pt x="6606" y="6674"/>
                  </a:lnTo>
                  <a:lnTo>
                    <a:pt x="8216" y="5869"/>
                  </a:lnTo>
                  <a:lnTo>
                    <a:pt x="9390" y="5433"/>
                  </a:lnTo>
                  <a:lnTo>
                    <a:pt x="12776" y="4461"/>
                  </a:lnTo>
                  <a:lnTo>
                    <a:pt x="13514" y="4092"/>
                  </a:lnTo>
                  <a:lnTo>
                    <a:pt x="13648" y="3924"/>
                  </a:lnTo>
                  <a:lnTo>
                    <a:pt x="13816" y="3522"/>
                  </a:lnTo>
                  <a:lnTo>
                    <a:pt x="13682" y="3153"/>
                  </a:lnTo>
                  <a:lnTo>
                    <a:pt x="13212" y="2952"/>
                  </a:lnTo>
                  <a:lnTo>
                    <a:pt x="12810" y="3019"/>
                  </a:lnTo>
                  <a:lnTo>
                    <a:pt x="11837" y="3220"/>
                  </a:lnTo>
                  <a:lnTo>
                    <a:pt x="10228" y="3555"/>
                  </a:lnTo>
                  <a:lnTo>
                    <a:pt x="9121" y="3622"/>
                  </a:lnTo>
                  <a:lnTo>
                    <a:pt x="8618" y="3555"/>
                  </a:lnTo>
                  <a:lnTo>
                    <a:pt x="8082" y="3488"/>
                  </a:lnTo>
                  <a:lnTo>
                    <a:pt x="6875" y="3555"/>
                  </a:lnTo>
                  <a:lnTo>
                    <a:pt x="5366" y="3857"/>
                  </a:lnTo>
                  <a:lnTo>
                    <a:pt x="5231" y="3790"/>
                  </a:lnTo>
                  <a:lnTo>
                    <a:pt x="5600" y="3421"/>
                  </a:lnTo>
                  <a:lnTo>
                    <a:pt x="6875" y="2180"/>
                  </a:lnTo>
                  <a:lnTo>
                    <a:pt x="7545" y="1342"/>
                  </a:lnTo>
                  <a:lnTo>
                    <a:pt x="7612" y="973"/>
                  </a:lnTo>
                  <a:lnTo>
                    <a:pt x="7646" y="671"/>
                  </a:lnTo>
                  <a:lnTo>
                    <a:pt x="7545" y="235"/>
                  </a:lnTo>
                  <a:lnTo>
                    <a:pt x="7378"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931;p68">
              <a:extLst>
                <a:ext uri="{FF2B5EF4-FFF2-40B4-BE49-F238E27FC236}">
                  <a16:creationId xmlns:a16="http://schemas.microsoft.com/office/drawing/2014/main" id="{4E4B7ED5-E67D-D27B-750F-6CBD221FF610}"/>
                </a:ext>
              </a:extLst>
            </p:cNvPr>
            <p:cNvSpPr/>
            <p:nvPr/>
          </p:nvSpPr>
          <p:spPr>
            <a:xfrm>
              <a:off x="7468414" y="1782838"/>
              <a:ext cx="96049" cy="85753"/>
            </a:xfrm>
            <a:custGeom>
              <a:avLst/>
              <a:gdLst/>
              <a:ahLst/>
              <a:cxnLst/>
              <a:rect l="l" t="t" r="r" b="b"/>
              <a:pathLst>
                <a:path w="5635" h="5031" extrusionOk="0">
                  <a:moveTo>
                    <a:pt x="1878" y="0"/>
                  </a:moveTo>
                  <a:lnTo>
                    <a:pt x="1007" y="134"/>
                  </a:lnTo>
                  <a:lnTo>
                    <a:pt x="973" y="201"/>
                  </a:lnTo>
                  <a:lnTo>
                    <a:pt x="1" y="3555"/>
                  </a:lnTo>
                  <a:lnTo>
                    <a:pt x="403" y="3588"/>
                  </a:lnTo>
                  <a:lnTo>
                    <a:pt x="2415" y="3991"/>
                  </a:lnTo>
                  <a:lnTo>
                    <a:pt x="3689" y="4594"/>
                  </a:lnTo>
                  <a:lnTo>
                    <a:pt x="4125" y="5030"/>
                  </a:lnTo>
                  <a:lnTo>
                    <a:pt x="5634" y="1778"/>
                  </a:lnTo>
                  <a:lnTo>
                    <a:pt x="5399" y="1476"/>
                  </a:lnTo>
                  <a:lnTo>
                    <a:pt x="4829" y="939"/>
                  </a:lnTo>
                  <a:lnTo>
                    <a:pt x="4192" y="537"/>
                  </a:lnTo>
                  <a:lnTo>
                    <a:pt x="3454" y="269"/>
                  </a:lnTo>
                  <a:lnTo>
                    <a:pt x="3086" y="201"/>
                  </a:lnTo>
                  <a:lnTo>
                    <a:pt x="1878" y="0"/>
                  </a:lnTo>
                  <a:close/>
                </a:path>
              </a:pathLst>
            </a:custGeom>
            <a:solidFill>
              <a:schemeClr val="lt2"/>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932;p68">
              <a:extLst>
                <a:ext uri="{FF2B5EF4-FFF2-40B4-BE49-F238E27FC236}">
                  <a16:creationId xmlns:a16="http://schemas.microsoft.com/office/drawing/2014/main" id="{9D886170-04B0-6801-68B6-52D9B9DAD6CD}"/>
                </a:ext>
              </a:extLst>
            </p:cNvPr>
            <p:cNvSpPr/>
            <p:nvPr/>
          </p:nvSpPr>
          <p:spPr>
            <a:xfrm>
              <a:off x="7266072" y="1677670"/>
              <a:ext cx="285231" cy="442403"/>
            </a:xfrm>
            <a:custGeom>
              <a:avLst/>
              <a:gdLst/>
              <a:ahLst/>
              <a:cxnLst/>
              <a:rect l="l" t="t" r="r" b="b"/>
              <a:pathLst>
                <a:path w="16734" h="25955" extrusionOk="0">
                  <a:moveTo>
                    <a:pt x="1476" y="0"/>
                  </a:moveTo>
                  <a:lnTo>
                    <a:pt x="1241" y="1140"/>
                  </a:lnTo>
                  <a:lnTo>
                    <a:pt x="705" y="5768"/>
                  </a:lnTo>
                  <a:lnTo>
                    <a:pt x="101" y="13849"/>
                  </a:lnTo>
                  <a:lnTo>
                    <a:pt x="1" y="15526"/>
                  </a:lnTo>
                  <a:lnTo>
                    <a:pt x="403" y="16331"/>
                  </a:lnTo>
                  <a:lnTo>
                    <a:pt x="3388" y="21797"/>
                  </a:lnTo>
                  <a:lnTo>
                    <a:pt x="4595" y="23708"/>
                  </a:lnTo>
                  <a:lnTo>
                    <a:pt x="5131" y="24446"/>
                  </a:lnTo>
                  <a:lnTo>
                    <a:pt x="6003" y="25385"/>
                  </a:lnTo>
                  <a:lnTo>
                    <a:pt x="6774" y="25787"/>
                  </a:lnTo>
                  <a:lnTo>
                    <a:pt x="7244" y="25888"/>
                  </a:lnTo>
                  <a:lnTo>
                    <a:pt x="7948" y="25955"/>
                  </a:lnTo>
                  <a:lnTo>
                    <a:pt x="9155" y="25821"/>
                  </a:lnTo>
                  <a:lnTo>
                    <a:pt x="10195" y="25351"/>
                  </a:lnTo>
                  <a:lnTo>
                    <a:pt x="11033" y="24647"/>
                  </a:lnTo>
                  <a:lnTo>
                    <a:pt x="12039" y="23272"/>
                  </a:lnTo>
                  <a:lnTo>
                    <a:pt x="13079" y="21126"/>
                  </a:lnTo>
                  <a:lnTo>
                    <a:pt x="13515" y="20087"/>
                  </a:lnTo>
                  <a:lnTo>
                    <a:pt x="14655" y="17505"/>
                  </a:lnTo>
                  <a:lnTo>
                    <a:pt x="15728" y="14889"/>
                  </a:lnTo>
                  <a:lnTo>
                    <a:pt x="16030" y="14252"/>
                  </a:lnTo>
                  <a:lnTo>
                    <a:pt x="16667" y="12743"/>
                  </a:lnTo>
                  <a:lnTo>
                    <a:pt x="16734" y="12005"/>
                  </a:lnTo>
                  <a:lnTo>
                    <a:pt x="16700" y="11536"/>
                  </a:lnTo>
                  <a:lnTo>
                    <a:pt x="16197" y="10530"/>
                  </a:lnTo>
                  <a:lnTo>
                    <a:pt x="15393" y="9624"/>
                  </a:lnTo>
                  <a:lnTo>
                    <a:pt x="14319" y="9021"/>
                  </a:lnTo>
                  <a:lnTo>
                    <a:pt x="13716" y="8920"/>
                  </a:lnTo>
                  <a:lnTo>
                    <a:pt x="13146" y="8853"/>
                  </a:lnTo>
                  <a:lnTo>
                    <a:pt x="12173" y="8987"/>
                  </a:lnTo>
                  <a:lnTo>
                    <a:pt x="11369" y="9423"/>
                  </a:lnTo>
                  <a:lnTo>
                    <a:pt x="10731" y="10261"/>
                  </a:lnTo>
                  <a:lnTo>
                    <a:pt x="10463" y="10831"/>
                  </a:lnTo>
                  <a:lnTo>
                    <a:pt x="9088" y="13615"/>
                  </a:lnTo>
                  <a:lnTo>
                    <a:pt x="7445" y="16499"/>
                  </a:lnTo>
                  <a:lnTo>
                    <a:pt x="6909" y="15325"/>
                  </a:lnTo>
                  <a:lnTo>
                    <a:pt x="6607" y="14554"/>
                  </a:lnTo>
                  <a:lnTo>
                    <a:pt x="3723" y="6439"/>
                  </a:lnTo>
                  <a:lnTo>
                    <a:pt x="1476" y="0"/>
                  </a:lnTo>
                  <a:close/>
                </a:path>
              </a:pathLst>
            </a:custGeom>
            <a:solidFill>
              <a:schemeClr val="lt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933;p68">
              <a:extLst>
                <a:ext uri="{FF2B5EF4-FFF2-40B4-BE49-F238E27FC236}">
                  <a16:creationId xmlns:a16="http://schemas.microsoft.com/office/drawing/2014/main" id="{A3CD5391-4D06-9770-AE9C-67839E55A8D5}"/>
                </a:ext>
              </a:extLst>
            </p:cNvPr>
            <p:cNvSpPr/>
            <p:nvPr/>
          </p:nvSpPr>
          <p:spPr>
            <a:xfrm>
              <a:off x="7392973" y="1958878"/>
              <a:ext cx="35454" cy="64601"/>
            </a:xfrm>
            <a:custGeom>
              <a:avLst/>
              <a:gdLst/>
              <a:ahLst/>
              <a:cxnLst/>
              <a:rect l="l" t="t" r="r" b="b"/>
              <a:pathLst>
                <a:path w="2080" h="3790" fill="none" extrusionOk="0">
                  <a:moveTo>
                    <a:pt x="0" y="1"/>
                  </a:moveTo>
                  <a:lnTo>
                    <a:pt x="201" y="302"/>
                  </a:lnTo>
                  <a:lnTo>
                    <a:pt x="1274" y="2013"/>
                  </a:lnTo>
                  <a:lnTo>
                    <a:pt x="1912" y="3287"/>
                  </a:lnTo>
                  <a:lnTo>
                    <a:pt x="2079" y="379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934;p68">
              <a:extLst>
                <a:ext uri="{FF2B5EF4-FFF2-40B4-BE49-F238E27FC236}">
                  <a16:creationId xmlns:a16="http://schemas.microsoft.com/office/drawing/2014/main" id="{1EC8F205-F9F8-6FDB-7CEC-FDBB9504B679}"/>
                </a:ext>
              </a:extLst>
            </p:cNvPr>
            <p:cNvSpPr/>
            <p:nvPr/>
          </p:nvSpPr>
          <p:spPr>
            <a:xfrm>
              <a:off x="6942558" y="1287851"/>
              <a:ext cx="206364" cy="301816"/>
            </a:xfrm>
            <a:custGeom>
              <a:avLst/>
              <a:gdLst/>
              <a:ahLst/>
              <a:cxnLst/>
              <a:rect l="l" t="t" r="r" b="b"/>
              <a:pathLst>
                <a:path w="12107" h="17707" extrusionOk="0">
                  <a:moveTo>
                    <a:pt x="11469" y="0"/>
                  </a:moveTo>
                  <a:lnTo>
                    <a:pt x="1443" y="604"/>
                  </a:lnTo>
                  <a:lnTo>
                    <a:pt x="1275" y="1174"/>
                  </a:lnTo>
                  <a:lnTo>
                    <a:pt x="672" y="3857"/>
                  </a:lnTo>
                  <a:lnTo>
                    <a:pt x="437" y="5332"/>
                  </a:lnTo>
                  <a:lnTo>
                    <a:pt x="470" y="5634"/>
                  </a:lnTo>
                  <a:lnTo>
                    <a:pt x="705" y="5902"/>
                  </a:lnTo>
                  <a:lnTo>
                    <a:pt x="1074" y="6137"/>
                  </a:lnTo>
                  <a:lnTo>
                    <a:pt x="1107" y="6506"/>
                  </a:lnTo>
                  <a:lnTo>
                    <a:pt x="1007" y="6774"/>
                  </a:lnTo>
                  <a:lnTo>
                    <a:pt x="672" y="7545"/>
                  </a:lnTo>
                  <a:lnTo>
                    <a:pt x="169" y="8954"/>
                  </a:lnTo>
                  <a:lnTo>
                    <a:pt x="1" y="9759"/>
                  </a:lnTo>
                  <a:lnTo>
                    <a:pt x="34" y="10060"/>
                  </a:lnTo>
                  <a:lnTo>
                    <a:pt x="135" y="10295"/>
                  </a:lnTo>
                  <a:lnTo>
                    <a:pt x="470" y="10765"/>
                  </a:lnTo>
                  <a:lnTo>
                    <a:pt x="1074" y="11201"/>
                  </a:lnTo>
                  <a:lnTo>
                    <a:pt x="1175" y="11268"/>
                  </a:lnTo>
                  <a:lnTo>
                    <a:pt x="1242" y="11670"/>
                  </a:lnTo>
                  <a:lnTo>
                    <a:pt x="1745" y="14286"/>
                  </a:lnTo>
                  <a:lnTo>
                    <a:pt x="2046" y="15057"/>
                  </a:lnTo>
                  <a:lnTo>
                    <a:pt x="2281" y="15258"/>
                  </a:lnTo>
                  <a:lnTo>
                    <a:pt x="3153" y="15392"/>
                  </a:lnTo>
                  <a:lnTo>
                    <a:pt x="4595" y="15359"/>
                  </a:lnTo>
                  <a:lnTo>
                    <a:pt x="4863" y="15325"/>
                  </a:lnTo>
                  <a:lnTo>
                    <a:pt x="5064" y="17706"/>
                  </a:lnTo>
                  <a:lnTo>
                    <a:pt x="12106" y="17270"/>
                  </a:lnTo>
                  <a:lnTo>
                    <a:pt x="11838" y="13045"/>
                  </a:lnTo>
                  <a:lnTo>
                    <a:pt x="114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935;p68">
              <a:extLst>
                <a:ext uri="{FF2B5EF4-FFF2-40B4-BE49-F238E27FC236}">
                  <a16:creationId xmlns:a16="http://schemas.microsoft.com/office/drawing/2014/main" id="{3D418CE6-90B9-A172-45DA-66996AA69A5B}"/>
                </a:ext>
              </a:extLst>
            </p:cNvPr>
            <p:cNvSpPr/>
            <p:nvPr/>
          </p:nvSpPr>
          <p:spPr>
            <a:xfrm>
              <a:off x="6975148" y="1416455"/>
              <a:ext cx="173194" cy="173211"/>
            </a:xfrm>
            <a:custGeom>
              <a:avLst/>
              <a:gdLst/>
              <a:ahLst/>
              <a:cxnLst/>
              <a:rect l="l" t="t" r="r" b="b"/>
              <a:pathLst>
                <a:path w="10161" h="10162" extrusionOk="0">
                  <a:moveTo>
                    <a:pt x="6405" y="0"/>
                  </a:moveTo>
                  <a:lnTo>
                    <a:pt x="5366" y="67"/>
                  </a:lnTo>
                  <a:lnTo>
                    <a:pt x="4829" y="235"/>
                  </a:lnTo>
                  <a:lnTo>
                    <a:pt x="4628" y="269"/>
                  </a:lnTo>
                  <a:lnTo>
                    <a:pt x="3018" y="1979"/>
                  </a:lnTo>
                  <a:lnTo>
                    <a:pt x="3018" y="2281"/>
                  </a:lnTo>
                  <a:lnTo>
                    <a:pt x="2918" y="3823"/>
                  </a:lnTo>
                  <a:lnTo>
                    <a:pt x="2616" y="4963"/>
                  </a:lnTo>
                  <a:lnTo>
                    <a:pt x="2381" y="5433"/>
                  </a:lnTo>
                  <a:lnTo>
                    <a:pt x="2113" y="5768"/>
                  </a:lnTo>
                  <a:lnTo>
                    <a:pt x="1375" y="6338"/>
                  </a:lnTo>
                  <a:lnTo>
                    <a:pt x="604" y="6741"/>
                  </a:lnTo>
                  <a:lnTo>
                    <a:pt x="67" y="7076"/>
                  </a:lnTo>
                  <a:lnTo>
                    <a:pt x="0" y="7244"/>
                  </a:lnTo>
                  <a:lnTo>
                    <a:pt x="67" y="7411"/>
                  </a:lnTo>
                  <a:lnTo>
                    <a:pt x="134" y="7512"/>
                  </a:lnTo>
                  <a:lnTo>
                    <a:pt x="269" y="7612"/>
                  </a:lnTo>
                  <a:lnTo>
                    <a:pt x="403" y="7713"/>
                  </a:lnTo>
                  <a:lnTo>
                    <a:pt x="1107" y="7881"/>
                  </a:lnTo>
                  <a:lnTo>
                    <a:pt x="2716" y="7814"/>
                  </a:lnTo>
                  <a:lnTo>
                    <a:pt x="2951" y="7780"/>
                  </a:lnTo>
                  <a:lnTo>
                    <a:pt x="3119" y="10161"/>
                  </a:lnTo>
                  <a:lnTo>
                    <a:pt x="10161" y="9725"/>
                  </a:lnTo>
                  <a:lnTo>
                    <a:pt x="9893" y="5500"/>
                  </a:lnTo>
                  <a:lnTo>
                    <a:pt x="9758" y="34"/>
                  </a:lnTo>
                  <a:lnTo>
                    <a:pt x="8417" y="34"/>
                  </a:lnTo>
                  <a:lnTo>
                    <a:pt x="7746" y="67"/>
                  </a:lnTo>
                  <a:lnTo>
                    <a:pt x="64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936;p68">
              <a:extLst>
                <a:ext uri="{FF2B5EF4-FFF2-40B4-BE49-F238E27FC236}">
                  <a16:creationId xmlns:a16="http://schemas.microsoft.com/office/drawing/2014/main" id="{BC87C5B3-492B-C847-C7B3-AFB5741CC090}"/>
                </a:ext>
              </a:extLst>
            </p:cNvPr>
            <p:cNvSpPr/>
            <p:nvPr/>
          </p:nvSpPr>
          <p:spPr>
            <a:xfrm>
              <a:off x="6942558" y="1287851"/>
              <a:ext cx="206364" cy="301816"/>
            </a:xfrm>
            <a:custGeom>
              <a:avLst/>
              <a:gdLst/>
              <a:ahLst/>
              <a:cxnLst/>
              <a:rect l="l" t="t" r="r" b="b"/>
              <a:pathLst>
                <a:path w="12107" h="17707" fill="none" extrusionOk="0">
                  <a:moveTo>
                    <a:pt x="1443" y="604"/>
                  </a:moveTo>
                  <a:lnTo>
                    <a:pt x="1275" y="1174"/>
                  </a:lnTo>
                  <a:lnTo>
                    <a:pt x="672" y="3857"/>
                  </a:lnTo>
                  <a:lnTo>
                    <a:pt x="437" y="5332"/>
                  </a:lnTo>
                  <a:lnTo>
                    <a:pt x="470" y="5634"/>
                  </a:lnTo>
                  <a:lnTo>
                    <a:pt x="705" y="5902"/>
                  </a:lnTo>
                  <a:lnTo>
                    <a:pt x="1074" y="6137"/>
                  </a:lnTo>
                  <a:lnTo>
                    <a:pt x="1107" y="6506"/>
                  </a:lnTo>
                  <a:lnTo>
                    <a:pt x="1007" y="6774"/>
                  </a:lnTo>
                  <a:lnTo>
                    <a:pt x="672" y="7545"/>
                  </a:lnTo>
                  <a:lnTo>
                    <a:pt x="169" y="8954"/>
                  </a:lnTo>
                  <a:lnTo>
                    <a:pt x="1" y="9759"/>
                  </a:lnTo>
                  <a:lnTo>
                    <a:pt x="34" y="10060"/>
                  </a:lnTo>
                  <a:lnTo>
                    <a:pt x="135" y="10295"/>
                  </a:lnTo>
                  <a:lnTo>
                    <a:pt x="470" y="10765"/>
                  </a:lnTo>
                  <a:lnTo>
                    <a:pt x="1074" y="11201"/>
                  </a:lnTo>
                  <a:lnTo>
                    <a:pt x="1175" y="11268"/>
                  </a:lnTo>
                  <a:lnTo>
                    <a:pt x="1242" y="11670"/>
                  </a:lnTo>
                  <a:lnTo>
                    <a:pt x="1745" y="14286"/>
                  </a:lnTo>
                  <a:lnTo>
                    <a:pt x="2046" y="15057"/>
                  </a:lnTo>
                  <a:lnTo>
                    <a:pt x="2281" y="15258"/>
                  </a:lnTo>
                  <a:lnTo>
                    <a:pt x="3153" y="15392"/>
                  </a:lnTo>
                  <a:lnTo>
                    <a:pt x="4595" y="15359"/>
                  </a:lnTo>
                  <a:lnTo>
                    <a:pt x="4863" y="15325"/>
                  </a:lnTo>
                  <a:lnTo>
                    <a:pt x="5064" y="17706"/>
                  </a:lnTo>
                  <a:lnTo>
                    <a:pt x="12106" y="17270"/>
                  </a:lnTo>
                  <a:lnTo>
                    <a:pt x="11838" y="13045"/>
                  </a:lnTo>
                  <a:lnTo>
                    <a:pt x="11469" y="0"/>
                  </a:lnTo>
                  <a:lnTo>
                    <a:pt x="1443" y="604"/>
                  </a:lnTo>
                  <a:close/>
                </a:path>
              </a:pathLst>
            </a:custGeom>
            <a:no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937;p68">
              <a:extLst>
                <a:ext uri="{FF2B5EF4-FFF2-40B4-BE49-F238E27FC236}">
                  <a16:creationId xmlns:a16="http://schemas.microsoft.com/office/drawing/2014/main" id="{F14BF719-4793-2CDE-9915-F9B71C959A09}"/>
                </a:ext>
              </a:extLst>
            </p:cNvPr>
            <p:cNvSpPr/>
            <p:nvPr/>
          </p:nvSpPr>
          <p:spPr>
            <a:xfrm>
              <a:off x="6967717" y="1395303"/>
              <a:ext cx="10295" cy="22312"/>
            </a:xfrm>
            <a:custGeom>
              <a:avLst/>
              <a:gdLst/>
              <a:ahLst/>
              <a:cxnLst/>
              <a:rect l="l" t="t" r="r" b="b"/>
              <a:pathLst>
                <a:path w="604" h="1309" extrusionOk="0">
                  <a:moveTo>
                    <a:pt x="302" y="1"/>
                  </a:moveTo>
                  <a:lnTo>
                    <a:pt x="202" y="34"/>
                  </a:lnTo>
                  <a:lnTo>
                    <a:pt x="34" y="403"/>
                  </a:lnTo>
                  <a:lnTo>
                    <a:pt x="0" y="638"/>
                  </a:lnTo>
                  <a:lnTo>
                    <a:pt x="34" y="906"/>
                  </a:lnTo>
                  <a:lnTo>
                    <a:pt x="202" y="1241"/>
                  </a:lnTo>
                  <a:lnTo>
                    <a:pt x="302" y="1308"/>
                  </a:lnTo>
                  <a:lnTo>
                    <a:pt x="436" y="1241"/>
                  </a:lnTo>
                  <a:lnTo>
                    <a:pt x="570" y="906"/>
                  </a:lnTo>
                  <a:lnTo>
                    <a:pt x="604" y="638"/>
                  </a:lnTo>
                  <a:lnTo>
                    <a:pt x="570" y="403"/>
                  </a:lnTo>
                  <a:lnTo>
                    <a:pt x="436" y="34"/>
                  </a:ln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938;p68">
              <a:extLst>
                <a:ext uri="{FF2B5EF4-FFF2-40B4-BE49-F238E27FC236}">
                  <a16:creationId xmlns:a16="http://schemas.microsoft.com/office/drawing/2014/main" id="{DA1ABA28-FF9C-396D-5CA1-E365F82F0B76}"/>
                </a:ext>
              </a:extLst>
            </p:cNvPr>
            <p:cNvSpPr/>
            <p:nvPr/>
          </p:nvSpPr>
          <p:spPr>
            <a:xfrm>
              <a:off x="6944280" y="1237551"/>
              <a:ext cx="264078" cy="276095"/>
            </a:xfrm>
            <a:custGeom>
              <a:avLst/>
              <a:gdLst/>
              <a:ahLst/>
              <a:cxnLst/>
              <a:rect l="l" t="t" r="r" b="b"/>
              <a:pathLst>
                <a:path w="15493" h="16198" extrusionOk="0">
                  <a:moveTo>
                    <a:pt x="10262" y="0"/>
                  </a:moveTo>
                  <a:lnTo>
                    <a:pt x="9792" y="34"/>
                  </a:lnTo>
                  <a:lnTo>
                    <a:pt x="9088" y="68"/>
                  </a:lnTo>
                  <a:lnTo>
                    <a:pt x="5433" y="202"/>
                  </a:lnTo>
                  <a:lnTo>
                    <a:pt x="3354" y="470"/>
                  </a:lnTo>
                  <a:lnTo>
                    <a:pt x="1577" y="772"/>
                  </a:lnTo>
                  <a:lnTo>
                    <a:pt x="302" y="1275"/>
                  </a:lnTo>
                  <a:lnTo>
                    <a:pt x="0" y="1845"/>
                  </a:lnTo>
                  <a:lnTo>
                    <a:pt x="0" y="2247"/>
                  </a:lnTo>
                  <a:lnTo>
                    <a:pt x="0" y="3018"/>
                  </a:lnTo>
                  <a:lnTo>
                    <a:pt x="135" y="3756"/>
                  </a:lnTo>
                  <a:lnTo>
                    <a:pt x="470" y="4092"/>
                  </a:lnTo>
                  <a:lnTo>
                    <a:pt x="805" y="4259"/>
                  </a:lnTo>
                  <a:lnTo>
                    <a:pt x="1409" y="4561"/>
                  </a:lnTo>
                  <a:lnTo>
                    <a:pt x="2113" y="4695"/>
                  </a:lnTo>
                  <a:lnTo>
                    <a:pt x="1979" y="5299"/>
                  </a:lnTo>
                  <a:lnTo>
                    <a:pt x="1744" y="6774"/>
                  </a:lnTo>
                  <a:lnTo>
                    <a:pt x="1778" y="7110"/>
                  </a:lnTo>
                  <a:lnTo>
                    <a:pt x="2180" y="7747"/>
                  </a:lnTo>
                  <a:lnTo>
                    <a:pt x="3052" y="8518"/>
                  </a:lnTo>
                  <a:lnTo>
                    <a:pt x="3253" y="8619"/>
                  </a:lnTo>
                  <a:lnTo>
                    <a:pt x="3220" y="9524"/>
                  </a:lnTo>
                  <a:lnTo>
                    <a:pt x="3354" y="10396"/>
                  </a:lnTo>
                  <a:lnTo>
                    <a:pt x="3521" y="10664"/>
                  </a:lnTo>
                  <a:lnTo>
                    <a:pt x="3991" y="10765"/>
                  </a:lnTo>
                  <a:lnTo>
                    <a:pt x="4226" y="10563"/>
                  </a:lnTo>
                  <a:lnTo>
                    <a:pt x="4393" y="10128"/>
                  </a:lnTo>
                  <a:lnTo>
                    <a:pt x="4662" y="9256"/>
                  </a:lnTo>
                  <a:lnTo>
                    <a:pt x="4829" y="9054"/>
                  </a:lnTo>
                  <a:lnTo>
                    <a:pt x="4930" y="9256"/>
                  </a:lnTo>
                  <a:lnTo>
                    <a:pt x="5232" y="10362"/>
                  </a:lnTo>
                  <a:lnTo>
                    <a:pt x="6070" y="13682"/>
                  </a:lnTo>
                  <a:lnTo>
                    <a:pt x="6674" y="15493"/>
                  </a:lnTo>
                  <a:lnTo>
                    <a:pt x="6942" y="15862"/>
                  </a:lnTo>
                  <a:lnTo>
                    <a:pt x="7311" y="16063"/>
                  </a:lnTo>
                  <a:lnTo>
                    <a:pt x="8518" y="16197"/>
                  </a:lnTo>
                  <a:lnTo>
                    <a:pt x="10765" y="16096"/>
                  </a:lnTo>
                  <a:lnTo>
                    <a:pt x="11704" y="15929"/>
                  </a:lnTo>
                  <a:lnTo>
                    <a:pt x="11871" y="15895"/>
                  </a:lnTo>
                  <a:lnTo>
                    <a:pt x="12274" y="15526"/>
                  </a:lnTo>
                  <a:lnTo>
                    <a:pt x="12944" y="14554"/>
                  </a:lnTo>
                  <a:lnTo>
                    <a:pt x="14353" y="11704"/>
                  </a:lnTo>
                  <a:lnTo>
                    <a:pt x="15057" y="9859"/>
                  </a:lnTo>
                  <a:lnTo>
                    <a:pt x="15325" y="8987"/>
                  </a:lnTo>
                  <a:lnTo>
                    <a:pt x="15493" y="6875"/>
                  </a:lnTo>
                  <a:lnTo>
                    <a:pt x="15292" y="4695"/>
                  </a:lnTo>
                  <a:lnTo>
                    <a:pt x="14755" y="2750"/>
                  </a:lnTo>
                  <a:lnTo>
                    <a:pt x="14353" y="2046"/>
                  </a:lnTo>
                  <a:lnTo>
                    <a:pt x="13883" y="1409"/>
                  </a:lnTo>
                  <a:lnTo>
                    <a:pt x="12710" y="571"/>
                  </a:lnTo>
                  <a:lnTo>
                    <a:pt x="11435" y="101"/>
                  </a:lnTo>
                  <a:lnTo>
                    <a:pt x="10262" y="0"/>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939;p68">
              <a:extLst>
                <a:ext uri="{FF2B5EF4-FFF2-40B4-BE49-F238E27FC236}">
                  <a16:creationId xmlns:a16="http://schemas.microsoft.com/office/drawing/2014/main" id="{A482526E-B7EB-48E9-99B6-E2492F28D2B4}"/>
                </a:ext>
              </a:extLst>
            </p:cNvPr>
            <p:cNvSpPr/>
            <p:nvPr/>
          </p:nvSpPr>
          <p:spPr>
            <a:xfrm>
              <a:off x="6947706" y="1272408"/>
              <a:ext cx="260652" cy="241238"/>
            </a:xfrm>
            <a:custGeom>
              <a:avLst/>
              <a:gdLst/>
              <a:ahLst/>
              <a:cxnLst/>
              <a:rect l="l" t="t" r="r" b="b"/>
              <a:pathLst>
                <a:path w="15292" h="14153" extrusionOk="0">
                  <a:moveTo>
                    <a:pt x="571" y="1"/>
                  </a:moveTo>
                  <a:lnTo>
                    <a:pt x="34" y="336"/>
                  </a:lnTo>
                  <a:lnTo>
                    <a:pt x="1" y="1175"/>
                  </a:lnTo>
                  <a:lnTo>
                    <a:pt x="101" y="1711"/>
                  </a:lnTo>
                  <a:lnTo>
                    <a:pt x="135" y="1845"/>
                  </a:lnTo>
                  <a:lnTo>
                    <a:pt x="202" y="1979"/>
                  </a:lnTo>
                  <a:lnTo>
                    <a:pt x="370" y="2114"/>
                  </a:lnTo>
                  <a:lnTo>
                    <a:pt x="604" y="2214"/>
                  </a:lnTo>
                  <a:lnTo>
                    <a:pt x="1241" y="2482"/>
                  </a:lnTo>
                  <a:lnTo>
                    <a:pt x="1912" y="2617"/>
                  </a:lnTo>
                  <a:lnTo>
                    <a:pt x="1778" y="3254"/>
                  </a:lnTo>
                  <a:lnTo>
                    <a:pt x="1577" y="4729"/>
                  </a:lnTo>
                  <a:lnTo>
                    <a:pt x="1577" y="5065"/>
                  </a:lnTo>
                  <a:lnTo>
                    <a:pt x="2013" y="5702"/>
                  </a:lnTo>
                  <a:lnTo>
                    <a:pt x="2885" y="6439"/>
                  </a:lnTo>
                  <a:lnTo>
                    <a:pt x="3086" y="6574"/>
                  </a:lnTo>
                  <a:lnTo>
                    <a:pt x="3019" y="7445"/>
                  </a:lnTo>
                  <a:lnTo>
                    <a:pt x="3153" y="8351"/>
                  </a:lnTo>
                  <a:lnTo>
                    <a:pt x="3320" y="8619"/>
                  </a:lnTo>
                  <a:lnTo>
                    <a:pt x="3823" y="8720"/>
                  </a:lnTo>
                  <a:lnTo>
                    <a:pt x="4025" y="8518"/>
                  </a:lnTo>
                  <a:lnTo>
                    <a:pt x="4226" y="8083"/>
                  </a:lnTo>
                  <a:lnTo>
                    <a:pt x="4461" y="7177"/>
                  </a:lnTo>
                  <a:lnTo>
                    <a:pt x="4662" y="7009"/>
                  </a:lnTo>
                  <a:lnTo>
                    <a:pt x="4729" y="7177"/>
                  </a:lnTo>
                  <a:lnTo>
                    <a:pt x="5031" y="8284"/>
                  </a:lnTo>
                  <a:lnTo>
                    <a:pt x="5869" y="11637"/>
                  </a:lnTo>
                  <a:lnTo>
                    <a:pt x="6506" y="13414"/>
                  </a:lnTo>
                  <a:lnTo>
                    <a:pt x="6774" y="13783"/>
                  </a:lnTo>
                  <a:lnTo>
                    <a:pt x="7110" y="13984"/>
                  </a:lnTo>
                  <a:lnTo>
                    <a:pt x="8350" y="14152"/>
                  </a:lnTo>
                  <a:lnTo>
                    <a:pt x="10564" y="14018"/>
                  </a:lnTo>
                  <a:lnTo>
                    <a:pt x="11536" y="13884"/>
                  </a:lnTo>
                  <a:lnTo>
                    <a:pt x="11704" y="13817"/>
                  </a:lnTo>
                  <a:lnTo>
                    <a:pt x="12073" y="13448"/>
                  </a:lnTo>
                  <a:lnTo>
                    <a:pt x="12743" y="12475"/>
                  </a:lnTo>
                  <a:lnTo>
                    <a:pt x="14152" y="9659"/>
                  </a:lnTo>
                  <a:lnTo>
                    <a:pt x="14889" y="7814"/>
                  </a:lnTo>
                  <a:lnTo>
                    <a:pt x="15124" y="7009"/>
                  </a:lnTo>
                  <a:lnTo>
                    <a:pt x="15292" y="5165"/>
                  </a:lnTo>
                  <a:lnTo>
                    <a:pt x="15158" y="3153"/>
                  </a:lnTo>
                  <a:lnTo>
                    <a:pt x="14755" y="1275"/>
                  </a:lnTo>
                  <a:lnTo>
                    <a:pt x="14420" y="504"/>
                  </a:lnTo>
                  <a:lnTo>
                    <a:pt x="14185" y="1175"/>
                  </a:lnTo>
                  <a:lnTo>
                    <a:pt x="13682" y="2047"/>
                  </a:lnTo>
                  <a:lnTo>
                    <a:pt x="13213" y="2415"/>
                  </a:lnTo>
                  <a:lnTo>
                    <a:pt x="12911" y="2482"/>
                  </a:lnTo>
                  <a:lnTo>
                    <a:pt x="12643" y="2482"/>
                  </a:lnTo>
                  <a:lnTo>
                    <a:pt x="12240" y="2348"/>
                  </a:lnTo>
                  <a:lnTo>
                    <a:pt x="11771" y="1946"/>
                  </a:lnTo>
                  <a:lnTo>
                    <a:pt x="11335" y="1175"/>
                  </a:lnTo>
                  <a:lnTo>
                    <a:pt x="10865" y="370"/>
                  </a:lnTo>
                  <a:lnTo>
                    <a:pt x="10530" y="102"/>
                  </a:lnTo>
                  <a:lnTo>
                    <a:pt x="10362" y="35"/>
                  </a:lnTo>
                  <a:lnTo>
                    <a:pt x="10228" y="135"/>
                  </a:lnTo>
                  <a:lnTo>
                    <a:pt x="10262" y="772"/>
                  </a:lnTo>
                  <a:lnTo>
                    <a:pt x="10530" y="1912"/>
                  </a:lnTo>
                  <a:lnTo>
                    <a:pt x="10631" y="2415"/>
                  </a:lnTo>
                  <a:lnTo>
                    <a:pt x="10564" y="2415"/>
                  </a:lnTo>
                  <a:lnTo>
                    <a:pt x="10430" y="2248"/>
                  </a:lnTo>
                  <a:lnTo>
                    <a:pt x="10094" y="1845"/>
                  </a:lnTo>
                  <a:lnTo>
                    <a:pt x="9155" y="1108"/>
                  </a:lnTo>
                  <a:lnTo>
                    <a:pt x="7982" y="470"/>
                  </a:lnTo>
                  <a:lnTo>
                    <a:pt x="6674" y="68"/>
                  </a:lnTo>
                  <a:lnTo>
                    <a:pt x="6037" y="1"/>
                  </a:lnTo>
                  <a:lnTo>
                    <a:pt x="5735" y="1"/>
                  </a:lnTo>
                  <a:lnTo>
                    <a:pt x="5467" y="236"/>
                  </a:lnTo>
                  <a:lnTo>
                    <a:pt x="5500" y="940"/>
                  </a:lnTo>
                  <a:lnTo>
                    <a:pt x="6070" y="2114"/>
                  </a:lnTo>
                  <a:lnTo>
                    <a:pt x="6406" y="2818"/>
                  </a:lnTo>
                  <a:lnTo>
                    <a:pt x="6439" y="3086"/>
                  </a:lnTo>
                  <a:lnTo>
                    <a:pt x="6338" y="3120"/>
                  </a:lnTo>
                  <a:lnTo>
                    <a:pt x="6104" y="3053"/>
                  </a:lnTo>
                  <a:lnTo>
                    <a:pt x="5500" y="2449"/>
                  </a:lnTo>
                  <a:lnTo>
                    <a:pt x="4762" y="1141"/>
                  </a:lnTo>
                  <a:lnTo>
                    <a:pt x="4628" y="538"/>
                  </a:lnTo>
                  <a:lnTo>
                    <a:pt x="4561" y="336"/>
                  </a:lnTo>
                  <a:lnTo>
                    <a:pt x="4025" y="135"/>
                  </a:lnTo>
                  <a:lnTo>
                    <a:pt x="25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940;p68">
              <a:extLst>
                <a:ext uri="{FF2B5EF4-FFF2-40B4-BE49-F238E27FC236}">
                  <a16:creationId xmlns:a16="http://schemas.microsoft.com/office/drawing/2014/main" id="{A32BA3B2-905A-5570-568B-5C62DF797E93}"/>
                </a:ext>
              </a:extLst>
            </p:cNvPr>
            <p:cNvSpPr/>
            <p:nvPr/>
          </p:nvSpPr>
          <p:spPr>
            <a:xfrm>
              <a:off x="6966575" y="1569059"/>
              <a:ext cx="222352" cy="76038"/>
            </a:xfrm>
            <a:custGeom>
              <a:avLst/>
              <a:gdLst/>
              <a:ahLst/>
              <a:cxnLst/>
              <a:rect l="l" t="t" r="r" b="b"/>
              <a:pathLst>
                <a:path w="13045" h="4461" extrusionOk="0">
                  <a:moveTo>
                    <a:pt x="6472" y="1"/>
                  </a:moveTo>
                  <a:lnTo>
                    <a:pt x="4024" y="303"/>
                  </a:lnTo>
                  <a:lnTo>
                    <a:pt x="2582" y="671"/>
                  </a:lnTo>
                  <a:lnTo>
                    <a:pt x="1945" y="940"/>
                  </a:lnTo>
                  <a:lnTo>
                    <a:pt x="0" y="4461"/>
                  </a:lnTo>
                  <a:lnTo>
                    <a:pt x="637" y="4293"/>
                  </a:lnTo>
                  <a:lnTo>
                    <a:pt x="3957" y="3488"/>
                  </a:lnTo>
                  <a:lnTo>
                    <a:pt x="6439" y="3086"/>
                  </a:lnTo>
                  <a:lnTo>
                    <a:pt x="7512" y="3052"/>
                  </a:lnTo>
                  <a:lnTo>
                    <a:pt x="8887" y="3086"/>
                  </a:lnTo>
                  <a:lnTo>
                    <a:pt x="11670" y="3354"/>
                  </a:lnTo>
                  <a:lnTo>
                    <a:pt x="13045" y="3589"/>
                  </a:lnTo>
                  <a:lnTo>
                    <a:pt x="11804" y="135"/>
                  </a:lnTo>
                  <a:lnTo>
                    <a:pt x="10966" y="68"/>
                  </a:lnTo>
                  <a:lnTo>
                    <a:pt x="6472" y="1"/>
                  </a:lnTo>
                  <a:close/>
                </a:path>
              </a:pathLst>
            </a:custGeom>
            <a:solidFill>
              <a:schemeClr val="lt2"/>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941;p68">
              <a:extLst>
                <a:ext uri="{FF2B5EF4-FFF2-40B4-BE49-F238E27FC236}">
                  <a16:creationId xmlns:a16="http://schemas.microsoft.com/office/drawing/2014/main" id="{F4A70B4A-9EB5-E248-7B8D-B7C00EC99CDB}"/>
                </a:ext>
              </a:extLst>
            </p:cNvPr>
            <p:cNvSpPr/>
            <p:nvPr/>
          </p:nvSpPr>
          <p:spPr>
            <a:xfrm>
              <a:off x="6848248" y="1611927"/>
              <a:ext cx="445284" cy="636188"/>
            </a:xfrm>
            <a:custGeom>
              <a:avLst/>
              <a:gdLst/>
              <a:ahLst/>
              <a:cxnLst/>
              <a:rect l="l" t="t" r="r" b="b"/>
              <a:pathLst>
                <a:path w="26124" h="37324" extrusionOk="0">
                  <a:moveTo>
                    <a:pt x="15661" y="1"/>
                  </a:moveTo>
                  <a:lnTo>
                    <a:pt x="13850" y="34"/>
                  </a:lnTo>
                  <a:lnTo>
                    <a:pt x="11670" y="303"/>
                  </a:lnTo>
                  <a:lnTo>
                    <a:pt x="9122" y="973"/>
                  </a:lnTo>
                  <a:lnTo>
                    <a:pt x="7680" y="1510"/>
                  </a:lnTo>
                  <a:lnTo>
                    <a:pt x="6070" y="2348"/>
                  </a:lnTo>
                  <a:lnTo>
                    <a:pt x="2650" y="4058"/>
                  </a:lnTo>
                  <a:lnTo>
                    <a:pt x="1342" y="4662"/>
                  </a:lnTo>
                  <a:lnTo>
                    <a:pt x="1" y="5198"/>
                  </a:lnTo>
                  <a:lnTo>
                    <a:pt x="1107" y="19215"/>
                  </a:lnTo>
                  <a:lnTo>
                    <a:pt x="2181" y="34708"/>
                  </a:lnTo>
                  <a:lnTo>
                    <a:pt x="2181" y="35647"/>
                  </a:lnTo>
                  <a:lnTo>
                    <a:pt x="2315" y="36452"/>
                  </a:lnTo>
                  <a:lnTo>
                    <a:pt x="2650" y="36753"/>
                  </a:lnTo>
                  <a:lnTo>
                    <a:pt x="2885" y="36888"/>
                  </a:lnTo>
                  <a:lnTo>
                    <a:pt x="4125" y="37122"/>
                  </a:lnTo>
                  <a:lnTo>
                    <a:pt x="7378" y="37323"/>
                  </a:lnTo>
                  <a:lnTo>
                    <a:pt x="10732" y="37290"/>
                  </a:lnTo>
                  <a:lnTo>
                    <a:pt x="12576" y="37223"/>
                  </a:lnTo>
                  <a:lnTo>
                    <a:pt x="16365" y="36921"/>
                  </a:lnTo>
                  <a:lnTo>
                    <a:pt x="21060" y="36317"/>
                  </a:lnTo>
                  <a:lnTo>
                    <a:pt x="22099" y="36217"/>
                  </a:lnTo>
                  <a:lnTo>
                    <a:pt x="22636" y="36116"/>
                  </a:lnTo>
                  <a:lnTo>
                    <a:pt x="23541" y="35580"/>
                  </a:lnTo>
                  <a:lnTo>
                    <a:pt x="23843" y="35144"/>
                  </a:lnTo>
                  <a:lnTo>
                    <a:pt x="24078" y="33937"/>
                  </a:lnTo>
                  <a:lnTo>
                    <a:pt x="24782" y="25184"/>
                  </a:lnTo>
                  <a:lnTo>
                    <a:pt x="25889" y="8082"/>
                  </a:lnTo>
                  <a:lnTo>
                    <a:pt x="26123" y="4125"/>
                  </a:lnTo>
                  <a:lnTo>
                    <a:pt x="25989" y="3924"/>
                  </a:lnTo>
                  <a:lnTo>
                    <a:pt x="24346" y="3052"/>
                  </a:lnTo>
                  <a:lnTo>
                    <a:pt x="20825" y="1476"/>
                  </a:lnTo>
                  <a:lnTo>
                    <a:pt x="19718" y="1040"/>
                  </a:lnTo>
                  <a:lnTo>
                    <a:pt x="19383" y="906"/>
                  </a:lnTo>
                  <a:lnTo>
                    <a:pt x="17774" y="303"/>
                  </a:lnTo>
                  <a:lnTo>
                    <a:pt x="15661" y="1"/>
                  </a:lnTo>
                  <a:close/>
                </a:path>
              </a:pathLst>
            </a:custGeom>
            <a:solidFill>
              <a:schemeClr val="lt2"/>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942;p68">
              <a:extLst>
                <a:ext uri="{FF2B5EF4-FFF2-40B4-BE49-F238E27FC236}">
                  <a16:creationId xmlns:a16="http://schemas.microsoft.com/office/drawing/2014/main" id="{8F57CBBA-E1AA-2CD5-1210-A97993F8B453}"/>
                </a:ext>
              </a:extLst>
            </p:cNvPr>
            <p:cNvSpPr/>
            <p:nvPr/>
          </p:nvSpPr>
          <p:spPr>
            <a:xfrm>
              <a:off x="7130616" y="2020036"/>
              <a:ext cx="30306" cy="23454"/>
            </a:xfrm>
            <a:custGeom>
              <a:avLst/>
              <a:gdLst/>
              <a:ahLst/>
              <a:cxnLst/>
              <a:rect l="l" t="t" r="r" b="b"/>
              <a:pathLst>
                <a:path w="1778" h="1376" fill="none" extrusionOk="0">
                  <a:moveTo>
                    <a:pt x="1778" y="1"/>
                  </a:moveTo>
                  <a:lnTo>
                    <a:pt x="906" y="738"/>
                  </a:lnTo>
                  <a:lnTo>
                    <a:pt x="0" y="1376"/>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943;p68">
              <a:extLst>
                <a:ext uri="{FF2B5EF4-FFF2-40B4-BE49-F238E27FC236}">
                  <a16:creationId xmlns:a16="http://schemas.microsoft.com/office/drawing/2014/main" id="{A0EB4ABE-1B25-A65B-B27F-0B9B5AFEA107}"/>
                </a:ext>
              </a:extLst>
            </p:cNvPr>
            <p:cNvSpPr/>
            <p:nvPr/>
          </p:nvSpPr>
          <p:spPr>
            <a:xfrm>
              <a:off x="7189489" y="1823984"/>
              <a:ext cx="81748" cy="165780"/>
            </a:xfrm>
            <a:custGeom>
              <a:avLst/>
              <a:gdLst/>
              <a:ahLst/>
              <a:cxnLst/>
              <a:rect l="l" t="t" r="r" b="b"/>
              <a:pathLst>
                <a:path w="4796" h="9726" fill="none" extrusionOk="0">
                  <a:moveTo>
                    <a:pt x="4796" y="1"/>
                  </a:moveTo>
                  <a:lnTo>
                    <a:pt x="4628" y="671"/>
                  </a:lnTo>
                  <a:lnTo>
                    <a:pt x="3119" y="4729"/>
                  </a:lnTo>
                  <a:lnTo>
                    <a:pt x="1778" y="7210"/>
                  </a:lnTo>
                  <a:lnTo>
                    <a:pt x="637" y="8921"/>
                  </a:lnTo>
                  <a:lnTo>
                    <a:pt x="0" y="9725"/>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944;p68">
              <a:extLst>
                <a:ext uri="{FF2B5EF4-FFF2-40B4-BE49-F238E27FC236}">
                  <a16:creationId xmlns:a16="http://schemas.microsoft.com/office/drawing/2014/main" id="{DFAB1118-7C8C-1925-2F18-D8FF67A39761}"/>
                </a:ext>
              </a:extLst>
            </p:cNvPr>
            <p:cNvSpPr/>
            <p:nvPr/>
          </p:nvSpPr>
          <p:spPr>
            <a:xfrm>
              <a:off x="7013431" y="1387308"/>
              <a:ext cx="28039" cy="86895"/>
            </a:xfrm>
            <a:custGeom>
              <a:avLst/>
              <a:gdLst/>
              <a:ahLst/>
              <a:cxnLst/>
              <a:rect l="l" t="t" r="r" b="b"/>
              <a:pathLst>
                <a:path w="1645" h="5098" extrusionOk="0">
                  <a:moveTo>
                    <a:pt x="1141" y="0"/>
                  </a:moveTo>
                  <a:lnTo>
                    <a:pt x="571" y="67"/>
                  </a:lnTo>
                  <a:lnTo>
                    <a:pt x="135" y="470"/>
                  </a:lnTo>
                  <a:lnTo>
                    <a:pt x="269" y="1677"/>
                  </a:lnTo>
                  <a:lnTo>
                    <a:pt x="336" y="2918"/>
                  </a:lnTo>
                  <a:lnTo>
                    <a:pt x="269" y="3588"/>
                  </a:lnTo>
                  <a:lnTo>
                    <a:pt x="1" y="4326"/>
                  </a:lnTo>
                  <a:lnTo>
                    <a:pt x="1" y="4695"/>
                  </a:lnTo>
                  <a:lnTo>
                    <a:pt x="135" y="4863"/>
                  </a:lnTo>
                  <a:lnTo>
                    <a:pt x="269" y="4997"/>
                  </a:lnTo>
                  <a:lnTo>
                    <a:pt x="571" y="5097"/>
                  </a:lnTo>
                  <a:lnTo>
                    <a:pt x="940" y="4829"/>
                  </a:lnTo>
                  <a:lnTo>
                    <a:pt x="1208" y="4326"/>
                  </a:lnTo>
                  <a:lnTo>
                    <a:pt x="1443" y="3655"/>
                  </a:lnTo>
                  <a:lnTo>
                    <a:pt x="1644" y="2247"/>
                  </a:lnTo>
                  <a:lnTo>
                    <a:pt x="1611" y="1543"/>
                  </a:lnTo>
                  <a:lnTo>
                    <a:pt x="1544" y="872"/>
                  </a:lnTo>
                  <a:lnTo>
                    <a:pt x="1141" y="0"/>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945;p68">
              <a:extLst>
                <a:ext uri="{FF2B5EF4-FFF2-40B4-BE49-F238E27FC236}">
                  <a16:creationId xmlns:a16="http://schemas.microsoft.com/office/drawing/2014/main" id="{7AD3AC8A-4F4C-2484-1869-29D400DFA28B}"/>
                </a:ext>
              </a:extLst>
            </p:cNvPr>
            <p:cNvSpPr/>
            <p:nvPr/>
          </p:nvSpPr>
          <p:spPr>
            <a:xfrm>
              <a:off x="7096321" y="2395571"/>
              <a:ext cx="102901" cy="487572"/>
            </a:xfrm>
            <a:custGeom>
              <a:avLst/>
              <a:gdLst/>
              <a:ahLst/>
              <a:cxnLst/>
              <a:rect l="l" t="t" r="r" b="b"/>
              <a:pathLst>
                <a:path w="6037" h="28605" fill="none" extrusionOk="0">
                  <a:moveTo>
                    <a:pt x="0" y="28604"/>
                  </a:moveTo>
                  <a:lnTo>
                    <a:pt x="2348" y="4460"/>
                  </a:lnTo>
                  <a:lnTo>
                    <a:pt x="6036" y="0"/>
                  </a:lnTo>
                </a:path>
              </a:pathLst>
            </a:custGeom>
            <a:noFill/>
            <a:ln w="10900" cap="flat" cmpd="sng">
              <a:solidFill>
                <a:srgbClr val="FFFFFF"/>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614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576C-75AD-40BC-8E5D-338B80EC0D50}"/>
              </a:ext>
            </a:extLst>
          </p:cNvPr>
          <p:cNvSpPr>
            <a:spLocks noGrp="1"/>
          </p:cNvSpPr>
          <p:nvPr>
            <p:ph type="title"/>
          </p:nvPr>
        </p:nvSpPr>
        <p:spPr>
          <a:xfrm>
            <a:off x="922419" y="399494"/>
            <a:ext cx="7298216" cy="683582"/>
          </a:xfrm>
        </p:spPr>
        <p:txBody>
          <a:bodyPr>
            <a:normAutofit fontScale="90000"/>
          </a:bodyPr>
          <a:lstStyle/>
          <a:p>
            <a:r>
              <a:rPr lang="en-US" dirty="0">
                <a:solidFill>
                  <a:schemeClr val="accent2"/>
                </a:solidFill>
              </a:rPr>
              <a:t>What Does the Website do ?</a:t>
            </a:r>
            <a:endParaRPr lang="en-IN" dirty="0"/>
          </a:p>
        </p:txBody>
      </p:sp>
      <p:sp>
        <p:nvSpPr>
          <p:cNvPr id="3" name="Content Placeholder 2">
            <a:extLst>
              <a:ext uri="{FF2B5EF4-FFF2-40B4-BE49-F238E27FC236}">
                <a16:creationId xmlns:a16="http://schemas.microsoft.com/office/drawing/2014/main" id="{8BB15BB0-BE9E-44EA-AA6A-11921A002D52}"/>
              </a:ext>
            </a:extLst>
          </p:cNvPr>
          <p:cNvSpPr>
            <a:spLocks noGrp="1"/>
          </p:cNvSpPr>
          <p:nvPr>
            <p:ph idx="1"/>
          </p:nvPr>
        </p:nvSpPr>
        <p:spPr>
          <a:xfrm>
            <a:off x="710653" y="1190654"/>
            <a:ext cx="10584876" cy="4708124"/>
          </a:xfrm>
        </p:spPr>
        <p:txBody>
          <a:bodyPr>
            <a:normAutofit/>
          </a:bodyPr>
          <a:lstStyle/>
          <a:p>
            <a:pPr marL="342900" marR="99060" lvl="0" indent="-342900">
              <a:lnSpc>
                <a:spcPct val="150000"/>
              </a:lnSpc>
              <a:spcBef>
                <a:spcPts val="110"/>
              </a:spcBef>
              <a:spcAft>
                <a:spcPts val="0"/>
              </a:spcAft>
              <a:buSzPts val="1700"/>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rPr>
              <a:t>Using compiler user write the code in different languages after he compile and run their code so, he get correct output otherwise error.</a:t>
            </a:r>
            <a:endParaRPr lang="en-IN" dirty="0">
              <a:effectLst/>
              <a:latin typeface="Times New Roman" panose="02020603050405020304" pitchFamily="18" charset="0"/>
              <a:ea typeface="Calibri" panose="020F0502020204030204" pitchFamily="34" charset="0"/>
            </a:endParaRPr>
          </a:p>
          <a:p>
            <a:pPr marL="342900" marR="99060" lvl="0" indent="-342900">
              <a:lnSpc>
                <a:spcPct val="150000"/>
              </a:lnSpc>
              <a:spcBef>
                <a:spcPts val="110"/>
              </a:spcBef>
              <a:spcAft>
                <a:spcPts val="0"/>
              </a:spcAft>
              <a:buSzPts val="1700"/>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rPr>
              <a:t>It can play an important role in student’s life.</a:t>
            </a:r>
            <a:endParaRPr lang="en-US" spc="-5"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99060" lvl="0" indent="-342900">
              <a:lnSpc>
                <a:spcPct val="150000"/>
              </a:lnSpc>
              <a:spcBef>
                <a:spcPts val="110"/>
              </a:spcBef>
              <a:spcAft>
                <a:spcPts val="0"/>
              </a:spcAft>
              <a:buSzPts val="1700"/>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rPr>
              <a:t>Eliminating the need for local installations makes it easier for students, especially those using shared or restricted computers, to start coding immediately. </a:t>
            </a:r>
            <a:endParaRPr lang="en-IN" dirty="0">
              <a:effectLst/>
              <a:latin typeface="Calibri" panose="020F0502020204030204" pitchFamily="34" charset="0"/>
              <a:ea typeface="Calibri" panose="020F0502020204030204" pitchFamily="34" charset="0"/>
            </a:endParaRPr>
          </a:p>
          <a:p>
            <a:pPr marL="342900" marR="99060" lvl="0" indent="-342900">
              <a:lnSpc>
                <a:spcPct val="150000"/>
              </a:lnSpc>
              <a:spcBef>
                <a:spcPts val="110"/>
              </a:spcBef>
              <a:spcAft>
                <a:spcPts val="0"/>
              </a:spcAft>
              <a:buSzPts val="1700"/>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rPr>
              <a:t>Our compiler provides a unified environment for students working on codes or assignments.</a:t>
            </a:r>
          </a:p>
          <a:p>
            <a:pPr marL="342900" marR="99060" indent="-342900">
              <a:lnSpc>
                <a:spcPct val="150000"/>
              </a:lnSpc>
              <a:spcBef>
                <a:spcPts val="110"/>
              </a:spcBef>
              <a:buSzPts val="1700"/>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Using save code feature user can save their code into database.</a:t>
            </a:r>
          </a:p>
          <a:p>
            <a:pPr marL="342900" marR="99060" indent="-342900">
              <a:lnSpc>
                <a:spcPct val="150000"/>
              </a:lnSpc>
              <a:spcBef>
                <a:spcPts val="110"/>
              </a:spcBef>
              <a:buSzPts val="1700"/>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rPr>
              <a:t>User can change the compiler themes as per their mood like dark black, white </a:t>
            </a:r>
            <a:r>
              <a:rPr lang="en-US" dirty="0" err="1">
                <a:effectLst/>
                <a:latin typeface="Times New Roman" panose="02020603050405020304" pitchFamily="18" charset="0"/>
                <a:ea typeface="Calibri" panose="020F0502020204030204" pitchFamily="34" charset="0"/>
              </a:rPr>
              <a:t>etc</a:t>
            </a:r>
            <a:r>
              <a:rPr lang="en-US" dirty="0">
                <a:effectLst/>
                <a:latin typeface="Times New Roman" panose="02020603050405020304" pitchFamily="18" charset="0"/>
                <a:ea typeface="Calibri" panose="020F0502020204030204" pitchFamily="34"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99060" lvl="0" indent="0">
              <a:lnSpc>
                <a:spcPct val="115000"/>
              </a:lnSpc>
              <a:spcBef>
                <a:spcPts val="110"/>
              </a:spcBef>
              <a:spcAft>
                <a:spcPts val="0"/>
              </a:spcAft>
              <a:buSzPts val="1700"/>
              <a:buNone/>
            </a:pPr>
            <a:endParaRPr lang="en-US" sz="1800" spc="-5"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4" name="image4.png" descr="*">
            <a:extLst>
              <a:ext uri="{FF2B5EF4-FFF2-40B4-BE49-F238E27FC236}">
                <a16:creationId xmlns:a16="http://schemas.microsoft.com/office/drawing/2014/main" id="{BFF76106-7683-4432-8969-0891092FC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77" y="592584"/>
            <a:ext cx="319342" cy="29740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331;p33">
            <a:extLst>
              <a:ext uri="{FF2B5EF4-FFF2-40B4-BE49-F238E27FC236}">
                <a16:creationId xmlns:a16="http://schemas.microsoft.com/office/drawing/2014/main" id="{2C2B1E85-4F6E-16E2-62A8-C1B792F2A803}"/>
              </a:ext>
            </a:extLst>
          </p:cNvPr>
          <p:cNvGrpSpPr/>
          <p:nvPr/>
        </p:nvGrpSpPr>
        <p:grpSpPr>
          <a:xfrm>
            <a:off x="9377082" y="4231186"/>
            <a:ext cx="2743201" cy="2626814"/>
            <a:chOff x="4864795" y="1394488"/>
            <a:chExt cx="3402423" cy="2783917"/>
          </a:xfrm>
        </p:grpSpPr>
        <p:sp>
          <p:nvSpPr>
            <p:cNvPr id="6" name="Google Shape;332;p33">
              <a:extLst>
                <a:ext uri="{FF2B5EF4-FFF2-40B4-BE49-F238E27FC236}">
                  <a16:creationId xmlns:a16="http://schemas.microsoft.com/office/drawing/2014/main" id="{BBA27BF6-F531-89C6-329B-B6F4C3D67B17}"/>
                </a:ext>
              </a:extLst>
            </p:cNvPr>
            <p:cNvSpPr/>
            <p:nvPr/>
          </p:nvSpPr>
          <p:spPr>
            <a:xfrm>
              <a:off x="5269673" y="1394488"/>
              <a:ext cx="2997545" cy="2783917"/>
            </a:xfrm>
            <a:custGeom>
              <a:avLst/>
              <a:gdLst/>
              <a:ahLst/>
              <a:cxnLst/>
              <a:rect l="l" t="t" r="r" b="b"/>
              <a:pathLst>
                <a:path w="166092" h="154255" extrusionOk="0">
                  <a:moveTo>
                    <a:pt x="118440" y="1"/>
                  </a:moveTo>
                  <a:lnTo>
                    <a:pt x="114450" y="34"/>
                  </a:lnTo>
                  <a:lnTo>
                    <a:pt x="110493" y="336"/>
                  </a:lnTo>
                  <a:lnTo>
                    <a:pt x="106637" y="1074"/>
                  </a:lnTo>
                  <a:lnTo>
                    <a:pt x="104725" y="1678"/>
                  </a:lnTo>
                  <a:lnTo>
                    <a:pt x="102847" y="2348"/>
                  </a:lnTo>
                  <a:lnTo>
                    <a:pt x="99293" y="4092"/>
                  </a:lnTo>
                  <a:lnTo>
                    <a:pt x="95973" y="6205"/>
                  </a:lnTo>
                  <a:lnTo>
                    <a:pt x="92754" y="8585"/>
                  </a:lnTo>
                  <a:lnTo>
                    <a:pt x="88093" y="12442"/>
                  </a:lnTo>
                  <a:lnTo>
                    <a:pt x="83398" y="16298"/>
                  </a:lnTo>
                  <a:lnTo>
                    <a:pt x="80179" y="18713"/>
                  </a:lnTo>
                  <a:lnTo>
                    <a:pt x="78502" y="19819"/>
                  </a:lnTo>
                  <a:lnTo>
                    <a:pt x="76859" y="20825"/>
                  </a:lnTo>
                  <a:lnTo>
                    <a:pt x="73472" y="22669"/>
                  </a:lnTo>
                  <a:lnTo>
                    <a:pt x="69985" y="24246"/>
                  </a:lnTo>
                  <a:lnTo>
                    <a:pt x="66397" y="25620"/>
                  </a:lnTo>
                  <a:lnTo>
                    <a:pt x="60864" y="27431"/>
                  </a:lnTo>
                  <a:lnTo>
                    <a:pt x="53319" y="29477"/>
                  </a:lnTo>
                  <a:lnTo>
                    <a:pt x="45740" y="31388"/>
                  </a:lnTo>
                  <a:lnTo>
                    <a:pt x="38262" y="33534"/>
                  </a:lnTo>
                  <a:lnTo>
                    <a:pt x="32830" y="35479"/>
                  </a:lnTo>
                  <a:lnTo>
                    <a:pt x="29309" y="36955"/>
                  </a:lnTo>
                  <a:lnTo>
                    <a:pt x="25888" y="38698"/>
                  </a:lnTo>
                  <a:lnTo>
                    <a:pt x="22636" y="40677"/>
                  </a:lnTo>
                  <a:lnTo>
                    <a:pt x="21060" y="41783"/>
                  </a:lnTo>
                  <a:lnTo>
                    <a:pt x="19450" y="42991"/>
                  </a:lnTo>
                  <a:lnTo>
                    <a:pt x="16466" y="45606"/>
                  </a:lnTo>
                  <a:lnTo>
                    <a:pt x="13716" y="48457"/>
                  </a:lnTo>
                  <a:lnTo>
                    <a:pt x="11201" y="51542"/>
                  </a:lnTo>
                  <a:lnTo>
                    <a:pt x="10061" y="53151"/>
                  </a:lnTo>
                  <a:lnTo>
                    <a:pt x="8921" y="54794"/>
                  </a:lnTo>
                  <a:lnTo>
                    <a:pt x="6909" y="58215"/>
                  </a:lnTo>
                  <a:lnTo>
                    <a:pt x="5165" y="61769"/>
                  </a:lnTo>
                  <a:lnTo>
                    <a:pt x="3656" y="65424"/>
                  </a:lnTo>
                  <a:lnTo>
                    <a:pt x="2415" y="69180"/>
                  </a:lnTo>
                  <a:lnTo>
                    <a:pt x="1443" y="73003"/>
                  </a:lnTo>
                  <a:lnTo>
                    <a:pt x="705" y="76926"/>
                  </a:lnTo>
                  <a:lnTo>
                    <a:pt x="235" y="80850"/>
                  </a:lnTo>
                  <a:lnTo>
                    <a:pt x="1" y="84840"/>
                  </a:lnTo>
                  <a:lnTo>
                    <a:pt x="34" y="88831"/>
                  </a:lnTo>
                  <a:lnTo>
                    <a:pt x="302" y="92788"/>
                  </a:lnTo>
                  <a:lnTo>
                    <a:pt x="839" y="96745"/>
                  </a:lnTo>
                  <a:lnTo>
                    <a:pt x="1610" y="100668"/>
                  </a:lnTo>
                  <a:lnTo>
                    <a:pt x="2616" y="104524"/>
                  </a:lnTo>
                  <a:lnTo>
                    <a:pt x="3857" y="108314"/>
                  </a:lnTo>
                  <a:lnTo>
                    <a:pt x="5366" y="112002"/>
                  </a:lnTo>
                  <a:lnTo>
                    <a:pt x="6204" y="113813"/>
                  </a:lnTo>
                  <a:lnTo>
                    <a:pt x="7110" y="115590"/>
                  </a:lnTo>
                  <a:lnTo>
                    <a:pt x="9055" y="119044"/>
                  </a:lnTo>
                  <a:lnTo>
                    <a:pt x="11201" y="122364"/>
                  </a:lnTo>
                  <a:lnTo>
                    <a:pt x="13582" y="125550"/>
                  </a:lnTo>
                  <a:lnTo>
                    <a:pt x="16097" y="128601"/>
                  </a:lnTo>
                  <a:lnTo>
                    <a:pt x="18813" y="131519"/>
                  </a:lnTo>
                  <a:lnTo>
                    <a:pt x="21663" y="134268"/>
                  </a:lnTo>
                  <a:lnTo>
                    <a:pt x="24681" y="136851"/>
                  </a:lnTo>
                  <a:lnTo>
                    <a:pt x="27833" y="139299"/>
                  </a:lnTo>
                  <a:lnTo>
                    <a:pt x="31086" y="141579"/>
                  </a:lnTo>
                  <a:lnTo>
                    <a:pt x="34506" y="143658"/>
                  </a:lnTo>
                  <a:lnTo>
                    <a:pt x="37994" y="145569"/>
                  </a:lnTo>
                  <a:lnTo>
                    <a:pt x="41582" y="147313"/>
                  </a:lnTo>
                  <a:lnTo>
                    <a:pt x="45271" y="148856"/>
                  </a:lnTo>
                  <a:lnTo>
                    <a:pt x="49026" y="150230"/>
                  </a:lnTo>
                  <a:lnTo>
                    <a:pt x="52849" y="151371"/>
                  </a:lnTo>
                  <a:lnTo>
                    <a:pt x="54761" y="151874"/>
                  </a:lnTo>
                  <a:lnTo>
                    <a:pt x="56706" y="152343"/>
                  </a:lnTo>
                  <a:lnTo>
                    <a:pt x="60595" y="153081"/>
                  </a:lnTo>
                  <a:lnTo>
                    <a:pt x="64519" y="153651"/>
                  </a:lnTo>
                  <a:lnTo>
                    <a:pt x="68476" y="154053"/>
                  </a:lnTo>
                  <a:lnTo>
                    <a:pt x="72433" y="154221"/>
                  </a:lnTo>
                  <a:lnTo>
                    <a:pt x="76423" y="154254"/>
                  </a:lnTo>
                  <a:lnTo>
                    <a:pt x="80380" y="154087"/>
                  </a:lnTo>
                  <a:lnTo>
                    <a:pt x="84371" y="153718"/>
                  </a:lnTo>
                  <a:lnTo>
                    <a:pt x="88294" y="153215"/>
                  </a:lnTo>
                  <a:lnTo>
                    <a:pt x="92217" y="152544"/>
                  </a:lnTo>
                  <a:lnTo>
                    <a:pt x="96141" y="151706"/>
                  </a:lnTo>
                  <a:lnTo>
                    <a:pt x="99997" y="150700"/>
                  </a:lnTo>
                  <a:lnTo>
                    <a:pt x="103820" y="149560"/>
                  </a:lnTo>
                  <a:lnTo>
                    <a:pt x="107609" y="148252"/>
                  </a:lnTo>
                  <a:lnTo>
                    <a:pt x="113142" y="146005"/>
                  </a:lnTo>
                  <a:lnTo>
                    <a:pt x="116764" y="144329"/>
                  </a:lnTo>
                  <a:lnTo>
                    <a:pt x="118843" y="143289"/>
                  </a:lnTo>
                  <a:lnTo>
                    <a:pt x="122800" y="141042"/>
                  </a:lnTo>
                  <a:lnTo>
                    <a:pt x="126589" y="138561"/>
                  </a:lnTo>
                  <a:lnTo>
                    <a:pt x="130211" y="135912"/>
                  </a:lnTo>
                  <a:lnTo>
                    <a:pt x="133598" y="133028"/>
                  </a:lnTo>
                  <a:lnTo>
                    <a:pt x="136817" y="129976"/>
                  </a:lnTo>
                  <a:lnTo>
                    <a:pt x="139868" y="126791"/>
                  </a:lnTo>
                  <a:lnTo>
                    <a:pt x="142719" y="123404"/>
                  </a:lnTo>
                  <a:lnTo>
                    <a:pt x="145401" y="119883"/>
                  </a:lnTo>
                  <a:lnTo>
                    <a:pt x="147916" y="116228"/>
                  </a:lnTo>
                  <a:lnTo>
                    <a:pt x="150230" y="112438"/>
                  </a:lnTo>
                  <a:lnTo>
                    <a:pt x="152410" y="108515"/>
                  </a:lnTo>
                  <a:lnTo>
                    <a:pt x="154388" y="104524"/>
                  </a:lnTo>
                  <a:lnTo>
                    <a:pt x="156199" y="100433"/>
                  </a:lnTo>
                  <a:lnTo>
                    <a:pt x="157876" y="96242"/>
                  </a:lnTo>
                  <a:lnTo>
                    <a:pt x="159385" y="91983"/>
                  </a:lnTo>
                  <a:lnTo>
                    <a:pt x="160055" y="89837"/>
                  </a:lnTo>
                  <a:lnTo>
                    <a:pt x="160760" y="87523"/>
                  </a:lnTo>
                  <a:lnTo>
                    <a:pt x="162000" y="82828"/>
                  </a:lnTo>
                  <a:lnTo>
                    <a:pt x="163107" y="78067"/>
                  </a:lnTo>
                  <a:lnTo>
                    <a:pt x="164012" y="73305"/>
                  </a:lnTo>
                  <a:lnTo>
                    <a:pt x="164784" y="68510"/>
                  </a:lnTo>
                  <a:lnTo>
                    <a:pt x="165354" y="63714"/>
                  </a:lnTo>
                  <a:lnTo>
                    <a:pt x="165756" y="58852"/>
                  </a:lnTo>
                  <a:lnTo>
                    <a:pt x="165991" y="54023"/>
                  </a:lnTo>
                  <a:lnTo>
                    <a:pt x="166058" y="51575"/>
                  </a:lnTo>
                  <a:lnTo>
                    <a:pt x="166091" y="49060"/>
                  </a:lnTo>
                  <a:lnTo>
                    <a:pt x="165957" y="43997"/>
                  </a:lnTo>
                  <a:lnTo>
                    <a:pt x="165588" y="38900"/>
                  </a:lnTo>
                  <a:lnTo>
                    <a:pt x="164918" y="33870"/>
                  </a:lnTo>
                  <a:lnTo>
                    <a:pt x="163811" y="28974"/>
                  </a:lnTo>
                  <a:lnTo>
                    <a:pt x="162302" y="24279"/>
                  </a:lnTo>
                  <a:lnTo>
                    <a:pt x="160793" y="20926"/>
                  </a:lnTo>
                  <a:lnTo>
                    <a:pt x="159619" y="18746"/>
                  </a:lnTo>
                  <a:lnTo>
                    <a:pt x="158278" y="16701"/>
                  </a:lnTo>
                  <a:lnTo>
                    <a:pt x="156803" y="14722"/>
                  </a:lnTo>
                  <a:lnTo>
                    <a:pt x="155998" y="13783"/>
                  </a:lnTo>
                  <a:lnTo>
                    <a:pt x="155160" y="12878"/>
                  </a:lnTo>
                  <a:lnTo>
                    <a:pt x="153449" y="11168"/>
                  </a:lnTo>
                  <a:lnTo>
                    <a:pt x="151571" y="9625"/>
                  </a:lnTo>
                  <a:lnTo>
                    <a:pt x="149627" y="8217"/>
                  </a:lnTo>
                  <a:lnTo>
                    <a:pt x="146541" y="6339"/>
                  </a:lnTo>
                  <a:lnTo>
                    <a:pt x="142149" y="4293"/>
                  </a:lnTo>
                  <a:lnTo>
                    <a:pt x="137521" y="2684"/>
                  </a:lnTo>
                  <a:lnTo>
                    <a:pt x="132726" y="1510"/>
                  </a:lnTo>
                  <a:lnTo>
                    <a:pt x="127830" y="705"/>
                  </a:lnTo>
                  <a:lnTo>
                    <a:pt x="122900" y="202"/>
                  </a:lnTo>
                  <a:lnTo>
                    <a:pt x="120419" y="68"/>
                  </a:lnTo>
                  <a:lnTo>
                    <a:pt x="1184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3;p33">
              <a:extLst>
                <a:ext uri="{FF2B5EF4-FFF2-40B4-BE49-F238E27FC236}">
                  <a16:creationId xmlns:a16="http://schemas.microsoft.com/office/drawing/2014/main" id="{07ED4D46-5150-8B11-F66C-F7943E5CD5C3}"/>
                </a:ext>
              </a:extLst>
            </p:cNvPr>
            <p:cNvSpPr/>
            <p:nvPr/>
          </p:nvSpPr>
          <p:spPr>
            <a:xfrm>
              <a:off x="5330186" y="1481044"/>
              <a:ext cx="2273137" cy="1746601"/>
            </a:xfrm>
            <a:custGeom>
              <a:avLst/>
              <a:gdLst/>
              <a:ahLst/>
              <a:cxnLst/>
              <a:rect l="l" t="t" r="r" b="b"/>
              <a:pathLst>
                <a:path w="125953" h="96778" extrusionOk="0">
                  <a:moveTo>
                    <a:pt x="4193" y="0"/>
                  </a:moveTo>
                  <a:lnTo>
                    <a:pt x="3287" y="201"/>
                  </a:lnTo>
                  <a:lnTo>
                    <a:pt x="2449" y="537"/>
                  </a:lnTo>
                  <a:lnTo>
                    <a:pt x="1678" y="1040"/>
                  </a:lnTo>
                  <a:lnTo>
                    <a:pt x="1041" y="1677"/>
                  </a:lnTo>
                  <a:lnTo>
                    <a:pt x="538" y="2448"/>
                  </a:lnTo>
                  <a:lnTo>
                    <a:pt x="202" y="3286"/>
                  </a:lnTo>
                  <a:lnTo>
                    <a:pt x="1" y="4192"/>
                  </a:lnTo>
                  <a:lnTo>
                    <a:pt x="1" y="4695"/>
                  </a:lnTo>
                  <a:lnTo>
                    <a:pt x="1" y="92083"/>
                  </a:lnTo>
                  <a:lnTo>
                    <a:pt x="1" y="92552"/>
                  </a:lnTo>
                  <a:lnTo>
                    <a:pt x="202" y="93491"/>
                  </a:lnTo>
                  <a:lnTo>
                    <a:pt x="538" y="94330"/>
                  </a:lnTo>
                  <a:lnTo>
                    <a:pt x="1041" y="95067"/>
                  </a:lnTo>
                  <a:lnTo>
                    <a:pt x="1678" y="95704"/>
                  </a:lnTo>
                  <a:lnTo>
                    <a:pt x="2449" y="96207"/>
                  </a:lnTo>
                  <a:lnTo>
                    <a:pt x="3287" y="96576"/>
                  </a:lnTo>
                  <a:lnTo>
                    <a:pt x="4226" y="96777"/>
                  </a:lnTo>
                  <a:lnTo>
                    <a:pt x="121727" y="96777"/>
                  </a:lnTo>
                  <a:lnTo>
                    <a:pt x="122632" y="96576"/>
                  </a:lnTo>
                  <a:lnTo>
                    <a:pt x="123471" y="96207"/>
                  </a:lnTo>
                  <a:lnTo>
                    <a:pt x="124242" y="95704"/>
                  </a:lnTo>
                  <a:lnTo>
                    <a:pt x="124879" y="95067"/>
                  </a:lnTo>
                  <a:lnTo>
                    <a:pt x="125382" y="94330"/>
                  </a:lnTo>
                  <a:lnTo>
                    <a:pt x="125718" y="93458"/>
                  </a:lnTo>
                  <a:lnTo>
                    <a:pt x="125919" y="92552"/>
                  </a:lnTo>
                  <a:lnTo>
                    <a:pt x="125952" y="92083"/>
                  </a:lnTo>
                  <a:lnTo>
                    <a:pt x="125952" y="4695"/>
                  </a:lnTo>
                  <a:lnTo>
                    <a:pt x="125919" y="4192"/>
                  </a:lnTo>
                  <a:lnTo>
                    <a:pt x="125718" y="3286"/>
                  </a:lnTo>
                  <a:lnTo>
                    <a:pt x="125382" y="2448"/>
                  </a:lnTo>
                  <a:lnTo>
                    <a:pt x="124879" y="1677"/>
                  </a:lnTo>
                  <a:lnTo>
                    <a:pt x="124209" y="1040"/>
                  </a:lnTo>
                  <a:lnTo>
                    <a:pt x="123471" y="537"/>
                  </a:lnTo>
                  <a:lnTo>
                    <a:pt x="122632" y="168"/>
                  </a:lnTo>
                  <a:lnTo>
                    <a:pt x="121694"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4;p33">
              <a:extLst>
                <a:ext uri="{FF2B5EF4-FFF2-40B4-BE49-F238E27FC236}">
                  <a16:creationId xmlns:a16="http://schemas.microsoft.com/office/drawing/2014/main" id="{7F504F67-C0AE-F00C-67C1-8F7A884F9478}"/>
                </a:ext>
              </a:extLst>
            </p:cNvPr>
            <p:cNvSpPr/>
            <p:nvPr/>
          </p:nvSpPr>
          <p:spPr>
            <a:xfrm>
              <a:off x="5802236" y="1795738"/>
              <a:ext cx="1332663" cy="1336291"/>
            </a:xfrm>
            <a:custGeom>
              <a:avLst/>
              <a:gdLst/>
              <a:ahLst/>
              <a:cxnLst/>
              <a:rect l="l" t="t" r="r" b="b"/>
              <a:pathLst>
                <a:path w="73842" h="74043" extrusionOk="0">
                  <a:moveTo>
                    <a:pt x="36955" y="24145"/>
                  </a:moveTo>
                  <a:lnTo>
                    <a:pt x="39134" y="24379"/>
                  </a:lnTo>
                  <a:lnTo>
                    <a:pt x="41281" y="24949"/>
                  </a:lnTo>
                  <a:lnTo>
                    <a:pt x="43326" y="25888"/>
                  </a:lnTo>
                  <a:lnTo>
                    <a:pt x="45170" y="27196"/>
                  </a:lnTo>
                  <a:lnTo>
                    <a:pt x="46042" y="27967"/>
                  </a:lnTo>
                  <a:lnTo>
                    <a:pt x="46378" y="28336"/>
                  </a:lnTo>
                  <a:lnTo>
                    <a:pt x="46713" y="28705"/>
                  </a:lnTo>
                  <a:lnTo>
                    <a:pt x="47451" y="29610"/>
                  </a:lnTo>
                  <a:lnTo>
                    <a:pt x="48624" y="31589"/>
                  </a:lnTo>
                  <a:lnTo>
                    <a:pt x="49429" y="33735"/>
                  </a:lnTo>
                  <a:lnTo>
                    <a:pt x="49865" y="36015"/>
                  </a:lnTo>
                  <a:lnTo>
                    <a:pt x="49899" y="37155"/>
                  </a:lnTo>
                  <a:lnTo>
                    <a:pt x="49899" y="37256"/>
                  </a:lnTo>
                  <a:lnTo>
                    <a:pt x="49865" y="38430"/>
                  </a:lnTo>
                  <a:lnTo>
                    <a:pt x="49463" y="40643"/>
                  </a:lnTo>
                  <a:lnTo>
                    <a:pt x="48691" y="42756"/>
                  </a:lnTo>
                  <a:lnTo>
                    <a:pt x="47585" y="44667"/>
                  </a:lnTo>
                  <a:lnTo>
                    <a:pt x="46210" y="46377"/>
                  </a:lnTo>
                  <a:lnTo>
                    <a:pt x="44533" y="47853"/>
                  </a:lnTo>
                  <a:lnTo>
                    <a:pt x="42622" y="48993"/>
                  </a:lnTo>
                  <a:lnTo>
                    <a:pt x="40509" y="49831"/>
                  </a:lnTo>
                  <a:lnTo>
                    <a:pt x="39369" y="50099"/>
                  </a:lnTo>
                  <a:lnTo>
                    <a:pt x="38229" y="50267"/>
                  </a:lnTo>
                  <a:lnTo>
                    <a:pt x="35949" y="50334"/>
                  </a:lnTo>
                  <a:lnTo>
                    <a:pt x="33736" y="49999"/>
                  </a:lnTo>
                  <a:lnTo>
                    <a:pt x="31656" y="49295"/>
                  </a:lnTo>
                  <a:lnTo>
                    <a:pt x="29712" y="48255"/>
                  </a:lnTo>
                  <a:lnTo>
                    <a:pt x="27934" y="46914"/>
                  </a:lnTo>
                  <a:lnTo>
                    <a:pt x="26425" y="45237"/>
                  </a:lnTo>
                  <a:lnTo>
                    <a:pt x="25218" y="43326"/>
                  </a:lnTo>
                  <a:lnTo>
                    <a:pt x="24749" y="42286"/>
                  </a:lnTo>
                  <a:lnTo>
                    <a:pt x="24313" y="41179"/>
                  </a:lnTo>
                  <a:lnTo>
                    <a:pt x="23810" y="38966"/>
                  </a:lnTo>
                  <a:lnTo>
                    <a:pt x="23709" y="36753"/>
                  </a:lnTo>
                  <a:lnTo>
                    <a:pt x="24011" y="34540"/>
                  </a:lnTo>
                  <a:lnTo>
                    <a:pt x="24648" y="32427"/>
                  </a:lnTo>
                  <a:lnTo>
                    <a:pt x="25620" y="30449"/>
                  </a:lnTo>
                  <a:lnTo>
                    <a:pt x="26928" y="28638"/>
                  </a:lnTo>
                  <a:lnTo>
                    <a:pt x="28571" y="27062"/>
                  </a:lnTo>
                  <a:lnTo>
                    <a:pt x="29510" y="26391"/>
                  </a:lnTo>
                  <a:lnTo>
                    <a:pt x="30516" y="25788"/>
                  </a:lnTo>
                  <a:lnTo>
                    <a:pt x="32595" y="24849"/>
                  </a:lnTo>
                  <a:lnTo>
                    <a:pt x="34742" y="24312"/>
                  </a:lnTo>
                  <a:lnTo>
                    <a:pt x="36955" y="24145"/>
                  </a:lnTo>
                  <a:close/>
                  <a:moveTo>
                    <a:pt x="32864" y="1"/>
                  </a:moveTo>
                  <a:lnTo>
                    <a:pt x="31086" y="7009"/>
                  </a:lnTo>
                  <a:lnTo>
                    <a:pt x="29309" y="7411"/>
                  </a:lnTo>
                  <a:lnTo>
                    <a:pt x="25855" y="8518"/>
                  </a:lnTo>
                  <a:lnTo>
                    <a:pt x="24179" y="9256"/>
                  </a:lnTo>
                  <a:lnTo>
                    <a:pt x="18646" y="4494"/>
                  </a:lnTo>
                  <a:lnTo>
                    <a:pt x="12341" y="8786"/>
                  </a:lnTo>
                  <a:lnTo>
                    <a:pt x="14957" y="15594"/>
                  </a:lnTo>
                  <a:lnTo>
                    <a:pt x="13750" y="16901"/>
                  </a:lnTo>
                  <a:lnTo>
                    <a:pt x="11604" y="19785"/>
                  </a:lnTo>
                  <a:lnTo>
                    <a:pt x="10665" y="21361"/>
                  </a:lnTo>
                  <a:lnTo>
                    <a:pt x="3421" y="20624"/>
                  </a:lnTo>
                  <a:lnTo>
                    <a:pt x="806" y="27867"/>
                  </a:lnTo>
                  <a:lnTo>
                    <a:pt x="6775" y="31924"/>
                  </a:lnTo>
                  <a:lnTo>
                    <a:pt x="6574" y="33232"/>
                  </a:lnTo>
                  <a:lnTo>
                    <a:pt x="6372" y="35781"/>
                  </a:lnTo>
                  <a:lnTo>
                    <a:pt x="6372" y="37088"/>
                  </a:lnTo>
                  <a:lnTo>
                    <a:pt x="6305" y="38161"/>
                  </a:lnTo>
                  <a:lnTo>
                    <a:pt x="6372" y="39235"/>
                  </a:lnTo>
                  <a:lnTo>
                    <a:pt x="1" y="42789"/>
                  </a:lnTo>
                  <a:lnTo>
                    <a:pt x="2013" y="50200"/>
                  </a:lnTo>
                  <a:lnTo>
                    <a:pt x="9189" y="50200"/>
                  </a:lnTo>
                  <a:lnTo>
                    <a:pt x="9726" y="51307"/>
                  </a:lnTo>
                  <a:lnTo>
                    <a:pt x="10933" y="53419"/>
                  </a:lnTo>
                  <a:lnTo>
                    <a:pt x="11604" y="54459"/>
                  </a:lnTo>
                  <a:lnTo>
                    <a:pt x="12308" y="55465"/>
                  </a:lnTo>
                  <a:lnTo>
                    <a:pt x="13079" y="56471"/>
                  </a:lnTo>
                  <a:lnTo>
                    <a:pt x="9994" y="62876"/>
                  </a:lnTo>
                  <a:lnTo>
                    <a:pt x="15929" y="67839"/>
                  </a:lnTo>
                  <a:lnTo>
                    <a:pt x="21630" y="63546"/>
                  </a:lnTo>
                  <a:lnTo>
                    <a:pt x="23273" y="64452"/>
                  </a:lnTo>
                  <a:lnTo>
                    <a:pt x="26727" y="65927"/>
                  </a:lnTo>
                  <a:lnTo>
                    <a:pt x="28538" y="66464"/>
                  </a:lnTo>
                  <a:lnTo>
                    <a:pt x="29678" y="73372"/>
                  </a:lnTo>
                  <a:lnTo>
                    <a:pt x="37391" y="74042"/>
                  </a:lnTo>
                  <a:lnTo>
                    <a:pt x="39671" y="67537"/>
                  </a:lnTo>
                  <a:lnTo>
                    <a:pt x="41549" y="67302"/>
                  </a:lnTo>
                  <a:lnTo>
                    <a:pt x="45271" y="66497"/>
                  </a:lnTo>
                  <a:lnTo>
                    <a:pt x="47048" y="65927"/>
                  </a:lnTo>
                  <a:lnTo>
                    <a:pt x="51944" y="70823"/>
                  </a:lnTo>
                  <a:lnTo>
                    <a:pt x="58617" y="66967"/>
                  </a:lnTo>
                  <a:lnTo>
                    <a:pt x="56773" y="60294"/>
                  </a:lnTo>
                  <a:lnTo>
                    <a:pt x="58215" y="59053"/>
                  </a:lnTo>
                  <a:lnTo>
                    <a:pt x="60797" y="56270"/>
                  </a:lnTo>
                  <a:lnTo>
                    <a:pt x="61937" y="54727"/>
                  </a:lnTo>
                  <a:lnTo>
                    <a:pt x="68711" y="55968"/>
                  </a:lnTo>
                  <a:lnTo>
                    <a:pt x="71964" y="48959"/>
                  </a:lnTo>
                  <a:lnTo>
                    <a:pt x="66632" y="44667"/>
                  </a:lnTo>
                  <a:lnTo>
                    <a:pt x="67034" y="42856"/>
                  </a:lnTo>
                  <a:lnTo>
                    <a:pt x="67470" y="39134"/>
                  </a:lnTo>
                  <a:lnTo>
                    <a:pt x="67470" y="37256"/>
                  </a:lnTo>
                  <a:lnTo>
                    <a:pt x="73841" y="34406"/>
                  </a:lnTo>
                  <a:lnTo>
                    <a:pt x="72500" y="26794"/>
                  </a:lnTo>
                  <a:lnTo>
                    <a:pt x="65458" y="26224"/>
                  </a:lnTo>
                  <a:lnTo>
                    <a:pt x="64754" y="24480"/>
                  </a:lnTo>
                  <a:lnTo>
                    <a:pt x="63010" y="21194"/>
                  </a:lnTo>
                  <a:lnTo>
                    <a:pt x="61937" y="19651"/>
                  </a:lnTo>
                  <a:lnTo>
                    <a:pt x="64150" y="15929"/>
                  </a:lnTo>
                  <a:lnTo>
                    <a:pt x="65559" y="13548"/>
                  </a:lnTo>
                  <a:lnTo>
                    <a:pt x="60093" y="8116"/>
                  </a:lnTo>
                  <a:lnTo>
                    <a:pt x="53990" y="11804"/>
                  </a:lnTo>
                  <a:lnTo>
                    <a:pt x="52682" y="10899"/>
                  </a:lnTo>
                  <a:lnTo>
                    <a:pt x="49865" y="9390"/>
                  </a:lnTo>
                  <a:lnTo>
                    <a:pt x="46948" y="8183"/>
                  </a:lnTo>
                  <a:lnTo>
                    <a:pt x="43896" y="7277"/>
                  </a:lnTo>
                  <a:lnTo>
                    <a:pt x="42320" y="6975"/>
                  </a:lnTo>
                  <a:lnTo>
                    <a:pt x="40576"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5;p33">
              <a:extLst>
                <a:ext uri="{FF2B5EF4-FFF2-40B4-BE49-F238E27FC236}">
                  <a16:creationId xmlns:a16="http://schemas.microsoft.com/office/drawing/2014/main" id="{5DF3468A-47FD-1A5D-483B-F85628C6666E}"/>
                </a:ext>
              </a:extLst>
            </p:cNvPr>
            <p:cNvSpPr/>
            <p:nvPr/>
          </p:nvSpPr>
          <p:spPr>
            <a:xfrm>
              <a:off x="7214164" y="1954899"/>
              <a:ext cx="298379" cy="303830"/>
            </a:xfrm>
            <a:custGeom>
              <a:avLst/>
              <a:gdLst/>
              <a:ahLst/>
              <a:cxnLst/>
              <a:rect l="l" t="t" r="r" b="b"/>
              <a:pathLst>
                <a:path w="16533" h="16835" extrusionOk="0">
                  <a:moveTo>
                    <a:pt x="8652" y="4125"/>
                  </a:moveTo>
                  <a:lnTo>
                    <a:pt x="9524" y="4293"/>
                  </a:lnTo>
                  <a:lnTo>
                    <a:pt x="10295" y="4628"/>
                  </a:lnTo>
                  <a:lnTo>
                    <a:pt x="10999" y="5098"/>
                  </a:lnTo>
                  <a:lnTo>
                    <a:pt x="11603" y="5668"/>
                  </a:lnTo>
                  <a:lnTo>
                    <a:pt x="12072" y="6372"/>
                  </a:lnTo>
                  <a:lnTo>
                    <a:pt x="12408" y="7143"/>
                  </a:lnTo>
                  <a:lnTo>
                    <a:pt x="12575" y="8015"/>
                  </a:lnTo>
                  <a:lnTo>
                    <a:pt x="12575" y="8451"/>
                  </a:lnTo>
                  <a:lnTo>
                    <a:pt x="12609" y="8485"/>
                  </a:lnTo>
                  <a:lnTo>
                    <a:pt x="12575" y="9189"/>
                  </a:lnTo>
                  <a:lnTo>
                    <a:pt x="12173" y="10463"/>
                  </a:lnTo>
                  <a:lnTo>
                    <a:pt x="11435" y="11503"/>
                  </a:lnTo>
                  <a:lnTo>
                    <a:pt x="10463" y="12274"/>
                  </a:lnTo>
                  <a:lnTo>
                    <a:pt x="9323" y="12743"/>
                  </a:lnTo>
                  <a:lnTo>
                    <a:pt x="8082" y="12878"/>
                  </a:lnTo>
                  <a:lnTo>
                    <a:pt x="6841" y="12676"/>
                  </a:lnTo>
                  <a:lnTo>
                    <a:pt x="5667" y="12073"/>
                  </a:lnTo>
                  <a:lnTo>
                    <a:pt x="5131" y="11570"/>
                  </a:lnTo>
                  <a:lnTo>
                    <a:pt x="4661" y="11033"/>
                  </a:lnTo>
                  <a:lnTo>
                    <a:pt x="4024" y="9860"/>
                  </a:lnTo>
                  <a:lnTo>
                    <a:pt x="3823" y="8619"/>
                  </a:lnTo>
                  <a:lnTo>
                    <a:pt x="3957" y="7378"/>
                  </a:lnTo>
                  <a:lnTo>
                    <a:pt x="4427" y="6238"/>
                  </a:lnTo>
                  <a:lnTo>
                    <a:pt x="5198" y="5266"/>
                  </a:lnTo>
                  <a:lnTo>
                    <a:pt x="6238" y="4561"/>
                  </a:lnTo>
                  <a:lnTo>
                    <a:pt x="7512" y="4159"/>
                  </a:lnTo>
                  <a:lnTo>
                    <a:pt x="8216" y="4125"/>
                  </a:lnTo>
                  <a:close/>
                  <a:moveTo>
                    <a:pt x="8015" y="1"/>
                  </a:moveTo>
                  <a:lnTo>
                    <a:pt x="7713" y="34"/>
                  </a:lnTo>
                  <a:lnTo>
                    <a:pt x="7244" y="403"/>
                  </a:lnTo>
                  <a:lnTo>
                    <a:pt x="7143" y="671"/>
                  </a:lnTo>
                  <a:lnTo>
                    <a:pt x="7042" y="1107"/>
                  </a:lnTo>
                  <a:lnTo>
                    <a:pt x="6942" y="1309"/>
                  </a:lnTo>
                  <a:lnTo>
                    <a:pt x="6640" y="1644"/>
                  </a:lnTo>
                  <a:lnTo>
                    <a:pt x="6405" y="1711"/>
                  </a:lnTo>
                  <a:lnTo>
                    <a:pt x="6103" y="1812"/>
                  </a:lnTo>
                  <a:lnTo>
                    <a:pt x="5802" y="1912"/>
                  </a:lnTo>
                  <a:lnTo>
                    <a:pt x="5567" y="1979"/>
                  </a:lnTo>
                  <a:lnTo>
                    <a:pt x="5131" y="1879"/>
                  </a:lnTo>
                  <a:lnTo>
                    <a:pt x="4930" y="1745"/>
                  </a:lnTo>
                  <a:lnTo>
                    <a:pt x="4594" y="1476"/>
                  </a:lnTo>
                  <a:lnTo>
                    <a:pt x="4326" y="1309"/>
                  </a:lnTo>
                  <a:lnTo>
                    <a:pt x="3790" y="1275"/>
                  </a:lnTo>
                  <a:lnTo>
                    <a:pt x="3521" y="1409"/>
                  </a:lnTo>
                  <a:lnTo>
                    <a:pt x="3220" y="1610"/>
                  </a:lnTo>
                  <a:lnTo>
                    <a:pt x="2985" y="1812"/>
                  </a:lnTo>
                  <a:lnTo>
                    <a:pt x="2817" y="2348"/>
                  </a:lnTo>
                  <a:lnTo>
                    <a:pt x="2884" y="2650"/>
                  </a:lnTo>
                  <a:lnTo>
                    <a:pt x="3052" y="3052"/>
                  </a:lnTo>
                  <a:lnTo>
                    <a:pt x="3119" y="3287"/>
                  </a:lnTo>
                  <a:lnTo>
                    <a:pt x="3052" y="3723"/>
                  </a:lnTo>
                  <a:lnTo>
                    <a:pt x="2918" y="3924"/>
                  </a:lnTo>
                  <a:lnTo>
                    <a:pt x="2717" y="4192"/>
                  </a:lnTo>
                  <a:lnTo>
                    <a:pt x="2515" y="4427"/>
                  </a:lnTo>
                  <a:lnTo>
                    <a:pt x="2381" y="4628"/>
                  </a:lnTo>
                  <a:lnTo>
                    <a:pt x="1945" y="4830"/>
                  </a:lnTo>
                  <a:lnTo>
                    <a:pt x="1711" y="4830"/>
                  </a:lnTo>
                  <a:lnTo>
                    <a:pt x="1308" y="4763"/>
                  </a:lnTo>
                  <a:lnTo>
                    <a:pt x="1006" y="4763"/>
                  </a:lnTo>
                  <a:lnTo>
                    <a:pt x="503" y="5064"/>
                  </a:lnTo>
                  <a:lnTo>
                    <a:pt x="403" y="5333"/>
                  </a:lnTo>
                  <a:lnTo>
                    <a:pt x="269" y="5735"/>
                  </a:lnTo>
                  <a:lnTo>
                    <a:pt x="168" y="6003"/>
                  </a:lnTo>
                  <a:lnTo>
                    <a:pt x="336" y="6540"/>
                  </a:lnTo>
                  <a:lnTo>
                    <a:pt x="570" y="6741"/>
                  </a:lnTo>
                  <a:lnTo>
                    <a:pt x="973" y="7009"/>
                  </a:lnTo>
                  <a:lnTo>
                    <a:pt x="1140" y="7177"/>
                  </a:lnTo>
                  <a:lnTo>
                    <a:pt x="1342" y="7579"/>
                  </a:lnTo>
                  <a:lnTo>
                    <a:pt x="1342" y="7814"/>
                  </a:lnTo>
                  <a:lnTo>
                    <a:pt x="1308" y="8149"/>
                  </a:lnTo>
                  <a:lnTo>
                    <a:pt x="1308" y="8485"/>
                  </a:lnTo>
                  <a:lnTo>
                    <a:pt x="1275" y="8719"/>
                  </a:lnTo>
                  <a:lnTo>
                    <a:pt x="1040" y="9088"/>
                  </a:lnTo>
                  <a:lnTo>
                    <a:pt x="872" y="9222"/>
                  </a:lnTo>
                  <a:lnTo>
                    <a:pt x="470" y="9457"/>
                  </a:lnTo>
                  <a:lnTo>
                    <a:pt x="202" y="9625"/>
                  </a:lnTo>
                  <a:lnTo>
                    <a:pt x="0" y="10128"/>
                  </a:lnTo>
                  <a:lnTo>
                    <a:pt x="34" y="10430"/>
                  </a:lnTo>
                  <a:lnTo>
                    <a:pt x="134" y="10832"/>
                  </a:lnTo>
                  <a:lnTo>
                    <a:pt x="235" y="11100"/>
                  </a:lnTo>
                  <a:lnTo>
                    <a:pt x="705" y="11436"/>
                  </a:lnTo>
                  <a:lnTo>
                    <a:pt x="1006" y="11469"/>
                  </a:lnTo>
                  <a:lnTo>
                    <a:pt x="1643" y="11469"/>
                  </a:lnTo>
                  <a:lnTo>
                    <a:pt x="2046" y="11704"/>
                  </a:lnTo>
                  <a:lnTo>
                    <a:pt x="2180" y="11872"/>
                  </a:lnTo>
                  <a:lnTo>
                    <a:pt x="2348" y="12207"/>
                  </a:lnTo>
                  <a:lnTo>
                    <a:pt x="2549" y="12475"/>
                  </a:lnTo>
                  <a:lnTo>
                    <a:pt x="2649" y="12676"/>
                  </a:lnTo>
                  <a:lnTo>
                    <a:pt x="2683" y="13112"/>
                  </a:lnTo>
                  <a:lnTo>
                    <a:pt x="2616" y="13347"/>
                  </a:lnTo>
                  <a:lnTo>
                    <a:pt x="2448" y="13716"/>
                  </a:lnTo>
                  <a:lnTo>
                    <a:pt x="2348" y="13984"/>
                  </a:lnTo>
                  <a:lnTo>
                    <a:pt x="2448" y="14554"/>
                  </a:lnTo>
                  <a:lnTo>
                    <a:pt x="2649" y="14755"/>
                  </a:lnTo>
                  <a:lnTo>
                    <a:pt x="2951" y="15024"/>
                  </a:lnTo>
                  <a:lnTo>
                    <a:pt x="3220" y="15191"/>
                  </a:lnTo>
                  <a:lnTo>
                    <a:pt x="3790" y="15191"/>
                  </a:lnTo>
                  <a:lnTo>
                    <a:pt x="4024" y="15057"/>
                  </a:lnTo>
                  <a:lnTo>
                    <a:pt x="4360" y="14823"/>
                  </a:lnTo>
                  <a:lnTo>
                    <a:pt x="4527" y="14722"/>
                  </a:lnTo>
                  <a:lnTo>
                    <a:pt x="4997" y="14688"/>
                  </a:lnTo>
                  <a:lnTo>
                    <a:pt x="5198" y="14755"/>
                  </a:lnTo>
                  <a:lnTo>
                    <a:pt x="5533" y="14890"/>
                  </a:lnTo>
                  <a:lnTo>
                    <a:pt x="5869" y="15024"/>
                  </a:lnTo>
                  <a:lnTo>
                    <a:pt x="6070" y="15124"/>
                  </a:lnTo>
                  <a:lnTo>
                    <a:pt x="6372" y="15493"/>
                  </a:lnTo>
                  <a:lnTo>
                    <a:pt x="6439" y="15694"/>
                  </a:lnTo>
                  <a:lnTo>
                    <a:pt x="6506" y="16063"/>
                  </a:lnTo>
                  <a:lnTo>
                    <a:pt x="6573" y="16365"/>
                  </a:lnTo>
                  <a:lnTo>
                    <a:pt x="7009" y="16734"/>
                  </a:lnTo>
                  <a:lnTo>
                    <a:pt x="7277" y="16801"/>
                  </a:lnTo>
                  <a:lnTo>
                    <a:pt x="7679" y="16835"/>
                  </a:lnTo>
                  <a:lnTo>
                    <a:pt x="7981" y="16835"/>
                  </a:lnTo>
                  <a:lnTo>
                    <a:pt x="8451" y="16533"/>
                  </a:lnTo>
                  <a:lnTo>
                    <a:pt x="8585" y="16264"/>
                  </a:lnTo>
                  <a:lnTo>
                    <a:pt x="8685" y="15929"/>
                  </a:lnTo>
                  <a:lnTo>
                    <a:pt x="8786" y="15694"/>
                  </a:lnTo>
                  <a:lnTo>
                    <a:pt x="9155" y="15393"/>
                  </a:lnTo>
                  <a:lnTo>
                    <a:pt x="9356" y="15359"/>
                  </a:lnTo>
                  <a:lnTo>
                    <a:pt x="9725" y="15292"/>
                  </a:lnTo>
                  <a:lnTo>
                    <a:pt x="10094" y="15191"/>
                  </a:lnTo>
                  <a:lnTo>
                    <a:pt x="10329" y="15158"/>
                  </a:lnTo>
                  <a:lnTo>
                    <a:pt x="10765" y="15258"/>
                  </a:lnTo>
                  <a:lnTo>
                    <a:pt x="10932" y="15426"/>
                  </a:lnTo>
                  <a:lnTo>
                    <a:pt x="11200" y="15694"/>
                  </a:lnTo>
                  <a:lnTo>
                    <a:pt x="11402" y="15862"/>
                  </a:lnTo>
                  <a:lnTo>
                    <a:pt x="11972" y="15929"/>
                  </a:lnTo>
                  <a:lnTo>
                    <a:pt x="12240" y="15829"/>
                  </a:lnTo>
                  <a:lnTo>
                    <a:pt x="12575" y="15627"/>
                  </a:lnTo>
                  <a:lnTo>
                    <a:pt x="12844" y="15460"/>
                  </a:lnTo>
                  <a:lnTo>
                    <a:pt x="13045" y="14923"/>
                  </a:lnTo>
                  <a:lnTo>
                    <a:pt x="13011" y="14621"/>
                  </a:lnTo>
                  <a:lnTo>
                    <a:pt x="12911" y="14286"/>
                  </a:lnTo>
                  <a:lnTo>
                    <a:pt x="12877" y="14051"/>
                  </a:lnTo>
                  <a:lnTo>
                    <a:pt x="12978" y="13615"/>
                  </a:lnTo>
                  <a:lnTo>
                    <a:pt x="13145" y="13448"/>
                  </a:lnTo>
                  <a:lnTo>
                    <a:pt x="13380" y="13179"/>
                  </a:lnTo>
                  <a:lnTo>
                    <a:pt x="13648" y="12878"/>
                  </a:lnTo>
                  <a:lnTo>
                    <a:pt x="13816" y="12710"/>
                  </a:lnTo>
                  <a:lnTo>
                    <a:pt x="14252" y="12542"/>
                  </a:lnTo>
                  <a:lnTo>
                    <a:pt x="14487" y="12576"/>
                  </a:lnTo>
                  <a:lnTo>
                    <a:pt x="14822" y="12643"/>
                  </a:lnTo>
                  <a:lnTo>
                    <a:pt x="15124" y="12676"/>
                  </a:lnTo>
                  <a:lnTo>
                    <a:pt x="15627" y="12408"/>
                  </a:lnTo>
                  <a:lnTo>
                    <a:pt x="15761" y="12173"/>
                  </a:lnTo>
                  <a:lnTo>
                    <a:pt x="15929" y="11805"/>
                  </a:lnTo>
                  <a:lnTo>
                    <a:pt x="16029" y="11503"/>
                  </a:lnTo>
                  <a:lnTo>
                    <a:pt x="15895" y="10966"/>
                  </a:lnTo>
                  <a:lnTo>
                    <a:pt x="15694" y="10765"/>
                  </a:lnTo>
                  <a:lnTo>
                    <a:pt x="15426" y="10530"/>
                  </a:lnTo>
                  <a:lnTo>
                    <a:pt x="15258" y="10396"/>
                  </a:lnTo>
                  <a:lnTo>
                    <a:pt x="15090" y="9960"/>
                  </a:lnTo>
                  <a:lnTo>
                    <a:pt x="15124" y="9725"/>
                  </a:lnTo>
                  <a:lnTo>
                    <a:pt x="15157" y="9357"/>
                  </a:lnTo>
                  <a:lnTo>
                    <a:pt x="15191" y="8954"/>
                  </a:lnTo>
                  <a:lnTo>
                    <a:pt x="15224" y="8719"/>
                  </a:lnTo>
                  <a:lnTo>
                    <a:pt x="15493" y="8384"/>
                  </a:lnTo>
                  <a:lnTo>
                    <a:pt x="15694" y="8250"/>
                  </a:lnTo>
                  <a:lnTo>
                    <a:pt x="16029" y="8116"/>
                  </a:lnTo>
                  <a:lnTo>
                    <a:pt x="16264" y="7948"/>
                  </a:lnTo>
                  <a:lnTo>
                    <a:pt x="16532" y="7445"/>
                  </a:lnTo>
                  <a:lnTo>
                    <a:pt x="16532" y="7177"/>
                  </a:lnTo>
                  <a:lnTo>
                    <a:pt x="16465" y="6775"/>
                  </a:lnTo>
                  <a:lnTo>
                    <a:pt x="16365" y="6506"/>
                  </a:lnTo>
                  <a:lnTo>
                    <a:pt x="15962" y="6104"/>
                  </a:lnTo>
                  <a:lnTo>
                    <a:pt x="15660" y="6070"/>
                  </a:lnTo>
                  <a:lnTo>
                    <a:pt x="15258" y="6037"/>
                  </a:lnTo>
                  <a:lnTo>
                    <a:pt x="15057" y="6003"/>
                  </a:lnTo>
                  <a:lnTo>
                    <a:pt x="14688" y="5735"/>
                  </a:lnTo>
                  <a:lnTo>
                    <a:pt x="14554" y="5567"/>
                  </a:lnTo>
                  <a:lnTo>
                    <a:pt x="14386" y="5232"/>
                  </a:lnTo>
                  <a:lnTo>
                    <a:pt x="14218" y="4897"/>
                  </a:lnTo>
                  <a:lnTo>
                    <a:pt x="14118" y="4695"/>
                  </a:lnTo>
                  <a:lnTo>
                    <a:pt x="14118" y="4260"/>
                  </a:lnTo>
                  <a:lnTo>
                    <a:pt x="14218" y="4058"/>
                  </a:lnTo>
                  <a:lnTo>
                    <a:pt x="14420" y="3723"/>
                  </a:lnTo>
                  <a:lnTo>
                    <a:pt x="14520" y="3455"/>
                  </a:lnTo>
                  <a:lnTo>
                    <a:pt x="14453" y="2885"/>
                  </a:lnTo>
                  <a:lnTo>
                    <a:pt x="14286" y="2650"/>
                  </a:lnTo>
                  <a:lnTo>
                    <a:pt x="14017" y="2382"/>
                  </a:lnTo>
                  <a:lnTo>
                    <a:pt x="13783" y="2180"/>
                  </a:lnTo>
                  <a:lnTo>
                    <a:pt x="13212" y="2113"/>
                  </a:lnTo>
                  <a:lnTo>
                    <a:pt x="12944" y="2248"/>
                  </a:lnTo>
                  <a:lnTo>
                    <a:pt x="12609" y="2449"/>
                  </a:lnTo>
                  <a:lnTo>
                    <a:pt x="12374" y="2549"/>
                  </a:lnTo>
                  <a:lnTo>
                    <a:pt x="11938" y="2549"/>
                  </a:lnTo>
                  <a:lnTo>
                    <a:pt x="11737" y="2449"/>
                  </a:lnTo>
                  <a:lnTo>
                    <a:pt x="10899" y="2013"/>
                  </a:lnTo>
                  <a:lnTo>
                    <a:pt x="9960" y="1745"/>
                  </a:lnTo>
                  <a:lnTo>
                    <a:pt x="9759" y="1644"/>
                  </a:lnTo>
                  <a:lnTo>
                    <a:pt x="9423" y="1309"/>
                  </a:lnTo>
                  <a:lnTo>
                    <a:pt x="9356" y="1107"/>
                  </a:lnTo>
                  <a:lnTo>
                    <a:pt x="9256" y="671"/>
                  </a:lnTo>
                  <a:lnTo>
                    <a:pt x="9155" y="403"/>
                  </a:lnTo>
                  <a:lnTo>
                    <a:pt x="8685" y="34"/>
                  </a:lnTo>
                  <a:lnTo>
                    <a:pt x="8384"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6;p33">
              <a:extLst>
                <a:ext uri="{FF2B5EF4-FFF2-40B4-BE49-F238E27FC236}">
                  <a16:creationId xmlns:a16="http://schemas.microsoft.com/office/drawing/2014/main" id="{79DD310E-C7AC-D9A9-66AA-AAD125F2D246}"/>
                </a:ext>
              </a:extLst>
            </p:cNvPr>
            <p:cNvSpPr/>
            <p:nvPr/>
          </p:nvSpPr>
          <p:spPr>
            <a:xfrm>
              <a:off x="5330186" y="1481044"/>
              <a:ext cx="2273137" cy="88974"/>
            </a:xfrm>
            <a:custGeom>
              <a:avLst/>
              <a:gdLst/>
              <a:ahLst/>
              <a:cxnLst/>
              <a:rect l="l" t="t" r="r" b="b"/>
              <a:pathLst>
                <a:path w="125953" h="4930" extrusionOk="0">
                  <a:moveTo>
                    <a:pt x="4193" y="0"/>
                  </a:moveTo>
                  <a:lnTo>
                    <a:pt x="3287" y="201"/>
                  </a:lnTo>
                  <a:lnTo>
                    <a:pt x="2449" y="537"/>
                  </a:lnTo>
                  <a:lnTo>
                    <a:pt x="1678" y="1040"/>
                  </a:lnTo>
                  <a:lnTo>
                    <a:pt x="1041" y="1677"/>
                  </a:lnTo>
                  <a:lnTo>
                    <a:pt x="538" y="2448"/>
                  </a:lnTo>
                  <a:lnTo>
                    <a:pt x="202" y="3286"/>
                  </a:lnTo>
                  <a:lnTo>
                    <a:pt x="1" y="4192"/>
                  </a:lnTo>
                  <a:lnTo>
                    <a:pt x="1" y="4695"/>
                  </a:lnTo>
                  <a:lnTo>
                    <a:pt x="1" y="4930"/>
                  </a:lnTo>
                  <a:lnTo>
                    <a:pt x="125952" y="4930"/>
                  </a:lnTo>
                  <a:lnTo>
                    <a:pt x="125952" y="4695"/>
                  </a:lnTo>
                  <a:lnTo>
                    <a:pt x="125919" y="4192"/>
                  </a:lnTo>
                  <a:lnTo>
                    <a:pt x="125718" y="3286"/>
                  </a:lnTo>
                  <a:lnTo>
                    <a:pt x="125382" y="2448"/>
                  </a:lnTo>
                  <a:lnTo>
                    <a:pt x="124879" y="1677"/>
                  </a:lnTo>
                  <a:lnTo>
                    <a:pt x="124209" y="1040"/>
                  </a:lnTo>
                  <a:lnTo>
                    <a:pt x="123471" y="537"/>
                  </a:lnTo>
                  <a:lnTo>
                    <a:pt x="122632" y="168"/>
                  </a:lnTo>
                  <a:lnTo>
                    <a:pt x="12169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7;p33">
              <a:extLst>
                <a:ext uri="{FF2B5EF4-FFF2-40B4-BE49-F238E27FC236}">
                  <a16:creationId xmlns:a16="http://schemas.microsoft.com/office/drawing/2014/main" id="{0C39F463-5CFF-7CFA-C36A-AFC26CD76F6A}"/>
                </a:ext>
              </a:extLst>
            </p:cNvPr>
            <p:cNvSpPr/>
            <p:nvPr/>
          </p:nvSpPr>
          <p:spPr>
            <a:xfrm>
              <a:off x="5330186" y="1481044"/>
              <a:ext cx="2273137" cy="1746601"/>
            </a:xfrm>
            <a:custGeom>
              <a:avLst/>
              <a:gdLst/>
              <a:ahLst/>
              <a:cxnLst/>
              <a:rect l="l" t="t" r="r" b="b"/>
              <a:pathLst>
                <a:path w="125953" h="96778" fill="none" extrusionOk="0">
                  <a:moveTo>
                    <a:pt x="125952" y="4695"/>
                  </a:moveTo>
                  <a:lnTo>
                    <a:pt x="125952" y="92083"/>
                  </a:lnTo>
                  <a:lnTo>
                    <a:pt x="125919" y="92552"/>
                  </a:lnTo>
                  <a:lnTo>
                    <a:pt x="125718" y="93458"/>
                  </a:lnTo>
                  <a:lnTo>
                    <a:pt x="125382" y="94330"/>
                  </a:lnTo>
                  <a:lnTo>
                    <a:pt x="124879" y="95067"/>
                  </a:lnTo>
                  <a:lnTo>
                    <a:pt x="124242" y="95704"/>
                  </a:lnTo>
                  <a:lnTo>
                    <a:pt x="123471" y="96207"/>
                  </a:lnTo>
                  <a:lnTo>
                    <a:pt x="122632" y="96576"/>
                  </a:lnTo>
                  <a:lnTo>
                    <a:pt x="121727" y="96777"/>
                  </a:lnTo>
                  <a:lnTo>
                    <a:pt x="121224" y="96777"/>
                  </a:lnTo>
                  <a:lnTo>
                    <a:pt x="4696" y="96777"/>
                  </a:lnTo>
                  <a:lnTo>
                    <a:pt x="4226" y="96777"/>
                  </a:lnTo>
                  <a:lnTo>
                    <a:pt x="3287" y="96576"/>
                  </a:lnTo>
                  <a:lnTo>
                    <a:pt x="2449" y="96207"/>
                  </a:lnTo>
                  <a:lnTo>
                    <a:pt x="1711" y="95704"/>
                  </a:lnTo>
                  <a:lnTo>
                    <a:pt x="1041" y="95067"/>
                  </a:lnTo>
                  <a:lnTo>
                    <a:pt x="538" y="94330"/>
                  </a:lnTo>
                  <a:lnTo>
                    <a:pt x="202" y="93491"/>
                  </a:lnTo>
                  <a:lnTo>
                    <a:pt x="1" y="92552"/>
                  </a:lnTo>
                  <a:lnTo>
                    <a:pt x="1" y="92083"/>
                  </a:lnTo>
                  <a:lnTo>
                    <a:pt x="1" y="4695"/>
                  </a:lnTo>
                  <a:lnTo>
                    <a:pt x="1" y="4192"/>
                  </a:lnTo>
                  <a:lnTo>
                    <a:pt x="202" y="3286"/>
                  </a:lnTo>
                  <a:lnTo>
                    <a:pt x="538" y="2448"/>
                  </a:lnTo>
                  <a:lnTo>
                    <a:pt x="1041" y="1677"/>
                  </a:lnTo>
                  <a:lnTo>
                    <a:pt x="1678" y="1040"/>
                  </a:lnTo>
                  <a:lnTo>
                    <a:pt x="2449" y="537"/>
                  </a:lnTo>
                  <a:lnTo>
                    <a:pt x="3287" y="201"/>
                  </a:lnTo>
                  <a:lnTo>
                    <a:pt x="4193" y="0"/>
                  </a:lnTo>
                  <a:lnTo>
                    <a:pt x="4696" y="0"/>
                  </a:lnTo>
                  <a:lnTo>
                    <a:pt x="121224" y="0"/>
                  </a:lnTo>
                  <a:lnTo>
                    <a:pt x="121694" y="0"/>
                  </a:lnTo>
                  <a:lnTo>
                    <a:pt x="122632" y="168"/>
                  </a:lnTo>
                  <a:lnTo>
                    <a:pt x="123471" y="537"/>
                  </a:lnTo>
                  <a:lnTo>
                    <a:pt x="124209" y="1040"/>
                  </a:lnTo>
                  <a:lnTo>
                    <a:pt x="124879" y="1677"/>
                  </a:lnTo>
                  <a:lnTo>
                    <a:pt x="125382" y="2448"/>
                  </a:lnTo>
                  <a:lnTo>
                    <a:pt x="125718" y="3286"/>
                  </a:lnTo>
                  <a:lnTo>
                    <a:pt x="125919" y="4192"/>
                  </a:lnTo>
                  <a:lnTo>
                    <a:pt x="125952" y="469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8;p33">
              <a:extLst>
                <a:ext uri="{FF2B5EF4-FFF2-40B4-BE49-F238E27FC236}">
                  <a16:creationId xmlns:a16="http://schemas.microsoft.com/office/drawing/2014/main" id="{373F604B-8BF4-4F67-7058-CEDCD1D9ACC2}"/>
                </a:ext>
              </a:extLst>
            </p:cNvPr>
            <p:cNvSpPr/>
            <p:nvPr/>
          </p:nvSpPr>
          <p:spPr>
            <a:xfrm>
              <a:off x="5484510" y="1508277"/>
              <a:ext cx="35120" cy="34507"/>
            </a:xfrm>
            <a:custGeom>
              <a:avLst/>
              <a:gdLst/>
              <a:ahLst/>
              <a:cxnLst/>
              <a:rect l="l" t="t" r="r" b="b"/>
              <a:pathLst>
                <a:path w="1946" h="1912" extrusionOk="0">
                  <a:moveTo>
                    <a:pt x="973" y="0"/>
                  </a:moveTo>
                  <a:lnTo>
                    <a:pt x="672" y="34"/>
                  </a:lnTo>
                  <a:lnTo>
                    <a:pt x="236" y="336"/>
                  </a:lnTo>
                  <a:lnTo>
                    <a:pt x="1" y="839"/>
                  </a:lnTo>
                  <a:lnTo>
                    <a:pt x="102" y="1409"/>
                  </a:lnTo>
                  <a:lnTo>
                    <a:pt x="303" y="1643"/>
                  </a:lnTo>
                  <a:lnTo>
                    <a:pt x="538" y="1811"/>
                  </a:lnTo>
                  <a:lnTo>
                    <a:pt x="1074" y="1912"/>
                  </a:lnTo>
                  <a:lnTo>
                    <a:pt x="1577" y="1710"/>
                  </a:lnTo>
                  <a:lnTo>
                    <a:pt x="1912" y="1274"/>
                  </a:lnTo>
                  <a:lnTo>
                    <a:pt x="1946" y="973"/>
                  </a:lnTo>
                  <a:lnTo>
                    <a:pt x="1879" y="570"/>
                  </a:lnTo>
                  <a:lnTo>
                    <a:pt x="1376" y="67"/>
                  </a:lnTo>
                  <a:lnTo>
                    <a:pt x="97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9;p33">
              <a:extLst>
                <a:ext uri="{FF2B5EF4-FFF2-40B4-BE49-F238E27FC236}">
                  <a16:creationId xmlns:a16="http://schemas.microsoft.com/office/drawing/2014/main" id="{7A94FC5F-409B-E24E-3653-B008FD816EF5}"/>
                </a:ext>
              </a:extLst>
            </p:cNvPr>
            <p:cNvSpPr/>
            <p:nvPr/>
          </p:nvSpPr>
          <p:spPr>
            <a:xfrm>
              <a:off x="5566211" y="1508277"/>
              <a:ext cx="35120" cy="34507"/>
            </a:xfrm>
            <a:custGeom>
              <a:avLst/>
              <a:gdLst/>
              <a:ahLst/>
              <a:cxnLst/>
              <a:rect l="l" t="t" r="r" b="b"/>
              <a:pathLst>
                <a:path w="1946" h="1912" extrusionOk="0">
                  <a:moveTo>
                    <a:pt x="1007" y="0"/>
                  </a:moveTo>
                  <a:lnTo>
                    <a:pt x="672" y="34"/>
                  </a:lnTo>
                  <a:lnTo>
                    <a:pt x="236" y="336"/>
                  </a:lnTo>
                  <a:lnTo>
                    <a:pt x="1" y="839"/>
                  </a:lnTo>
                  <a:lnTo>
                    <a:pt x="102" y="1375"/>
                  </a:lnTo>
                  <a:lnTo>
                    <a:pt x="303" y="1610"/>
                  </a:lnTo>
                  <a:lnTo>
                    <a:pt x="538" y="1811"/>
                  </a:lnTo>
                  <a:lnTo>
                    <a:pt x="1074" y="1912"/>
                  </a:lnTo>
                  <a:lnTo>
                    <a:pt x="1577" y="1710"/>
                  </a:lnTo>
                  <a:lnTo>
                    <a:pt x="1879" y="1274"/>
                  </a:lnTo>
                  <a:lnTo>
                    <a:pt x="1946" y="973"/>
                  </a:lnTo>
                  <a:lnTo>
                    <a:pt x="1879" y="570"/>
                  </a:lnTo>
                  <a:lnTo>
                    <a:pt x="1376" y="67"/>
                  </a:lnTo>
                  <a:lnTo>
                    <a:pt x="1007"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0;p33">
              <a:extLst>
                <a:ext uri="{FF2B5EF4-FFF2-40B4-BE49-F238E27FC236}">
                  <a16:creationId xmlns:a16="http://schemas.microsoft.com/office/drawing/2014/main" id="{594EC6E8-D887-CCD3-500C-A1C3DC3A960C}"/>
                </a:ext>
              </a:extLst>
            </p:cNvPr>
            <p:cNvSpPr/>
            <p:nvPr/>
          </p:nvSpPr>
          <p:spPr>
            <a:xfrm>
              <a:off x="5647912" y="1508277"/>
              <a:ext cx="34525" cy="34507"/>
            </a:xfrm>
            <a:custGeom>
              <a:avLst/>
              <a:gdLst/>
              <a:ahLst/>
              <a:cxnLst/>
              <a:rect l="l" t="t" r="r" b="b"/>
              <a:pathLst>
                <a:path w="1913" h="1912" extrusionOk="0">
                  <a:moveTo>
                    <a:pt x="973" y="0"/>
                  </a:moveTo>
                  <a:lnTo>
                    <a:pt x="638" y="34"/>
                  </a:lnTo>
                  <a:lnTo>
                    <a:pt x="202" y="336"/>
                  </a:lnTo>
                  <a:lnTo>
                    <a:pt x="1" y="839"/>
                  </a:lnTo>
                  <a:lnTo>
                    <a:pt x="102" y="1409"/>
                  </a:lnTo>
                  <a:lnTo>
                    <a:pt x="269" y="1643"/>
                  </a:lnTo>
                  <a:lnTo>
                    <a:pt x="504" y="1811"/>
                  </a:lnTo>
                  <a:lnTo>
                    <a:pt x="1074" y="1912"/>
                  </a:lnTo>
                  <a:lnTo>
                    <a:pt x="1577" y="1710"/>
                  </a:lnTo>
                  <a:lnTo>
                    <a:pt x="1879" y="1274"/>
                  </a:lnTo>
                  <a:lnTo>
                    <a:pt x="1912" y="973"/>
                  </a:lnTo>
                  <a:lnTo>
                    <a:pt x="1845" y="570"/>
                  </a:lnTo>
                  <a:lnTo>
                    <a:pt x="1342" y="67"/>
                  </a:lnTo>
                  <a:lnTo>
                    <a:pt x="97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1;p33">
              <a:extLst>
                <a:ext uri="{FF2B5EF4-FFF2-40B4-BE49-F238E27FC236}">
                  <a16:creationId xmlns:a16="http://schemas.microsoft.com/office/drawing/2014/main" id="{8A5820F9-08DA-1879-8955-B2875C82B68F}"/>
                </a:ext>
              </a:extLst>
            </p:cNvPr>
            <p:cNvSpPr/>
            <p:nvPr/>
          </p:nvSpPr>
          <p:spPr>
            <a:xfrm>
              <a:off x="6107257" y="2106805"/>
              <a:ext cx="722026" cy="722622"/>
            </a:xfrm>
            <a:custGeom>
              <a:avLst/>
              <a:gdLst/>
              <a:ahLst/>
              <a:cxnLst/>
              <a:rect l="l" t="t" r="r" b="b"/>
              <a:pathLst>
                <a:path w="40007" h="40040" fill="none" extrusionOk="0">
                  <a:moveTo>
                    <a:pt x="40006" y="20020"/>
                  </a:moveTo>
                  <a:lnTo>
                    <a:pt x="39973" y="21529"/>
                  </a:lnTo>
                  <a:lnTo>
                    <a:pt x="39537" y="24480"/>
                  </a:lnTo>
                  <a:lnTo>
                    <a:pt x="38665" y="27263"/>
                  </a:lnTo>
                  <a:lnTo>
                    <a:pt x="37424" y="29912"/>
                  </a:lnTo>
                  <a:lnTo>
                    <a:pt x="35814" y="32327"/>
                  </a:lnTo>
                  <a:lnTo>
                    <a:pt x="33870" y="34473"/>
                  </a:lnTo>
                  <a:lnTo>
                    <a:pt x="31589" y="36351"/>
                  </a:lnTo>
                  <a:lnTo>
                    <a:pt x="29041" y="37893"/>
                  </a:lnTo>
                  <a:lnTo>
                    <a:pt x="27666" y="38497"/>
                  </a:lnTo>
                  <a:lnTo>
                    <a:pt x="26257" y="39034"/>
                  </a:lnTo>
                  <a:lnTo>
                    <a:pt x="23374" y="39771"/>
                  </a:lnTo>
                  <a:lnTo>
                    <a:pt x="20456" y="40040"/>
                  </a:lnTo>
                  <a:lnTo>
                    <a:pt x="17539" y="39905"/>
                  </a:lnTo>
                  <a:lnTo>
                    <a:pt x="14688" y="39335"/>
                  </a:lnTo>
                  <a:lnTo>
                    <a:pt x="11939" y="38363"/>
                  </a:lnTo>
                  <a:lnTo>
                    <a:pt x="9357" y="36988"/>
                  </a:lnTo>
                  <a:lnTo>
                    <a:pt x="6976" y="35211"/>
                  </a:lnTo>
                  <a:lnTo>
                    <a:pt x="5869" y="34171"/>
                  </a:lnTo>
                  <a:lnTo>
                    <a:pt x="4830" y="33065"/>
                  </a:lnTo>
                  <a:lnTo>
                    <a:pt x="3052" y="30684"/>
                  </a:lnTo>
                  <a:lnTo>
                    <a:pt x="1677" y="28102"/>
                  </a:lnTo>
                  <a:lnTo>
                    <a:pt x="705" y="25352"/>
                  </a:lnTo>
                  <a:lnTo>
                    <a:pt x="135" y="22502"/>
                  </a:lnTo>
                  <a:lnTo>
                    <a:pt x="1" y="19584"/>
                  </a:lnTo>
                  <a:lnTo>
                    <a:pt x="269" y="16667"/>
                  </a:lnTo>
                  <a:lnTo>
                    <a:pt x="973" y="13783"/>
                  </a:lnTo>
                  <a:lnTo>
                    <a:pt x="1543" y="12374"/>
                  </a:lnTo>
                  <a:lnTo>
                    <a:pt x="2147" y="10966"/>
                  </a:lnTo>
                  <a:lnTo>
                    <a:pt x="3689" y="8451"/>
                  </a:lnTo>
                  <a:lnTo>
                    <a:pt x="5534" y="6171"/>
                  </a:lnTo>
                  <a:lnTo>
                    <a:pt x="7713" y="4226"/>
                  </a:lnTo>
                  <a:lnTo>
                    <a:pt x="10128" y="2616"/>
                  </a:lnTo>
                  <a:lnTo>
                    <a:pt x="12743" y="1342"/>
                  </a:lnTo>
                  <a:lnTo>
                    <a:pt x="15560" y="504"/>
                  </a:lnTo>
                  <a:lnTo>
                    <a:pt x="18511" y="68"/>
                  </a:lnTo>
                  <a:lnTo>
                    <a:pt x="20020" y="1"/>
                  </a:lnTo>
                  <a:lnTo>
                    <a:pt x="20020" y="1"/>
                  </a:lnTo>
                  <a:lnTo>
                    <a:pt x="21026" y="34"/>
                  </a:lnTo>
                  <a:lnTo>
                    <a:pt x="23038" y="235"/>
                  </a:lnTo>
                  <a:lnTo>
                    <a:pt x="24983" y="638"/>
                  </a:lnTo>
                  <a:lnTo>
                    <a:pt x="26861" y="1208"/>
                  </a:lnTo>
                  <a:lnTo>
                    <a:pt x="28672" y="1979"/>
                  </a:lnTo>
                  <a:lnTo>
                    <a:pt x="30349" y="2885"/>
                  </a:lnTo>
                  <a:lnTo>
                    <a:pt x="31958" y="3958"/>
                  </a:lnTo>
                  <a:lnTo>
                    <a:pt x="33434" y="5165"/>
                  </a:lnTo>
                  <a:lnTo>
                    <a:pt x="34775" y="6506"/>
                  </a:lnTo>
                  <a:lnTo>
                    <a:pt x="36016" y="7982"/>
                  </a:lnTo>
                  <a:lnTo>
                    <a:pt x="37089" y="9558"/>
                  </a:lnTo>
                  <a:lnTo>
                    <a:pt x="38028" y="11268"/>
                  </a:lnTo>
                  <a:lnTo>
                    <a:pt x="38765" y="13045"/>
                  </a:lnTo>
                  <a:lnTo>
                    <a:pt x="39369" y="14923"/>
                  </a:lnTo>
                  <a:lnTo>
                    <a:pt x="39771" y="16868"/>
                  </a:lnTo>
                  <a:lnTo>
                    <a:pt x="40006" y="18880"/>
                  </a:lnTo>
                  <a:lnTo>
                    <a:pt x="40006" y="19886"/>
                  </a:lnTo>
                  <a:lnTo>
                    <a:pt x="40006" y="20020"/>
                  </a:lnTo>
                  <a:close/>
                </a:path>
              </a:pathLst>
            </a:custGeom>
            <a:noFill/>
            <a:ln w="4275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2;p33">
              <a:extLst>
                <a:ext uri="{FF2B5EF4-FFF2-40B4-BE49-F238E27FC236}">
                  <a16:creationId xmlns:a16="http://schemas.microsoft.com/office/drawing/2014/main" id="{6733E365-BC83-3330-0223-BC5ADF6AEEFE}"/>
                </a:ext>
              </a:extLst>
            </p:cNvPr>
            <p:cNvSpPr/>
            <p:nvPr/>
          </p:nvSpPr>
          <p:spPr>
            <a:xfrm>
              <a:off x="6799595" y="1654119"/>
              <a:ext cx="1454917" cy="455122"/>
            </a:xfrm>
            <a:custGeom>
              <a:avLst/>
              <a:gdLst/>
              <a:ahLst/>
              <a:cxnLst/>
              <a:rect l="l" t="t" r="r" b="b"/>
              <a:pathLst>
                <a:path w="80616" h="25218" extrusionOk="0">
                  <a:moveTo>
                    <a:pt x="4226" y="1"/>
                  </a:moveTo>
                  <a:lnTo>
                    <a:pt x="3321" y="202"/>
                  </a:lnTo>
                  <a:lnTo>
                    <a:pt x="2449" y="571"/>
                  </a:lnTo>
                  <a:lnTo>
                    <a:pt x="1711" y="1074"/>
                  </a:lnTo>
                  <a:lnTo>
                    <a:pt x="1074" y="1711"/>
                  </a:lnTo>
                  <a:lnTo>
                    <a:pt x="571" y="2449"/>
                  </a:lnTo>
                  <a:lnTo>
                    <a:pt x="202" y="3287"/>
                  </a:lnTo>
                  <a:lnTo>
                    <a:pt x="35" y="4226"/>
                  </a:lnTo>
                  <a:lnTo>
                    <a:pt x="1" y="4695"/>
                  </a:lnTo>
                  <a:lnTo>
                    <a:pt x="1" y="20523"/>
                  </a:lnTo>
                  <a:lnTo>
                    <a:pt x="35" y="20993"/>
                  </a:lnTo>
                  <a:lnTo>
                    <a:pt x="202" y="21932"/>
                  </a:lnTo>
                  <a:lnTo>
                    <a:pt x="571" y="22770"/>
                  </a:lnTo>
                  <a:lnTo>
                    <a:pt x="1074" y="23508"/>
                  </a:lnTo>
                  <a:lnTo>
                    <a:pt x="1711" y="24145"/>
                  </a:lnTo>
                  <a:lnTo>
                    <a:pt x="2449" y="24648"/>
                  </a:lnTo>
                  <a:lnTo>
                    <a:pt x="3321" y="25017"/>
                  </a:lnTo>
                  <a:lnTo>
                    <a:pt x="4226" y="25184"/>
                  </a:lnTo>
                  <a:lnTo>
                    <a:pt x="4729" y="25218"/>
                  </a:lnTo>
                  <a:lnTo>
                    <a:pt x="75921" y="25218"/>
                  </a:lnTo>
                  <a:lnTo>
                    <a:pt x="76390" y="25184"/>
                  </a:lnTo>
                  <a:lnTo>
                    <a:pt x="77329" y="25017"/>
                  </a:lnTo>
                  <a:lnTo>
                    <a:pt x="78167" y="24648"/>
                  </a:lnTo>
                  <a:lnTo>
                    <a:pt x="78905" y="24145"/>
                  </a:lnTo>
                  <a:lnTo>
                    <a:pt x="79542" y="23508"/>
                  </a:lnTo>
                  <a:lnTo>
                    <a:pt x="80079" y="22770"/>
                  </a:lnTo>
                  <a:lnTo>
                    <a:pt x="80414" y="21932"/>
                  </a:lnTo>
                  <a:lnTo>
                    <a:pt x="80615" y="20993"/>
                  </a:lnTo>
                  <a:lnTo>
                    <a:pt x="80615" y="20523"/>
                  </a:lnTo>
                  <a:lnTo>
                    <a:pt x="80615" y="4695"/>
                  </a:lnTo>
                  <a:lnTo>
                    <a:pt x="80615" y="4226"/>
                  </a:lnTo>
                  <a:lnTo>
                    <a:pt x="80414" y="3287"/>
                  </a:lnTo>
                  <a:lnTo>
                    <a:pt x="80079" y="2449"/>
                  </a:lnTo>
                  <a:lnTo>
                    <a:pt x="79542" y="1711"/>
                  </a:lnTo>
                  <a:lnTo>
                    <a:pt x="78905" y="1074"/>
                  </a:lnTo>
                  <a:lnTo>
                    <a:pt x="78167" y="571"/>
                  </a:lnTo>
                  <a:lnTo>
                    <a:pt x="77329" y="202"/>
                  </a:lnTo>
                  <a:lnTo>
                    <a:pt x="76390" y="1"/>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3;p33">
              <a:extLst>
                <a:ext uri="{FF2B5EF4-FFF2-40B4-BE49-F238E27FC236}">
                  <a16:creationId xmlns:a16="http://schemas.microsoft.com/office/drawing/2014/main" id="{5D8843A4-2A0A-F9C5-F686-AD38762093AB}"/>
                </a:ext>
              </a:extLst>
            </p:cNvPr>
            <p:cNvSpPr/>
            <p:nvPr/>
          </p:nvSpPr>
          <p:spPr>
            <a:xfrm>
              <a:off x="7054390" y="1879857"/>
              <a:ext cx="991331" cy="18"/>
            </a:xfrm>
            <a:custGeom>
              <a:avLst/>
              <a:gdLst/>
              <a:ahLst/>
              <a:cxnLst/>
              <a:rect l="l" t="t" r="r" b="b"/>
              <a:pathLst>
                <a:path w="54929" h="1" fill="none" extrusionOk="0">
                  <a:moveTo>
                    <a:pt x="1" y="1"/>
                  </a:moveTo>
                  <a:lnTo>
                    <a:pt x="54928" y="1"/>
                  </a:lnTo>
                </a:path>
              </a:pathLst>
            </a:custGeom>
            <a:no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4;p33">
              <a:extLst>
                <a:ext uri="{FF2B5EF4-FFF2-40B4-BE49-F238E27FC236}">
                  <a16:creationId xmlns:a16="http://schemas.microsoft.com/office/drawing/2014/main" id="{BC3FF057-2255-D59C-8DFE-4CC5839334D6}"/>
                </a:ext>
              </a:extLst>
            </p:cNvPr>
            <p:cNvSpPr/>
            <p:nvPr/>
          </p:nvSpPr>
          <p:spPr>
            <a:xfrm>
              <a:off x="7023529" y="1769118"/>
              <a:ext cx="718381" cy="110758"/>
            </a:xfrm>
            <a:custGeom>
              <a:avLst/>
              <a:gdLst/>
              <a:ahLst/>
              <a:cxnLst/>
              <a:rect l="l" t="t" r="r" b="b"/>
              <a:pathLst>
                <a:path w="39805" h="6137" fill="none" extrusionOk="0">
                  <a:moveTo>
                    <a:pt x="0" y="6137"/>
                  </a:moveTo>
                  <a:lnTo>
                    <a:pt x="8685" y="0"/>
                  </a:lnTo>
                  <a:lnTo>
                    <a:pt x="30784" y="0"/>
                  </a:lnTo>
                  <a:lnTo>
                    <a:pt x="39804" y="6137"/>
                  </a:lnTo>
                </a:path>
              </a:pathLst>
            </a:custGeom>
            <a:no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5;p33">
              <a:extLst>
                <a:ext uri="{FF2B5EF4-FFF2-40B4-BE49-F238E27FC236}">
                  <a16:creationId xmlns:a16="http://schemas.microsoft.com/office/drawing/2014/main" id="{36AB525B-75C0-ED96-3C55-4B9D5317073C}"/>
                </a:ext>
              </a:extLst>
            </p:cNvPr>
            <p:cNvSpPr/>
            <p:nvPr/>
          </p:nvSpPr>
          <p:spPr>
            <a:xfrm>
              <a:off x="7710417" y="1848996"/>
              <a:ext cx="62354" cy="61740"/>
            </a:xfrm>
            <a:custGeom>
              <a:avLst/>
              <a:gdLst/>
              <a:ahLst/>
              <a:cxnLst/>
              <a:rect l="l" t="t" r="r" b="b"/>
              <a:pathLst>
                <a:path w="3455" h="3421" extrusionOk="0">
                  <a:moveTo>
                    <a:pt x="1443" y="0"/>
                  </a:moveTo>
                  <a:lnTo>
                    <a:pt x="940" y="168"/>
                  </a:lnTo>
                  <a:lnTo>
                    <a:pt x="370" y="604"/>
                  </a:lnTo>
                  <a:lnTo>
                    <a:pt x="1" y="1509"/>
                  </a:lnTo>
                  <a:lnTo>
                    <a:pt x="68" y="2247"/>
                  </a:lnTo>
                  <a:lnTo>
                    <a:pt x="336" y="2717"/>
                  </a:lnTo>
                  <a:lnTo>
                    <a:pt x="504" y="2918"/>
                  </a:lnTo>
                  <a:lnTo>
                    <a:pt x="705" y="3086"/>
                  </a:lnTo>
                  <a:lnTo>
                    <a:pt x="1174" y="3320"/>
                  </a:lnTo>
                  <a:lnTo>
                    <a:pt x="1912" y="3421"/>
                  </a:lnTo>
                  <a:lnTo>
                    <a:pt x="2818" y="3052"/>
                  </a:lnTo>
                  <a:lnTo>
                    <a:pt x="3253" y="2482"/>
                  </a:lnTo>
                  <a:lnTo>
                    <a:pt x="3421" y="1979"/>
                  </a:lnTo>
                  <a:lnTo>
                    <a:pt x="3455" y="1711"/>
                  </a:lnTo>
                  <a:lnTo>
                    <a:pt x="3421" y="1342"/>
                  </a:lnTo>
                  <a:lnTo>
                    <a:pt x="3153" y="738"/>
                  </a:lnTo>
                  <a:lnTo>
                    <a:pt x="2683" y="269"/>
                  </a:lnTo>
                  <a:lnTo>
                    <a:pt x="2080" y="0"/>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6;p33">
              <a:extLst>
                <a:ext uri="{FF2B5EF4-FFF2-40B4-BE49-F238E27FC236}">
                  <a16:creationId xmlns:a16="http://schemas.microsoft.com/office/drawing/2014/main" id="{47E2890A-1BFA-CB83-E51F-5D821FB0152F}"/>
                </a:ext>
              </a:extLst>
            </p:cNvPr>
            <p:cNvSpPr/>
            <p:nvPr/>
          </p:nvSpPr>
          <p:spPr>
            <a:xfrm>
              <a:off x="7149410" y="1738239"/>
              <a:ext cx="61740" cy="61759"/>
            </a:xfrm>
            <a:custGeom>
              <a:avLst/>
              <a:gdLst/>
              <a:ahLst/>
              <a:cxnLst/>
              <a:rect l="l" t="t" r="r" b="b"/>
              <a:pathLst>
                <a:path w="3421" h="3422" extrusionOk="0">
                  <a:moveTo>
                    <a:pt x="1710" y="1"/>
                  </a:moveTo>
                  <a:lnTo>
                    <a:pt x="1342" y="34"/>
                  </a:lnTo>
                  <a:lnTo>
                    <a:pt x="738" y="303"/>
                  </a:lnTo>
                  <a:lnTo>
                    <a:pt x="269" y="739"/>
                  </a:lnTo>
                  <a:lnTo>
                    <a:pt x="0" y="1376"/>
                  </a:lnTo>
                  <a:lnTo>
                    <a:pt x="0" y="1711"/>
                  </a:lnTo>
                  <a:lnTo>
                    <a:pt x="0" y="2080"/>
                  </a:lnTo>
                  <a:lnTo>
                    <a:pt x="269" y="2684"/>
                  </a:lnTo>
                  <a:lnTo>
                    <a:pt x="738" y="3153"/>
                  </a:lnTo>
                  <a:lnTo>
                    <a:pt x="1342" y="3421"/>
                  </a:lnTo>
                  <a:lnTo>
                    <a:pt x="2046" y="3421"/>
                  </a:lnTo>
                  <a:lnTo>
                    <a:pt x="2649" y="3153"/>
                  </a:lnTo>
                  <a:lnTo>
                    <a:pt x="3119" y="2684"/>
                  </a:lnTo>
                  <a:lnTo>
                    <a:pt x="3387" y="2080"/>
                  </a:lnTo>
                  <a:lnTo>
                    <a:pt x="3421" y="1711"/>
                  </a:lnTo>
                  <a:lnTo>
                    <a:pt x="3387" y="1376"/>
                  </a:lnTo>
                  <a:lnTo>
                    <a:pt x="3119" y="739"/>
                  </a:lnTo>
                  <a:lnTo>
                    <a:pt x="2649" y="303"/>
                  </a:lnTo>
                  <a:lnTo>
                    <a:pt x="2046" y="34"/>
                  </a:lnTo>
                  <a:lnTo>
                    <a:pt x="1710" y="1"/>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7;p33">
              <a:extLst>
                <a:ext uri="{FF2B5EF4-FFF2-40B4-BE49-F238E27FC236}">
                  <a16:creationId xmlns:a16="http://schemas.microsoft.com/office/drawing/2014/main" id="{C24639CD-F23F-02BD-E915-7176591B0EF6}"/>
                </a:ext>
              </a:extLst>
            </p:cNvPr>
            <p:cNvSpPr/>
            <p:nvPr/>
          </p:nvSpPr>
          <p:spPr>
            <a:xfrm>
              <a:off x="7547628" y="1738239"/>
              <a:ext cx="62354" cy="62354"/>
            </a:xfrm>
            <a:custGeom>
              <a:avLst/>
              <a:gdLst/>
              <a:ahLst/>
              <a:cxnLst/>
              <a:rect l="l" t="t" r="r" b="b"/>
              <a:pathLst>
                <a:path w="3455" h="3455" extrusionOk="0">
                  <a:moveTo>
                    <a:pt x="1744" y="1"/>
                  </a:moveTo>
                  <a:lnTo>
                    <a:pt x="1442" y="34"/>
                  </a:lnTo>
                  <a:lnTo>
                    <a:pt x="939" y="169"/>
                  </a:lnTo>
                  <a:lnTo>
                    <a:pt x="369" y="638"/>
                  </a:lnTo>
                  <a:lnTo>
                    <a:pt x="0" y="1543"/>
                  </a:lnTo>
                  <a:lnTo>
                    <a:pt x="101" y="2281"/>
                  </a:lnTo>
                  <a:lnTo>
                    <a:pt x="336" y="2717"/>
                  </a:lnTo>
                  <a:lnTo>
                    <a:pt x="503" y="2952"/>
                  </a:lnTo>
                  <a:lnTo>
                    <a:pt x="738" y="3119"/>
                  </a:lnTo>
                  <a:lnTo>
                    <a:pt x="1174" y="3354"/>
                  </a:lnTo>
                  <a:lnTo>
                    <a:pt x="1912" y="3455"/>
                  </a:lnTo>
                  <a:lnTo>
                    <a:pt x="2817" y="3086"/>
                  </a:lnTo>
                  <a:lnTo>
                    <a:pt x="3286" y="2482"/>
                  </a:lnTo>
                  <a:lnTo>
                    <a:pt x="3421" y="2013"/>
                  </a:lnTo>
                  <a:lnTo>
                    <a:pt x="3454" y="1711"/>
                  </a:lnTo>
                  <a:lnTo>
                    <a:pt x="3421" y="1376"/>
                  </a:lnTo>
                  <a:lnTo>
                    <a:pt x="3152" y="772"/>
                  </a:lnTo>
                  <a:lnTo>
                    <a:pt x="2683" y="303"/>
                  </a:lnTo>
                  <a:lnTo>
                    <a:pt x="2079" y="34"/>
                  </a:lnTo>
                  <a:lnTo>
                    <a:pt x="1744"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8;p33">
              <a:extLst>
                <a:ext uri="{FF2B5EF4-FFF2-40B4-BE49-F238E27FC236}">
                  <a16:creationId xmlns:a16="http://schemas.microsoft.com/office/drawing/2014/main" id="{A5F28F65-D889-C53A-432A-33241207CCF6}"/>
                </a:ext>
              </a:extLst>
            </p:cNvPr>
            <p:cNvSpPr/>
            <p:nvPr/>
          </p:nvSpPr>
          <p:spPr>
            <a:xfrm>
              <a:off x="7023529" y="1879857"/>
              <a:ext cx="1022192" cy="110162"/>
            </a:xfrm>
            <a:custGeom>
              <a:avLst/>
              <a:gdLst/>
              <a:ahLst/>
              <a:cxnLst/>
              <a:rect l="l" t="t" r="r" b="b"/>
              <a:pathLst>
                <a:path w="56639" h="6104" fill="none" extrusionOk="0">
                  <a:moveTo>
                    <a:pt x="0" y="1"/>
                  </a:moveTo>
                  <a:lnTo>
                    <a:pt x="8685" y="6104"/>
                  </a:lnTo>
                  <a:lnTo>
                    <a:pt x="49395" y="6104"/>
                  </a:lnTo>
                  <a:lnTo>
                    <a:pt x="56638" y="1"/>
                  </a:lnTo>
                </a:path>
              </a:pathLst>
            </a:custGeom>
            <a:no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9;p33">
              <a:extLst>
                <a:ext uri="{FF2B5EF4-FFF2-40B4-BE49-F238E27FC236}">
                  <a16:creationId xmlns:a16="http://schemas.microsoft.com/office/drawing/2014/main" id="{E0FA3B81-EE79-C835-913F-E95CD4B9A351}"/>
                </a:ext>
              </a:extLst>
            </p:cNvPr>
            <p:cNvSpPr/>
            <p:nvPr/>
          </p:nvSpPr>
          <p:spPr>
            <a:xfrm>
              <a:off x="7388449" y="1959140"/>
              <a:ext cx="61759" cy="62354"/>
            </a:xfrm>
            <a:custGeom>
              <a:avLst/>
              <a:gdLst/>
              <a:ahLst/>
              <a:cxnLst/>
              <a:rect l="l" t="t" r="r" b="b"/>
              <a:pathLst>
                <a:path w="3422" h="3455" extrusionOk="0">
                  <a:moveTo>
                    <a:pt x="1443" y="1"/>
                  </a:moveTo>
                  <a:lnTo>
                    <a:pt x="940" y="168"/>
                  </a:lnTo>
                  <a:lnTo>
                    <a:pt x="370" y="638"/>
                  </a:lnTo>
                  <a:lnTo>
                    <a:pt x="1" y="1510"/>
                  </a:lnTo>
                  <a:lnTo>
                    <a:pt x="68" y="2247"/>
                  </a:lnTo>
                  <a:lnTo>
                    <a:pt x="303" y="2717"/>
                  </a:lnTo>
                  <a:lnTo>
                    <a:pt x="504" y="2918"/>
                  </a:lnTo>
                  <a:lnTo>
                    <a:pt x="705" y="3119"/>
                  </a:lnTo>
                  <a:lnTo>
                    <a:pt x="1175" y="3354"/>
                  </a:lnTo>
                  <a:lnTo>
                    <a:pt x="1912" y="3454"/>
                  </a:lnTo>
                  <a:lnTo>
                    <a:pt x="2818" y="3052"/>
                  </a:lnTo>
                  <a:lnTo>
                    <a:pt x="3254" y="2482"/>
                  </a:lnTo>
                  <a:lnTo>
                    <a:pt x="3421" y="1979"/>
                  </a:lnTo>
                  <a:lnTo>
                    <a:pt x="3421" y="1711"/>
                  </a:lnTo>
                  <a:lnTo>
                    <a:pt x="3421" y="1375"/>
                  </a:lnTo>
                  <a:lnTo>
                    <a:pt x="3153" y="738"/>
                  </a:lnTo>
                  <a:lnTo>
                    <a:pt x="2684" y="269"/>
                  </a:lnTo>
                  <a:lnTo>
                    <a:pt x="2080" y="34"/>
                  </a:lnTo>
                  <a:lnTo>
                    <a:pt x="1711"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0;p33">
              <a:extLst>
                <a:ext uri="{FF2B5EF4-FFF2-40B4-BE49-F238E27FC236}">
                  <a16:creationId xmlns:a16="http://schemas.microsoft.com/office/drawing/2014/main" id="{D21ED8E8-9BCC-1913-E7E9-DAE7D16029DF}"/>
                </a:ext>
              </a:extLst>
            </p:cNvPr>
            <p:cNvSpPr/>
            <p:nvPr/>
          </p:nvSpPr>
          <p:spPr>
            <a:xfrm>
              <a:off x="7148796" y="1959140"/>
              <a:ext cx="62354" cy="62354"/>
            </a:xfrm>
            <a:custGeom>
              <a:avLst/>
              <a:gdLst/>
              <a:ahLst/>
              <a:cxnLst/>
              <a:rect l="l" t="t" r="r" b="b"/>
              <a:pathLst>
                <a:path w="3455" h="3455" extrusionOk="0">
                  <a:moveTo>
                    <a:pt x="1443" y="1"/>
                  </a:moveTo>
                  <a:lnTo>
                    <a:pt x="973" y="168"/>
                  </a:lnTo>
                  <a:lnTo>
                    <a:pt x="370" y="638"/>
                  </a:lnTo>
                  <a:lnTo>
                    <a:pt x="1" y="1510"/>
                  </a:lnTo>
                  <a:lnTo>
                    <a:pt x="101" y="2247"/>
                  </a:lnTo>
                  <a:lnTo>
                    <a:pt x="336" y="2717"/>
                  </a:lnTo>
                  <a:lnTo>
                    <a:pt x="504" y="2918"/>
                  </a:lnTo>
                  <a:lnTo>
                    <a:pt x="738" y="3119"/>
                  </a:lnTo>
                  <a:lnTo>
                    <a:pt x="1174" y="3354"/>
                  </a:lnTo>
                  <a:lnTo>
                    <a:pt x="1912" y="3454"/>
                  </a:lnTo>
                  <a:lnTo>
                    <a:pt x="2818" y="3052"/>
                  </a:lnTo>
                  <a:lnTo>
                    <a:pt x="3287" y="2482"/>
                  </a:lnTo>
                  <a:lnTo>
                    <a:pt x="3421" y="1979"/>
                  </a:lnTo>
                  <a:lnTo>
                    <a:pt x="3455" y="1711"/>
                  </a:lnTo>
                  <a:lnTo>
                    <a:pt x="3421" y="1375"/>
                  </a:lnTo>
                  <a:lnTo>
                    <a:pt x="3153" y="738"/>
                  </a:lnTo>
                  <a:lnTo>
                    <a:pt x="2683" y="269"/>
                  </a:lnTo>
                  <a:lnTo>
                    <a:pt x="2080" y="34"/>
                  </a:lnTo>
                  <a:lnTo>
                    <a:pt x="1744"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1;p33">
              <a:extLst>
                <a:ext uri="{FF2B5EF4-FFF2-40B4-BE49-F238E27FC236}">
                  <a16:creationId xmlns:a16="http://schemas.microsoft.com/office/drawing/2014/main" id="{B4B14E94-3CEA-8952-DF0B-E2E7D73ADFD5}"/>
                </a:ext>
              </a:extLst>
            </p:cNvPr>
            <p:cNvSpPr/>
            <p:nvPr/>
          </p:nvSpPr>
          <p:spPr>
            <a:xfrm>
              <a:off x="7884106" y="1959140"/>
              <a:ext cx="61759" cy="62354"/>
            </a:xfrm>
            <a:custGeom>
              <a:avLst/>
              <a:gdLst/>
              <a:ahLst/>
              <a:cxnLst/>
              <a:rect l="l" t="t" r="r" b="b"/>
              <a:pathLst>
                <a:path w="3422" h="3455" extrusionOk="0">
                  <a:moveTo>
                    <a:pt x="1443" y="1"/>
                  </a:moveTo>
                  <a:lnTo>
                    <a:pt x="940" y="168"/>
                  </a:lnTo>
                  <a:lnTo>
                    <a:pt x="370" y="638"/>
                  </a:lnTo>
                  <a:lnTo>
                    <a:pt x="1" y="1510"/>
                  </a:lnTo>
                  <a:lnTo>
                    <a:pt x="68" y="2247"/>
                  </a:lnTo>
                  <a:lnTo>
                    <a:pt x="303" y="2717"/>
                  </a:lnTo>
                  <a:lnTo>
                    <a:pt x="504" y="2918"/>
                  </a:lnTo>
                  <a:lnTo>
                    <a:pt x="705" y="3119"/>
                  </a:lnTo>
                  <a:lnTo>
                    <a:pt x="1174" y="3354"/>
                  </a:lnTo>
                  <a:lnTo>
                    <a:pt x="1912" y="3454"/>
                  </a:lnTo>
                  <a:lnTo>
                    <a:pt x="2818" y="3052"/>
                  </a:lnTo>
                  <a:lnTo>
                    <a:pt x="3254" y="2482"/>
                  </a:lnTo>
                  <a:lnTo>
                    <a:pt x="3421" y="1979"/>
                  </a:lnTo>
                  <a:lnTo>
                    <a:pt x="3421" y="1711"/>
                  </a:lnTo>
                  <a:lnTo>
                    <a:pt x="3421" y="1375"/>
                  </a:lnTo>
                  <a:lnTo>
                    <a:pt x="3153" y="738"/>
                  </a:lnTo>
                  <a:lnTo>
                    <a:pt x="2683" y="269"/>
                  </a:lnTo>
                  <a:lnTo>
                    <a:pt x="2080" y="34"/>
                  </a:lnTo>
                  <a:lnTo>
                    <a:pt x="1711" y="1"/>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2;p33">
              <a:extLst>
                <a:ext uri="{FF2B5EF4-FFF2-40B4-BE49-F238E27FC236}">
                  <a16:creationId xmlns:a16="http://schemas.microsoft.com/office/drawing/2014/main" id="{FE816782-B0FE-0B0E-5333-7E360A998A86}"/>
                </a:ext>
              </a:extLst>
            </p:cNvPr>
            <p:cNvSpPr/>
            <p:nvPr/>
          </p:nvSpPr>
          <p:spPr>
            <a:xfrm>
              <a:off x="8014824" y="1848382"/>
              <a:ext cx="61759" cy="62354"/>
            </a:xfrm>
            <a:custGeom>
              <a:avLst/>
              <a:gdLst/>
              <a:ahLst/>
              <a:cxnLst/>
              <a:rect l="l" t="t" r="r" b="b"/>
              <a:pathLst>
                <a:path w="3422" h="3455" extrusionOk="0">
                  <a:moveTo>
                    <a:pt x="1711" y="1"/>
                  </a:moveTo>
                  <a:lnTo>
                    <a:pt x="1376" y="34"/>
                  </a:lnTo>
                  <a:lnTo>
                    <a:pt x="772" y="303"/>
                  </a:lnTo>
                  <a:lnTo>
                    <a:pt x="303" y="772"/>
                  </a:lnTo>
                  <a:lnTo>
                    <a:pt x="35" y="1376"/>
                  </a:lnTo>
                  <a:lnTo>
                    <a:pt x="1" y="1745"/>
                  </a:lnTo>
                  <a:lnTo>
                    <a:pt x="35" y="2080"/>
                  </a:lnTo>
                  <a:lnTo>
                    <a:pt x="303" y="2684"/>
                  </a:lnTo>
                  <a:lnTo>
                    <a:pt x="772" y="3153"/>
                  </a:lnTo>
                  <a:lnTo>
                    <a:pt x="1376" y="3421"/>
                  </a:lnTo>
                  <a:lnTo>
                    <a:pt x="1711" y="3455"/>
                  </a:lnTo>
                  <a:lnTo>
                    <a:pt x="2080" y="3421"/>
                  </a:lnTo>
                  <a:lnTo>
                    <a:pt x="2684" y="3153"/>
                  </a:lnTo>
                  <a:lnTo>
                    <a:pt x="3153" y="2684"/>
                  </a:lnTo>
                  <a:lnTo>
                    <a:pt x="3421" y="2080"/>
                  </a:lnTo>
                  <a:lnTo>
                    <a:pt x="3421" y="1745"/>
                  </a:lnTo>
                  <a:lnTo>
                    <a:pt x="3421" y="1376"/>
                  </a:lnTo>
                  <a:lnTo>
                    <a:pt x="3153" y="772"/>
                  </a:lnTo>
                  <a:lnTo>
                    <a:pt x="2684" y="303"/>
                  </a:lnTo>
                  <a:lnTo>
                    <a:pt x="2080" y="34"/>
                  </a:lnTo>
                  <a:lnTo>
                    <a:pt x="1711"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3;p33">
              <a:extLst>
                <a:ext uri="{FF2B5EF4-FFF2-40B4-BE49-F238E27FC236}">
                  <a16:creationId xmlns:a16="http://schemas.microsoft.com/office/drawing/2014/main" id="{A2F1D9E8-FA9F-899C-C02D-C36491ED0757}"/>
                </a:ext>
              </a:extLst>
            </p:cNvPr>
            <p:cNvSpPr/>
            <p:nvPr/>
          </p:nvSpPr>
          <p:spPr>
            <a:xfrm>
              <a:off x="6992054" y="1848996"/>
              <a:ext cx="62354" cy="61740"/>
            </a:xfrm>
            <a:custGeom>
              <a:avLst/>
              <a:gdLst/>
              <a:ahLst/>
              <a:cxnLst/>
              <a:rect l="l" t="t" r="r" b="b"/>
              <a:pathLst>
                <a:path w="3455" h="3421" extrusionOk="0">
                  <a:moveTo>
                    <a:pt x="1476" y="0"/>
                  </a:moveTo>
                  <a:lnTo>
                    <a:pt x="973" y="168"/>
                  </a:lnTo>
                  <a:lnTo>
                    <a:pt x="369" y="604"/>
                  </a:lnTo>
                  <a:lnTo>
                    <a:pt x="1" y="1509"/>
                  </a:lnTo>
                  <a:lnTo>
                    <a:pt x="101" y="2247"/>
                  </a:lnTo>
                  <a:lnTo>
                    <a:pt x="336" y="2717"/>
                  </a:lnTo>
                  <a:lnTo>
                    <a:pt x="537" y="2918"/>
                  </a:lnTo>
                  <a:lnTo>
                    <a:pt x="738" y="3086"/>
                  </a:lnTo>
                  <a:lnTo>
                    <a:pt x="1208" y="3320"/>
                  </a:lnTo>
                  <a:lnTo>
                    <a:pt x="1946" y="3421"/>
                  </a:lnTo>
                  <a:lnTo>
                    <a:pt x="2817" y="3052"/>
                  </a:lnTo>
                  <a:lnTo>
                    <a:pt x="3287" y="2482"/>
                  </a:lnTo>
                  <a:lnTo>
                    <a:pt x="3455" y="1979"/>
                  </a:lnTo>
                  <a:lnTo>
                    <a:pt x="3455" y="1711"/>
                  </a:lnTo>
                  <a:lnTo>
                    <a:pt x="3421" y="1342"/>
                  </a:lnTo>
                  <a:lnTo>
                    <a:pt x="3186" y="738"/>
                  </a:lnTo>
                  <a:lnTo>
                    <a:pt x="2717" y="269"/>
                  </a:lnTo>
                  <a:lnTo>
                    <a:pt x="2080" y="0"/>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4;p33">
              <a:extLst>
                <a:ext uri="{FF2B5EF4-FFF2-40B4-BE49-F238E27FC236}">
                  <a16:creationId xmlns:a16="http://schemas.microsoft.com/office/drawing/2014/main" id="{A43F5314-95A1-FABD-F945-17906325F256}"/>
                </a:ext>
              </a:extLst>
            </p:cNvPr>
            <p:cNvSpPr/>
            <p:nvPr/>
          </p:nvSpPr>
          <p:spPr>
            <a:xfrm>
              <a:off x="5296311" y="2612748"/>
              <a:ext cx="910226" cy="910226"/>
            </a:xfrm>
            <a:custGeom>
              <a:avLst/>
              <a:gdLst/>
              <a:ahLst/>
              <a:cxnLst/>
              <a:rect l="l" t="t" r="r" b="b"/>
              <a:pathLst>
                <a:path w="50435" h="50435" extrusionOk="0">
                  <a:moveTo>
                    <a:pt x="4225" y="1"/>
                  </a:moveTo>
                  <a:lnTo>
                    <a:pt x="3320" y="202"/>
                  </a:lnTo>
                  <a:lnTo>
                    <a:pt x="2448" y="537"/>
                  </a:lnTo>
                  <a:lnTo>
                    <a:pt x="1710" y="1074"/>
                  </a:lnTo>
                  <a:lnTo>
                    <a:pt x="1073" y="1711"/>
                  </a:lnTo>
                  <a:lnTo>
                    <a:pt x="570" y="2448"/>
                  </a:lnTo>
                  <a:lnTo>
                    <a:pt x="201" y="3287"/>
                  </a:lnTo>
                  <a:lnTo>
                    <a:pt x="34" y="4226"/>
                  </a:lnTo>
                  <a:lnTo>
                    <a:pt x="0" y="4695"/>
                  </a:lnTo>
                  <a:lnTo>
                    <a:pt x="0" y="45707"/>
                  </a:lnTo>
                  <a:lnTo>
                    <a:pt x="34" y="46210"/>
                  </a:lnTo>
                  <a:lnTo>
                    <a:pt x="201" y="47115"/>
                  </a:lnTo>
                  <a:lnTo>
                    <a:pt x="570" y="47953"/>
                  </a:lnTo>
                  <a:lnTo>
                    <a:pt x="1073" y="48725"/>
                  </a:lnTo>
                  <a:lnTo>
                    <a:pt x="1710" y="49362"/>
                  </a:lnTo>
                  <a:lnTo>
                    <a:pt x="2448" y="49865"/>
                  </a:lnTo>
                  <a:lnTo>
                    <a:pt x="3320" y="50234"/>
                  </a:lnTo>
                  <a:lnTo>
                    <a:pt x="4225" y="50401"/>
                  </a:lnTo>
                  <a:lnTo>
                    <a:pt x="4728" y="50435"/>
                  </a:lnTo>
                  <a:lnTo>
                    <a:pt x="45740" y="50435"/>
                  </a:lnTo>
                  <a:lnTo>
                    <a:pt x="46209" y="50401"/>
                  </a:lnTo>
                  <a:lnTo>
                    <a:pt x="47148" y="50234"/>
                  </a:lnTo>
                  <a:lnTo>
                    <a:pt x="47986" y="49865"/>
                  </a:lnTo>
                  <a:lnTo>
                    <a:pt x="48724" y="49362"/>
                  </a:lnTo>
                  <a:lnTo>
                    <a:pt x="49361" y="48725"/>
                  </a:lnTo>
                  <a:lnTo>
                    <a:pt x="49864" y="47953"/>
                  </a:lnTo>
                  <a:lnTo>
                    <a:pt x="50233" y="47115"/>
                  </a:lnTo>
                  <a:lnTo>
                    <a:pt x="50434" y="46210"/>
                  </a:lnTo>
                  <a:lnTo>
                    <a:pt x="50434" y="45707"/>
                  </a:lnTo>
                  <a:lnTo>
                    <a:pt x="50434" y="4695"/>
                  </a:lnTo>
                  <a:lnTo>
                    <a:pt x="50434" y="4226"/>
                  </a:lnTo>
                  <a:lnTo>
                    <a:pt x="50233" y="3287"/>
                  </a:lnTo>
                  <a:lnTo>
                    <a:pt x="49864" y="2448"/>
                  </a:lnTo>
                  <a:lnTo>
                    <a:pt x="49361" y="1711"/>
                  </a:lnTo>
                  <a:lnTo>
                    <a:pt x="48724" y="1074"/>
                  </a:lnTo>
                  <a:lnTo>
                    <a:pt x="47986" y="537"/>
                  </a:lnTo>
                  <a:lnTo>
                    <a:pt x="47148" y="202"/>
                  </a:lnTo>
                  <a:lnTo>
                    <a:pt x="46209" y="1"/>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5;p33">
              <a:extLst>
                <a:ext uri="{FF2B5EF4-FFF2-40B4-BE49-F238E27FC236}">
                  <a16:creationId xmlns:a16="http://schemas.microsoft.com/office/drawing/2014/main" id="{A13D7E56-1437-4D82-157D-36639E69EC45}"/>
                </a:ext>
              </a:extLst>
            </p:cNvPr>
            <p:cNvSpPr/>
            <p:nvPr/>
          </p:nvSpPr>
          <p:spPr>
            <a:xfrm>
              <a:off x="5519613" y="3132011"/>
              <a:ext cx="534405" cy="229384"/>
            </a:xfrm>
            <a:custGeom>
              <a:avLst/>
              <a:gdLst/>
              <a:ahLst/>
              <a:cxnLst/>
              <a:rect l="l" t="t" r="r" b="b"/>
              <a:pathLst>
                <a:path w="29611" h="12710" fill="none" extrusionOk="0">
                  <a:moveTo>
                    <a:pt x="6540" y="0"/>
                  </a:moveTo>
                  <a:lnTo>
                    <a:pt x="1" y="12709"/>
                  </a:lnTo>
                  <a:lnTo>
                    <a:pt x="29611" y="12709"/>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6;p33">
              <a:extLst>
                <a:ext uri="{FF2B5EF4-FFF2-40B4-BE49-F238E27FC236}">
                  <a16:creationId xmlns:a16="http://schemas.microsoft.com/office/drawing/2014/main" id="{D4A140E7-BBA9-15F8-A531-A323003E12BC}"/>
                </a:ext>
              </a:extLst>
            </p:cNvPr>
            <p:cNvSpPr/>
            <p:nvPr/>
          </p:nvSpPr>
          <p:spPr>
            <a:xfrm>
              <a:off x="5804673" y="2785842"/>
              <a:ext cx="249344" cy="240880"/>
            </a:xfrm>
            <a:custGeom>
              <a:avLst/>
              <a:gdLst/>
              <a:ahLst/>
              <a:cxnLst/>
              <a:rect l="l" t="t" r="r" b="b"/>
              <a:pathLst>
                <a:path w="13816" h="13347" fill="none" extrusionOk="0">
                  <a:moveTo>
                    <a:pt x="13816" y="0"/>
                  </a:moveTo>
                  <a:lnTo>
                    <a:pt x="0" y="9188"/>
                  </a:lnTo>
                  <a:lnTo>
                    <a:pt x="13816" y="13346"/>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7;p33">
              <a:extLst>
                <a:ext uri="{FF2B5EF4-FFF2-40B4-BE49-F238E27FC236}">
                  <a16:creationId xmlns:a16="http://schemas.microsoft.com/office/drawing/2014/main" id="{B0E77958-46E9-8AD0-6650-B9A4484946C2}"/>
                </a:ext>
              </a:extLst>
            </p:cNvPr>
            <p:cNvSpPr/>
            <p:nvPr/>
          </p:nvSpPr>
          <p:spPr>
            <a:xfrm>
              <a:off x="5995309" y="2727133"/>
              <a:ext cx="117417" cy="118031"/>
            </a:xfrm>
            <a:custGeom>
              <a:avLst/>
              <a:gdLst/>
              <a:ahLst/>
              <a:cxnLst/>
              <a:rect l="l" t="t" r="r" b="b"/>
              <a:pathLst>
                <a:path w="6506" h="6540" extrusionOk="0">
                  <a:moveTo>
                    <a:pt x="0" y="0"/>
                  </a:moveTo>
                  <a:lnTo>
                    <a:pt x="0" y="6539"/>
                  </a:lnTo>
                  <a:lnTo>
                    <a:pt x="6506" y="6539"/>
                  </a:lnTo>
                  <a:lnTo>
                    <a:pt x="6506" y="0"/>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8;p33">
              <a:extLst>
                <a:ext uri="{FF2B5EF4-FFF2-40B4-BE49-F238E27FC236}">
                  <a16:creationId xmlns:a16="http://schemas.microsoft.com/office/drawing/2014/main" id="{1BBA0FC4-C7FD-E3CE-9C22-BE04A380C5EC}"/>
                </a:ext>
              </a:extLst>
            </p:cNvPr>
            <p:cNvSpPr/>
            <p:nvPr/>
          </p:nvSpPr>
          <p:spPr>
            <a:xfrm>
              <a:off x="5995309" y="2967995"/>
              <a:ext cx="117417" cy="118031"/>
            </a:xfrm>
            <a:custGeom>
              <a:avLst/>
              <a:gdLst/>
              <a:ahLst/>
              <a:cxnLst/>
              <a:rect l="l" t="t" r="r" b="b"/>
              <a:pathLst>
                <a:path w="6506" h="6540" extrusionOk="0">
                  <a:moveTo>
                    <a:pt x="0" y="1"/>
                  </a:moveTo>
                  <a:lnTo>
                    <a:pt x="0" y="6540"/>
                  </a:lnTo>
                  <a:lnTo>
                    <a:pt x="6506" y="6540"/>
                  </a:lnTo>
                  <a:lnTo>
                    <a:pt x="6506"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9;p33">
              <a:extLst>
                <a:ext uri="{FF2B5EF4-FFF2-40B4-BE49-F238E27FC236}">
                  <a16:creationId xmlns:a16="http://schemas.microsoft.com/office/drawing/2014/main" id="{FF082483-7174-2515-E429-BF261D2B2B8D}"/>
                </a:ext>
              </a:extLst>
            </p:cNvPr>
            <p:cNvSpPr/>
            <p:nvPr/>
          </p:nvSpPr>
          <p:spPr>
            <a:xfrm>
              <a:off x="5745964" y="2892954"/>
              <a:ext cx="118031" cy="118031"/>
            </a:xfrm>
            <a:custGeom>
              <a:avLst/>
              <a:gdLst/>
              <a:ahLst/>
              <a:cxnLst/>
              <a:rect l="l" t="t" r="r" b="b"/>
              <a:pathLst>
                <a:path w="6540" h="6540" extrusionOk="0">
                  <a:moveTo>
                    <a:pt x="0" y="1"/>
                  </a:moveTo>
                  <a:lnTo>
                    <a:pt x="0" y="6540"/>
                  </a:lnTo>
                  <a:lnTo>
                    <a:pt x="6539" y="6540"/>
                  </a:lnTo>
                  <a:lnTo>
                    <a:pt x="6539"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60;p33">
              <a:extLst>
                <a:ext uri="{FF2B5EF4-FFF2-40B4-BE49-F238E27FC236}">
                  <a16:creationId xmlns:a16="http://schemas.microsoft.com/office/drawing/2014/main" id="{418B0BD6-5770-8C51-E6AC-EE580E9C58ED}"/>
                </a:ext>
              </a:extLst>
            </p:cNvPr>
            <p:cNvSpPr/>
            <p:nvPr/>
          </p:nvSpPr>
          <p:spPr>
            <a:xfrm>
              <a:off x="5578935" y="3073302"/>
              <a:ext cx="118031" cy="118031"/>
            </a:xfrm>
            <a:custGeom>
              <a:avLst/>
              <a:gdLst/>
              <a:ahLst/>
              <a:cxnLst/>
              <a:rect l="l" t="t" r="r" b="b"/>
              <a:pathLst>
                <a:path w="6540" h="6540" extrusionOk="0">
                  <a:moveTo>
                    <a:pt x="0" y="0"/>
                  </a:moveTo>
                  <a:lnTo>
                    <a:pt x="0" y="6539"/>
                  </a:lnTo>
                  <a:lnTo>
                    <a:pt x="6539" y="6539"/>
                  </a:lnTo>
                  <a:lnTo>
                    <a:pt x="6539" y="0"/>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1;p33">
              <a:extLst>
                <a:ext uri="{FF2B5EF4-FFF2-40B4-BE49-F238E27FC236}">
                  <a16:creationId xmlns:a16="http://schemas.microsoft.com/office/drawing/2014/main" id="{E00E3011-8F57-28D2-54CA-46DCA6446043}"/>
                </a:ext>
              </a:extLst>
            </p:cNvPr>
            <p:cNvSpPr/>
            <p:nvPr/>
          </p:nvSpPr>
          <p:spPr>
            <a:xfrm>
              <a:off x="5460922" y="3302668"/>
              <a:ext cx="118031" cy="117435"/>
            </a:xfrm>
            <a:custGeom>
              <a:avLst/>
              <a:gdLst/>
              <a:ahLst/>
              <a:cxnLst/>
              <a:rect l="l" t="t" r="r" b="b"/>
              <a:pathLst>
                <a:path w="6540" h="6507" extrusionOk="0">
                  <a:moveTo>
                    <a:pt x="0" y="1"/>
                  </a:moveTo>
                  <a:lnTo>
                    <a:pt x="0" y="6506"/>
                  </a:lnTo>
                  <a:lnTo>
                    <a:pt x="6539" y="6506"/>
                  </a:lnTo>
                  <a:lnTo>
                    <a:pt x="6539" y="1"/>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2;p33">
              <a:extLst>
                <a:ext uri="{FF2B5EF4-FFF2-40B4-BE49-F238E27FC236}">
                  <a16:creationId xmlns:a16="http://schemas.microsoft.com/office/drawing/2014/main" id="{97AA9F59-0A60-E403-5165-88996751D542}"/>
                </a:ext>
              </a:extLst>
            </p:cNvPr>
            <p:cNvSpPr/>
            <p:nvPr/>
          </p:nvSpPr>
          <p:spPr>
            <a:xfrm>
              <a:off x="5995309" y="3302668"/>
              <a:ext cx="117417" cy="117435"/>
            </a:xfrm>
            <a:custGeom>
              <a:avLst/>
              <a:gdLst/>
              <a:ahLst/>
              <a:cxnLst/>
              <a:rect l="l" t="t" r="r" b="b"/>
              <a:pathLst>
                <a:path w="6506" h="6507" extrusionOk="0">
                  <a:moveTo>
                    <a:pt x="0" y="1"/>
                  </a:moveTo>
                  <a:lnTo>
                    <a:pt x="0" y="6506"/>
                  </a:lnTo>
                  <a:lnTo>
                    <a:pt x="6506" y="6506"/>
                  </a:lnTo>
                  <a:lnTo>
                    <a:pt x="6506"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3;p33">
              <a:extLst>
                <a:ext uri="{FF2B5EF4-FFF2-40B4-BE49-F238E27FC236}">
                  <a16:creationId xmlns:a16="http://schemas.microsoft.com/office/drawing/2014/main" id="{98C0ED2A-6BB9-A2AD-9E23-E29CB44D60BA}"/>
                </a:ext>
              </a:extLst>
            </p:cNvPr>
            <p:cNvSpPr/>
            <p:nvPr/>
          </p:nvSpPr>
          <p:spPr>
            <a:xfrm>
              <a:off x="4864795" y="2255678"/>
              <a:ext cx="910226" cy="910244"/>
            </a:xfrm>
            <a:custGeom>
              <a:avLst/>
              <a:gdLst/>
              <a:ahLst/>
              <a:cxnLst/>
              <a:rect l="l" t="t" r="r" b="b"/>
              <a:pathLst>
                <a:path w="50435" h="50436" extrusionOk="0">
                  <a:moveTo>
                    <a:pt x="4695" y="1"/>
                  </a:moveTo>
                  <a:lnTo>
                    <a:pt x="4226" y="34"/>
                  </a:lnTo>
                  <a:lnTo>
                    <a:pt x="3287" y="202"/>
                  </a:lnTo>
                  <a:lnTo>
                    <a:pt x="2449" y="571"/>
                  </a:lnTo>
                  <a:lnTo>
                    <a:pt x="1711" y="1074"/>
                  </a:lnTo>
                  <a:lnTo>
                    <a:pt x="1074" y="1711"/>
                  </a:lnTo>
                  <a:lnTo>
                    <a:pt x="571" y="2482"/>
                  </a:lnTo>
                  <a:lnTo>
                    <a:pt x="202" y="3321"/>
                  </a:lnTo>
                  <a:lnTo>
                    <a:pt x="34" y="4226"/>
                  </a:lnTo>
                  <a:lnTo>
                    <a:pt x="1" y="4729"/>
                  </a:lnTo>
                  <a:lnTo>
                    <a:pt x="1" y="45740"/>
                  </a:lnTo>
                  <a:lnTo>
                    <a:pt x="34" y="46210"/>
                  </a:lnTo>
                  <a:lnTo>
                    <a:pt x="202" y="47149"/>
                  </a:lnTo>
                  <a:lnTo>
                    <a:pt x="571" y="47987"/>
                  </a:lnTo>
                  <a:lnTo>
                    <a:pt x="1074" y="48725"/>
                  </a:lnTo>
                  <a:lnTo>
                    <a:pt x="1711" y="49362"/>
                  </a:lnTo>
                  <a:lnTo>
                    <a:pt x="2449" y="49899"/>
                  </a:lnTo>
                  <a:lnTo>
                    <a:pt x="3287" y="50234"/>
                  </a:lnTo>
                  <a:lnTo>
                    <a:pt x="4226" y="50435"/>
                  </a:lnTo>
                  <a:lnTo>
                    <a:pt x="46210" y="50435"/>
                  </a:lnTo>
                  <a:lnTo>
                    <a:pt x="47149" y="50234"/>
                  </a:lnTo>
                  <a:lnTo>
                    <a:pt x="47987" y="49899"/>
                  </a:lnTo>
                  <a:lnTo>
                    <a:pt x="48725" y="49362"/>
                  </a:lnTo>
                  <a:lnTo>
                    <a:pt x="49362" y="48725"/>
                  </a:lnTo>
                  <a:lnTo>
                    <a:pt x="49865" y="47987"/>
                  </a:lnTo>
                  <a:lnTo>
                    <a:pt x="50234" y="47149"/>
                  </a:lnTo>
                  <a:lnTo>
                    <a:pt x="50435" y="46210"/>
                  </a:lnTo>
                  <a:lnTo>
                    <a:pt x="50435" y="45740"/>
                  </a:lnTo>
                  <a:lnTo>
                    <a:pt x="50435" y="4729"/>
                  </a:lnTo>
                  <a:lnTo>
                    <a:pt x="50435" y="4226"/>
                  </a:lnTo>
                  <a:lnTo>
                    <a:pt x="50234" y="3321"/>
                  </a:lnTo>
                  <a:lnTo>
                    <a:pt x="49865" y="2482"/>
                  </a:lnTo>
                  <a:lnTo>
                    <a:pt x="49362" y="1711"/>
                  </a:lnTo>
                  <a:lnTo>
                    <a:pt x="48725" y="1074"/>
                  </a:lnTo>
                  <a:lnTo>
                    <a:pt x="47987" y="571"/>
                  </a:lnTo>
                  <a:lnTo>
                    <a:pt x="47149" y="202"/>
                  </a:lnTo>
                  <a:lnTo>
                    <a:pt x="46210" y="34"/>
                  </a:lnTo>
                  <a:lnTo>
                    <a:pt x="45740" y="1"/>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4;p33">
              <a:extLst>
                <a:ext uri="{FF2B5EF4-FFF2-40B4-BE49-F238E27FC236}">
                  <a16:creationId xmlns:a16="http://schemas.microsoft.com/office/drawing/2014/main" id="{CDF3EE76-9F3A-B7A7-D264-12F6B5912FE7}"/>
                </a:ext>
              </a:extLst>
            </p:cNvPr>
            <p:cNvSpPr/>
            <p:nvPr/>
          </p:nvSpPr>
          <p:spPr>
            <a:xfrm>
              <a:off x="4961024" y="2344039"/>
              <a:ext cx="605818" cy="46617"/>
            </a:xfrm>
            <a:custGeom>
              <a:avLst/>
              <a:gdLst/>
              <a:ahLst/>
              <a:cxnLst/>
              <a:rect l="l" t="t" r="r" b="b"/>
              <a:pathLst>
                <a:path w="33568" h="2583" extrusionOk="0">
                  <a:moveTo>
                    <a:pt x="1" y="1"/>
                  </a:moveTo>
                  <a:lnTo>
                    <a:pt x="1" y="2583"/>
                  </a:lnTo>
                  <a:lnTo>
                    <a:pt x="33568" y="2583"/>
                  </a:lnTo>
                  <a:lnTo>
                    <a:pt x="33568"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5;p33">
              <a:extLst>
                <a:ext uri="{FF2B5EF4-FFF2-40B4-BE49-F238E27FC236}">
                  <a16:creationId xmlns:a16="http://schemas.microsoft.com/office/drawing/2014/main" id="{4BA77845-7E28-EA77-29B5-2CA16F69F4DE}"/>
                </a:ext>
              </a:extLst>
            </p:cNvPr>
            <p:cNvSpPr/>
            <p:nvPr/>
          </p:nvSpPr>
          <p:spPr>
            <a:xfrm>
              <a:off x="4961024" y="2420903"/>
              <a:ext cx="349815" cy="47230"/>
            </a:xfrm>
            <a:custGeom>
              <a:avLst/>
              <a:gdLst/>
              <a:ahLst/>
              <a:cxnLst/>
              <a:rect l="l" t="t" r="r" b="b"/>
              <a:pathLst>
                <a:path w="19383" h="2617" extrusionOk="0">
                  <a:moveTo>
                    <a:pt x="1" y="0"/>
                  </a:moveTo>
                  <a:lnTo>
                    <a:pt x="1" y="2616"/>
                  </a:lnTo>
                  <a:lnTo>
                    <a:pt x="19383" y="2616"/>
                  </a:lnTo>
                  <a:lnTo>
                    <a:pt x="1938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66;p33">
              <a:extLst>
                <a:ext uri="{FF2B5EF4-FFF2-40B4-BE49-F238E27FC236}">
                  <a16:creationId xmlns:a16="http://schemas.microsoft.com/office/drawing/2014/main" id="{DF24DAC9-E443-F948-BE82-5A643BE22626}"/>
                </a:ext>
              </a:extLst>
            </p:cNvPr>
            <p:cNvSpPr/>
            <p:nvPr/>
          </p:nvSpPr>
          <p:spPr>
            <a:xfrm>
              <a:off x="4961024" y="2498363"/>
              <a:ext cx="203973" cy="47230"/>
            </a:xfrm>
            <a:custGeom>
              <a:avLst/>
              <a:gdLst/>
              <a:ahLst/>
              <a:cxnLst/>
              <a:rect l="l" t="t" r="r" b="b"/>
              <a:pathLst>
                <a:path w="11302" h="2617" extrusionOk="0">
                  <a:moveTo>
                    <a:pt x="1" y="1"/>
                  </a:moveTo>
                  <a:lnTo>
                    <a:pt x="1" y="2616"/>
                  </a:lnTo>
                  <a:lnTo>
                    <a:pt x="11301" y="2616"/>
                  </a:lnTo>
                  <a:lnTo>
                    <a:pt x="11301"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7;p33">
              <a:extLst>
                <a:ext uri="{FF2B5EF4-FFF2-40B4-BE49-F238E27FC236}">
                  <a16:creationId xmlns:a16="http://schemas.microsoft.com/office/drawing/2014/main" id="{B8303250-212D-633F-0F3B-39B7641D103C}"/>
                </a:ext>
              </a:extLst>
            </p:cNvPr>
            <p:cNvSpPr/>
            <p:nvPr/>
          </p:nvSpPr>
          <p:spPr>
            <a:xfrm>
              <a:off x="4961024" y="2575841"/>
              <a:ext cx="335305" cy="46617"/>
            </a:xfrm>
            <a:custGeom>
              <a:avLst/>
              <a:gdLst/>
              <a:ahLst/>
              <a:cxnLst/>
              <a:rect l="l" t="t" r="r" b="b"/>
              <a:pathLst>
                <a:path w="18579" h="2583" extrusionOk="0">
                  <a:moveTo>
                    <a:pt x="1" y="0"/>
                  </a:moveTo>
                  <a:lnTo>
                    <a:pt x="1" y="2582"/>
                  </a:lnTo>
                  <a:lnTo>
                    <a:pt x="18578" y="2582"/>
                  </a:lnTo>
                  <a:lnTo>
                    <a:pt x="18578"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8;p33">
              <a:extLst>
                <a:ext uri="{FF2B5EF4-FFF2-40B4-BE49-F238E27FC236}">
                  <a16:creationId xmlns:a16="http://schemas.microsoft.com/office/drawing/2014/main" id="{7B361EA3-1C91-9891-71E2-29D3A85AE03D}"/>
                </a:ext>
              </a:extLst>
            </p:cNvPr>
            <p:cNvSpPr/>
            <p:nvPr/>
          </p:nvSpPr>
          <p:spPr>
            <a:xfrm>
              <a:off x="4961024" y="2652687"/>
              <a:ext cx="522908" cy="47230"/>
            </a:xfrm>
            <a:custGeom>
              <a:avLst/>
              <a:gdLst/>
              <a:ahLst/>
              <a:cxnLst/>
              <a:rect l="l" t="t" r="r" b="b"/>
              <a:pathLst>
                <a:path w="28974" h="2617" extrusionOk="0">
                  <a:moveTo>
                    <a:pt x="1" y="1"/>
                  </a:moveTo>
                  <a:lnTo>
                    <a:pt x="1" y="2616"/>
                  </a:lnTo>
                  <a:lnTo>
                    <a:pt x="28973" y="2616"/>
                  </a:lnTo>
                  <a:lnTo>
                    <a:pt x="2897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9;p33">
              <a:extLst>
                <a:ext uri="{FF2B5EF4-FFF2-40B4-BE49-F238E27FC236}">
                  <a16:creationId xmlns:a16="http://schemas.microsoft.com/office/drawing/2014/main" id="{AF1C2B77-BFB5-A8E6-E457-8C70F1C3145E}"/>
                </a:ext>
              </a:extLst>
            </p:cNvPr>
            <p:cNvSpPr/>
            <p:nvPr/>
          </p:nvSpPr>
          <p:spPr>
            <a:xfrm>
              <a:off x="4961024" y="2730165"/>
              <a:ext cx="349815" cy="46617"/>
            </a:xfrm>
            <a:custGeom>
              <a:avLst/>
              <a:gdLst/>
              <a:ahLst/>
              <a:cxnLst/>
              <a:rect l="l" t="t" r="r" b="b"/>
              <a:pathLst>
                <a:path w="19383" h="2583" extrusionOk="0">
                  <a:moveTo>
                    <a:pt x="1" y="0"/>
                  </a:moveTo>
                  <a:lnTo>
                    <a:pt x="1" y="2582"/>
                  </a:lnTo>
                  <a:lnTo>
                    <a:pt x="19383" y="2582"/>
                  </a:lnTo>
                  <a:lnTo>
                    <a:pt x="1938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0;p33">
              <a:extLst>
                <a:ext uri="{FF2B5EF4-FFF2-40B4-BE49-F238E27FC236}">
                  <a16:creationId xmlns:a16="http://schemas.microsoft.com/office/drawing/2014/main" id="{29351EB2-4D39-17A6-74CB-957CDD16D454}"/>
                </a:ext>
              </a:extLst>
            </p:cNvPr>
            <p:cNvSpPr/>
            <p:nvPr/>
          </p:nvSpPr>
          <p:spPr>
            <a:xfrm>
              <a:off x="4961024" y="2807012"/>
              <a:ext cx="243912" cy="47230"/>
            </a:xfrm>
            <a:custGeom>
              <a:avLst/>
              <a:gdLst/>
              <a:ahLst/>
              <a:cxnLst/>
              <a:rect l="l" t="t" r="r" b="b"/>
              <a:pathLst>
                <a:path w="13515" h="2617" extrusionOk="0">
                  <a:moveTo>
                    <a:pt x="1" y="1"/>
                  </a:moveTo>
                  <a:lnTo>
                    <a:pt x="1" y="2616"/>
                  </a:lnTo>
                  <a:lnTo>
                    <a:pt x="13515" y="2616"/>
                  </a:lnTo>
                  <a:lnTo>
                    <a:pt x="13515"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1;p33">
              <a:extLst>
                <a:ext uri="{FF2B5EF4-FFF2-40B4-BE49-F238E27FC236}">
                  <a16:creationId xmlns:a16="http://schemas.microsoft.com/office/drawing/2014/main" id="{10D36399-ABF3-1DF2-5B57-1F8A38CD514C}"/>
                </a:ext>
              </a:extLst>
            </p:cNvPr>
            <p:cNvSpPr/>
            <p:nvPr/>
          </p:nvSpPr>
          <p:spPr>
            <a:xfrm>
              <a:off x="4961024" y="2884489"/>
              <a:ext cx="395204" cy="47212"/>
            </a:xfrm>
            <a:custGeom>
              <a:avLst/>
              <a:gdLst/>
              <a:ahLst/>
              <a:cxnLst/>
              <a:rect l="l" t="t" r="r" b="b"/>
              <a:pathLst>
                <a:path w="21898" h="2616" extrusionOk="0">
                  <a:moveTo>
                    <a:pt x="1" y="0"/>
                  </a:moveTo>
                  <a:lnTo>
                    <a:pt x="1" y="2616"/>
                  </a:lnTo>
                  <a:lnTo>
                    <a:pt x="21898" y="2616"/>
                  </a:lnTo>
                  <a:lnTo>
                    <a:pt x="21898"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2;p33">
              <a:extLst>
                <a:ext uri="{FF2B5EF4-FFF2-40B4-BE49-F238E27FC236}">
                  <a16:creationId xmlns:a16="http://schemas.microsoft.com/office/drawing/2014/main" id="{F78B4359-5661-4DF2-AAAB-E7B5FBB4AA66}"/>
                </a:ext>
              </a:extLst>
            </p:cNvPr>
            <p:cNvSpPr/>
            <p:nvPr/>
          </p:nvSpPr>
          <p:spPr>
            <a:xfrm>
              <a:off x="4961024" y="2961336"/>
              <a:ext cx="479342" cy="47230"/>
            </a:xfrm>
            <a:custGeom>
              <a:avLst/>
              <a:gdLst/>
              <a:ahLst/>
              <a:cxnLst/>
              <a:rect l="l" t="t" r="r" b="b"/>
              <a:pathLst>
                <a:path w="26560" h="2617" extrusionOk="0">
                  <a:moveTo>
                    <a:pt x="1" y="1"/>
                  </a:moveTo>
                  <a:lnTo>
                    <a:pt x="1" y="2616"/>
                  </a:lnTo>
                  <a:lnTo>
                    <a:pt x="26559" y="2616"/>
                  </a:lnTo>
                  <a:lnTo>
                    <a:pt x="2655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3;p33">
              <a:extLst>
                <a:ext uri="{FF2B5EF4-FFF2-40B4-BE49-F238E27FC236}">
                  <a16:creationId xmlns:a16="http://schemas.microsoft.com/office/drawing/2014/main" id="{AF8E053C-C1AE-1ABA-058F-10C765E7CACE}"/>
                </a:ext>
              </a:extLst>
            </p:cNvPr>
            <p:cNvSpPr/>
            <p:nvPr/>
          </p:nvSpPr>
          <p:spPr>
            <a:xfrm>
              <a:off x="4961024" y="3038814"/>
              <a:ext cx="605818" cy="47212"/>
            </a:xfrm>
            <a:custGeom>
              <a:avLst/>
              <a:gdLst/>
              <a:ahLst/>
              <a:cxnLst/>
              <a:rect l="l" t="t" r="r" b="b"/>
              <a:pathLst>
                <a:path w="33568" h="2616" extrusionOk="0">
                  <a:moveTo>
                    <a:pt x="1" y="0"/>
                  </a:moveTo>
                  <a:lnTo>
                    <a:pt x="1" y="2616"/>
                  </a:lnTo>
                  <a:lnTo>
                    <a:pt x="33568" y="2616"/>
                  </a:lnTo>
                  <a:lnTo>
                    <a:pt x="33568"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4;p33">
              <a:extLst>
                <a:ext uri="{FF2B5EF4-FFF2-40B4-BE49-F238E27FC236}">
                  <a16:creationId xmlns:a16="http://schemas.microsoft.com/office/drawing/2014/main" id="{355CFE86-9E7D-6A35-E3E9-0E1ED7DE9AF8}"/>
                </a:ext>
              </a:extLst>
            </p:cNvPr>
            <p:cNvSpPr/>
            <p:nvPr/>
          </p:nvSpPr>
          <p:spPr>
            <a:xfrm>
              <a:off x="4961024" y="2344039"/>
              <a:ext cx="605818" cy="46617"/>
            </a:xfrm>
            <a:custGeom>
              <a:avLst/>
              <a:gdLst/>
              <a:ahLst/>
              <a:cxnLst/>
              <a:rect l="l" t="t" r="r" b="b"/>
              <a:pathLst>
                <a:path w="33568" h="2583" extrusionOk="0">
                  <a:moveTo>
                    <a:pt x="1" y="1"/>
                  </a:moveTo>
                  <a:lnTo>
                    <a:pt x="1" y="2583"/>
                  </a:lnTo>
                  <a:lnTo>
                    <a:pt x="33568" y="2583"/>
                  </a:lnTo>
                  <a:lnTo>
                    <a:pt x="33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3">
              <a:extLst>
                <a:ext uri="{FF2B5EF4-FFF2-40B4-BE49-F238E27FC236}">
                  <a16:creationId xmlns:a16="http://schemas.microsoft.com/office/drawing/2014/main" id="{8A7938F3-9E09-2231-A57D-4D5228250754}"/>
                </a:ext>
              </a:extLst>
            </p:cNvPr>
            <p:cNvSpPr/>
            <p:nvPr/>
          </p:nvSpPr>
          <p:spPr>
            <a:xfrm>
              <a:off x="4961024" y="2420903"/>
              <a:ext cx="349815" cy="47230"/>
            </a:xfrm>
            <a:custGeom>
              <a:avLst/>
              <a:gdLst/>
              <a:ahLst/>
              <a:cxnLst/>
              <a:rect l="l" t="t" r="r" b="b"/>
              <a:pathLst>
                <a:path w="19383" h="2617" extrusionOk="0">
                  <a:moveTo>
                    <a:pt x="1" y="0"/>
                  </a:moveTo>
                  <a:lnTo>
                    <a:pt x="1" y="2616"/>
                  </a:lnTo>
                  <a:lnTo>
                    <a:pt x="19383" y="2616"/>
                  </a:lnTo>
                  <a:lnTo>
                    <a:pt x="193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3">
              <a:extLst>
                <a:ext uri="{FF2B5EF4-FFF2-40B4-BE49-F238E27FC236}">
                  <a16:creationId xmlns:a16="http://schemas.microsoft.com/office/drawing/2014/main" id="{8873A50E-E3F3-F091-CDBC-15BDC96326A0}"/>
                </a:ext>
              </a:extLst>
            </p:cNvPr>
            <p:cNvSpPr/>
            <p:nvPr/>
          </p:nvSpPr>
          <p:spPr>
            <a:xfrm>
              <a:off x="4961024" y="2498363"/>
              <a:ext cx="203973" cy="47230"/>
            </a:xfrm>
            <a:custGeom>
              <a:avLst/>
              <a:gdLst/>
              <a:ahLst/>
              <a:cxnLst/>
              <a:rect l="l" t="t" r="r" b="b"/>
              <a:pathLst>
                <a:path w="11302" h="2617" extrusionOk="0">
                  <a:moveTo>
                    <a:pt x="1" y="1"/>
                  </a:moveTo>
                  <a:lnTo>
                    <a:pt x="1" y="2616"/>
                  </a:lnTo>
                  <a:lnTo>
                    <a:pt x="11301" y="2616"/>
                  </a:lnTo>
                  <a:lnTo>
                    <a:pt x="1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7;p33">
              <a:extLst>
                <a:ext uri="{FF2B5EF4-FFF2-40B4-BE49-F238E27FC236}">
                  <a16:creationId xmlns:a16="http://schemas.microsoft.com/office/drawing/2014/main" id="{0F24BFE4-5EAF-101A-773B-EA1823838289}"/>
                </a:ext>
              </a:extLst>
            </p:cNvPr>
            <p:cNvSpPr/>
            <p:nvPr/>
          </p:nvSpPr>
          <p:spPr>
            <a:xfrm>
              <a:off x="4961024" y="2575841"/>
              <a:ext cx="335305" cy="46617"/>
            </a:xfrm>
            <a:custGeom>
              <a:avLst/>
              <a:gdLst/>
              <a:ahLst/>
              <a:cxnLst/>
              <a:rect l="l" t="t" r="r" b="b"/>
              <a:pathLst>
                <a:path w="18579" h="2583" extrusionOk="0">
                  <a:moveTo>
                    <a:pt x="1" y="0"/>
                  </a:moveTo>
                  <a:lnTo>
                    <a:pt x="1" y="2582"/>
                  </a:lnTo>
                  <a:lnTo>
                    <a:pt x="18578" y="2582"/>
                  </a:lnTo>
                  <a:lnTo>
                    <a:pt x="18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8;p33">
              <a:extLst>
                <a:ext uri="{FF2B5EF4-FFF2-40B4-BE49-F238E27FC236}">
                  <a16:creationId xmlns:a16="http://schemas.microsoft.com/office/drawing/2014/main" id="{B0B884B7-60FF-D2C9-3BCB-BA3E510D3A3A}"/>
                </a:ext>
              </a:extLst>
            </p:cNvPr>
            <p:cNvSpPr/>
            <p:nvPr/>
          </p:nvSpPr>
          <p:spPr>
            <a:xfrm>
              <a:off x="4961024" y="2652687"/>
              <a:ext cx="522908" cy="47230"/>
            </a:xfrm>
            <a:custGeom>
              <a:avLst/>
              <a:gdLst/>
              <a:ahLst/>
              <a:cxnLst/>
              <a:rect l="l" t="t" r="r" b="b"/>
              <a:pathLst>
                <a:path w="28974" h="2617" extrusionOk="0">
                  <a:moveTo>
                    <a:pt x="1" y="1"/>
                  </a:moveTo>
                  <a:lnTo>
                    <a:pt x="1" y="2616"/>
                  </a:lnTo>
                  <a:lnTo>
                    <a:pt x="28973" y="2616"/>
                  </a:lnTo>
                  <a:lnTo>
                    <a:pt x="28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9;p33">
              <a:extLst>
                <a:ext uri="{FF2B5EF4-FFF2-40B4-BE49-F238E27FC236}">
                  <a16:creationId xmlns:a16="http://schemas.microsoft.com/office/drawing/2014/main" id="{9388FDDB-16DE-41A1-5E4F-8E1B6CC4B1B3}"/>
                </a:ext>
              </a:extLst>
            </p:cNvPr>
            <p:cNvSpPr/>
            <p:nvPr/>
          </p:nvSpPr>
          <p:spPr>
            <a:xfrm>
              <a:off x="4961024" y="2730165"/>
              <a:ext cx="349815" cy="46617"/>
            </a:xfrm>
            <a:custGeom>
              <a:avLst/>
              <a:gdLst/>
              <a:ahLst/>
              <a:cxnLst/>
              <a:rect l="l" t="t" r="r" b="b"/>
              <a:pathLst>
                <a:path w="19383" h="2583" extrusionOk="0">
                  <a:moveTo>
                    <a:pt x="1" y="0"/>
                  </a:moveTo>
                  <a:lnTo>
                    <a:pt x="1" y="2582"/>
                  </a:lnTo>
                  <a:lnTo>
                    <a:pt x="19383" y="2582"/>
                  </a:lnTo>
                  <a:lnTo>
                    <a:pt x="193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0;p33">
              <a:extLst>
                <a:ext uri="{FF2B5EF4-FFF2-40B4-BE49-F238E27FC236}">
                  <a16:creationId xmlns:a16="http://schemas.microsoft.com/office/drawing/2014/main" id="{F3EF56A8-85D3-FD48-0810-9F4C83B3E829}"/>
                </a:ext>
              </a:extLst>
            </p:cNvPr>
            <p:cNvSpPr/>
            <p:nvPr/>
          </p:nvSpPr>
          <p:spPr>
            <a:xfrm>
              <a:off x="4961024" y="2807012"/>
              <a:ext cx="243912" cy="47230"/>
            </a:xfrm>
            <a:custGeom>
              <a:avLst/>
              <a:gdLst/>
              <a:ahLst/>
              <a:cxnLst/>
              <a:rect l="l" t="t" r="r" b="b"/>
              <a:pathLst>
                <a:path w="13515" h="2617" extrusionOk="0">
                  <a:moveTo>
                    <a:pt x="1" y="1"/>
                  </a:moveTo>
                  <a:lnTo>
                    <a:pt x="1" y="2616"/>
                  </a:lnTo>
                  <a:lnTo>
                    <a:pt x="13515" y="2616"/>
                  </a:lnTo>
                  <a:lnTo>
                    <a:pt x="135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1;p33">
              <a:extLst>
                <a:ext uri="{FF2B5EF4-FFF2-40B4-BE49-F238E27FC236}">
                  <a16:creationId xmlns:a16="http://schemas.microsoft.com/office/drawing/2014/main" id="{C147882C-58F2-807A-E8C9-331C64A811DE}"/>
                </a:ext>
              </a:extLst>
            </p:cNvPr>
            <p:cNvSpPr/>
            <p:nvPr/>
          </p:nvSpPr>
          <p:spPr>
            <a:xfrm>
              <a:off x="4961024" y="2884489"/>
              <a:ext cx="395204" cy="47212"/>
            </a:xfrm>
            <a:custGeom>
              <a:avLst/>
              <a:gdLst/>
              <a:ahLst/>
              <a:cxnLst/>
              <a:rect l="l" t="t" r="r" b="b"/>
              <a:pathLst>
                <a:path w="21898" h="2616" extrusionOk="0">
                  <a:moveTo>
                    <a:pt x="1" y="0"/>
                  </a:moveTo>
                  <a:lnTo>
                    <a:pt x="1" y="2616"/>
                  </a:lnTo>
                  <a:lnTo>
                    <a:pt x="21898" y="2616"/>
                  </a:lnTo>
                  <a:lnTo>
                    <a:pt x="21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2;p33">
              <a:extLst>
                <a:ext uri="{FF2B5EF4-FFF2-40B4-BE49-F238E27FC236}">
                  <a16:creationId xmlns:a16="http://schemas.microsoft.com/office/drawing/2014/main" id="{98065BE8-3BD6-E729-DD5F-6A5B697405C1}"/>
                </a:ext>
              </a:extLst>
            </p:cNvPr>
            <p:cNvSpPr/>
            <p:nvPr/>
          </p:nvSpPr>
          <p:spPr>
            <a:xfrm>
              <a:off x="4961024" y="2961336"/>
              <a:ext cx="479342" cy="47230"/>
            </a:xfrm>
            <a:custGeom>
              <a:avLst/>
              <a:gdLst/>
              <a:ahLst/>
              <a:cxnLst/>
              <a:rect l="l" t="t" r="r" b="b"/>
              <a:pathLst>
                <a:path w="26560" h="2617" extrusionOk="0">
                  <a:moveTo>
                    <a:pt x="1" y="1"/>
                  </a:moveTo>
                  <a:lnTo>
                    <a:pt x="1" y="2616"/>
                  </a:lnTo>
                  <a:lnTo>
                    <a:pt x="26559" y="2616"/>
                  </a:lnTo>
                  <a:lnTo>
                    <a:pt x="265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3;p33">
              <a:extLst>
                <a:ext uri="{FF2B5EF4-FFF2-40B4-BE49-F238E27FC236}">
                  <a16:creationId xmlns:a16="http://schemas.microsoft.com/office/drawing/2014/main" id="{CF8BDFBE-955F-2AFE-83B8-4B346605BEEB}"/>
                </a:ext>
              </a:extLst>
            </p:cNvPr>
            <p:cNvSpPr/>
            <p:nvPr/>
          </p:nvSpPr>
          <p:spPr>
            <a:xfrm>
              <a:off x="4961024" y="3038814"/>
              <a:ext cx="605818" cy="47212"/>
            </a:xfrm>
            <a:custGeom>
              <a:avLst/>
              <a:gdLst/>
              <a:ahLst/>
              <a:cxnLst/>
              <a:rect l="l" t="t" r="r" b="b"/>
              <a:pathLst>
                <a:path w="33568" h="2616" extrusionOk="0">
                  <a:moveTo>
                    <a:pt x="1" y="0"/>
                  </a:moveTo>
                  <a:lnTo>
                    <a:pt x="1" y="2616"/>
                  </a:lnTo>
                  <a:lnTo>
                    <a:pt x="33568" y="2616"/>
                  </a:lnTo>
                  <a:lnTo>
                    <a:pt x="33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84;p33">
              <a:extLst>
                <a:ext uri="{FF2B5EF4-FFF2-40B4-BE49-F238E27FC236}">
                  <a16:creationId xmlns:a16="http://schemas.microsoft.com/office/drawing/2014/main" id="{A29AA96C-0D6D-1453-A7D3-07C4076E8CAE}"/>
                </a:ext>
              </a:extLst>
            </p:cNvPr>
            <p:cNvSpPr/>
            <p:nvPr/>
          </p:nvSpPr>
          <p:spPr>
            <a:xfrm>
              <a:off x="5310821" y="2176414"/>
              <a:ext cx="300798" cy="79896"/>
            </a:xfrm>
            <a:custGeom>
              <a:avLst/>
              <a:gdLst/>
              <a:ahLst/>
              <a:cxnLst/>
              <a:rect l="l" t="t" r="r" b="b"/>
              <a:pathLst>
                <a:path w="16667" h="4427" extrusionOk="0">
                  <a:moveTo>
                    <a:pt x="1778" y="0"/>
                  </a:moveTo>
                  <a:lnTo>
                    <a:pt x="973" y="335"/>
                  </a:lnTo>
                  <a:lnTo>
                    <a:pt x="370" y="939"/>
                  </a:lnTo>
                  <a:lnTo>
                    <a:pt x="34" y="1744"/>
                  </a:lnTo>
                  <a:lnTo>
                    <a:pt x="1" y="2213"/>
                  </a:lnTo>
                  <a:lnTo>
                    <a:pt x="1" y="4426"/>
                  </a:lnTo>
                  <a:lnTo>
                    <a:pt x="16667" y="4426"/>
                  </a:lnTo>
                  <a:lnTo>
                    <a:pt x="16667" y="2213"/>
                  </a:lnTo>
                  <a:lnTo>
                    <a:pt x="16633" y="1744"/>
                  </a:lnTo>
                  <a:lnTo>
                    <a:pt x="16298" y="939"/>
                  </a:lnTo>
                  <a:lnTo>
                    <a:pt x="15695" y="335"/>
                  </a:lnTo>
                  <a:lnTo>
                    <a:pt x="14890" y="0"/>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5;p33">
              <a:extLst>
                <a:ext uri="{FF2B5EF4-FFF2-40B4-BE49-F238E27FC236}">
                  <a16:creationId xmlns:a16="http://schemas.microsoft.com/office/drawing/2014/main" id="{32162D25-D706-73AC-8267-184836508C06}"/>
                </a:ext>
              </a:extLst>
            </p:cNvPr>
            <p:cNvSpPr/>
            <p:nvPr/>
          </p:nvSpPr>
          <p:spPr>
            <a:xfrm>
              <a:off x="5160738" y="2176414"/>
              <a:ext cx="300798" cy="79896"/>
            </a:xfrm>
            <a:custGeom>
              <a:avLst/>
              <a:gdLst/>
              <a:ahLst/>
              <a:cxnLst/>
              <a:rect l="l" t="t" r="r" b="b"/>
              <a:pathLst>
                <a:path w="16667" h="4427" extrusionOk="0">
                  <a:moveTo>
                    <a:pt x="1811" y="0"/>
                  </a:moveTo>
                  <a:lnTo>
                    <a:pt x="1007" y="369"/>
                  </a:lnTo>
                  <a:lnTo>
                    <a:pt x="369" y="972"/>
                  </a:lnTo>
                  <a:lnTo>
                    <a:pt x="1" y="1811"/>
                  </a:lnTo>
                  <a:lnTo>
                    <a:pt x="1" y="2280"/>
                  </a:lnTo>
                  <a:lnTo>
                    <a:pt x="1" y="4426"/>
                  </a:lnTo>
                  <a:lnTo>
                    <a:pt x="16667" y="4426"/>
                  </a:lnTo>
                  <a:lnTo>
                    <a:pt x="16667" y="2280"/>
                  </a:lnTo>
                  <a:lnTo>
                    <a:pt x="16633" y="1811"/>
                  </a:lnTo>
                  <a:lnTo>
                    <a:pt x="16264" y="972"/>
                  </a:lnTo>
                  <a:lnTo>
                    <a:pt x="15661" y="369"/>
                  </a:lnTo>
                  <a:lnTo>
                    <a:pt x="14822" y="0"/>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6;p33">
              <a:extLst>
                <a:ext uri="{FF2B5EF4-FFF2-40B4-BE49-F238E27FC236}">
                  <a16:creationId xmlns:a16="http://schemas.microsoft.com/office/drawing/2014/main" id="{5DB98066-46B0-A9E5-9339-9A15E53BF7DC}"/>
                </a:ext>
              </a:extLst>
            </p:cNvPr>
            <p:cNvSpPr/>
            <p:nvPr/>
          </p:nvSpPr>
          <p:spPr>
            <a:xfrm>
              <a:off x="4996127" y="2176414"/>
              <a:ext cx="300798" cy="79283"/>
            </a:xfrm>
            <a:custGeom>
              <a:avLst/>
              <a:gdLst/>
              <a:ahLst/>
              <a:cxnLst/>
              <a:rect l="l" t="t" r="r" b="b"/>
              <a:pathLst>
                <a:path w="16667" h="4393" extrusionOk="0">
                  <a:moveTo>
                    <a:pt x="1711" y="0"/>
                  </a:moveTo>
                  <a:lnTo>
                    <a:pt x="939" y="335"/>
                  </a:lnTo>
                  <a:lnTo>
                    <a:pt x="336" y="905"/>
                  </a:lnTo>
                  <a:lnTo>
                    <a:pt x="34" y="1677"/>
                  </a:lnTo>
                  <a:lnTo>
                    <a:pt x="1" y="2113"/>
                  </a:lnTo>
                  <a:lnTo>
                    <a:pt x="1" y="4393"/>
                  </a:lnTo>
                  <a:lnTo>
                    <a:pt x="16667" y="4393"/>
                  </a:lnTo>
                  <a:lnTo>
                    <a:pt x="16667" y="2113"/>
                  </a:lnTo>
                  <a:lnTo>
                    <a:pt x="16633" y="1677"/>
                  </a:lnTo>
                  <a:lnTo>
                    <a:pt x="16298" y="905"/>
                  </a:lnTo>
                  <a:lnTo>
                    <a:pt x="15694" y="335"/>
                  </a:lnTo>
                  <a:lnTo>
                    <a:pt x="14923" y="0"/>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7;p33">
              <a:extLst>
                <a:ext uri="{FF2B5EF4-FFF2-40B4-BE49-F238E27FC236}">
                  <a16:creationId xmlns:a16="http://schemas.microsoft.com/office/drawing/2014/main" id="{F7AB9E66-C2DC-521A-5F71-A0121804DC5F}"/>
                </a:ext>
              </a:extLst>
            </p:cNvPr>
            <p:cNvSpPr/>
            <p:nvPr/>
          </p:nvSpPr>
          <p:spPr>
            <a:xfrm>
              <a:off x="7870191" y="3844310"/>
              <a:ext cx="165243" cy="18"/>
            </a:xfrm>
            <a:custGeom>
              <a:avLst/>
              <a:gdLst/>
              <a:ahLst/>
              <a:cxnLst/>
              <a:rect l="l" t="t" r="r" b="b"/>
              <a:pathLst>
                <a:path w="9156" h="1" fill="none" extrusionOk="0">
                  <a:moveTo>
                    <a:pt x="1" y="1"/>
                  </a:moveTo>
                  <a:lnTo>
                    <a:pt x="9155"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88;p33">
              <a:extLst>
                <a:ext uri="{FF2B5EF4-FFF2-40B4-BE49-F238E27FC236}">
                  <a16:creationId xmlns:a16="http://schemas.microsoft.com/office/drawing/2014/main" id="{904DC35F-E9E0-4FE9-D85C-2CFAD0E6D4D5}"/>
                </a:ext>
              </a:extLst>
            </p:cNvPr>
            <p:cNvSpPr/>
            <p:nvPr/>
          </p:nvSpPr>
          <p:spPr>
            <a:xfrm>
              <a:off x="5263627" y="3844310"/>
              <a:ext cx="2519431" cy="18"/>
            </a:xfrm>
            <a:custGeom>
              <a:avLst/>
              <a:gdLst/>
              <a:ahLst/>
              <a:cxnLst/>
              <a:rect l="l" t="t" r="r" b="b"/>
              <a:pathLst>
                <a:path w="139600" h="1" fill="none" extrusionOk="0">
                  <a:moveTo>
                    <a:pt x="0" y="1"/>
                  </a:moveTo>
                  <a:lnTo>
                    <a:pt x="139600"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89;p33">
              <a:extLst>
                <a:ext uri="{FF2B5EF4-FFF2-40B4-BE49-F238E27FC236}">
                  <a16:creationId xmlns:a16="http://schemas.microsoft.com/office/drawing/2014/main" id="{E01DBE87-5CA9-A3EC-712A-91062D686A8B}"/>
                </a:ext>
              </a:extLst>
            </p:cNvPr>
            <p:cNvSpPr/>
            <p:nvPr/>
          </p:nvSpPr>
          <p:spPr>
            <a:xfrm>
              <a:off x="7818142" y="3714205"/>
              <a:ext cx="76269" cy="102889"/>
            </a:xfrm>
            <a:custGeom>
              <a:avLst/>
              <a:gdLst/>
              <a:ahLst/>
              <a:cxnLst/>
              <a:rect l="l" t="t" r="r" b="b"/>
              <a:pathLst>
                <a:path w="4226" h="5701" extrusionOk="0">
                  <a:moveTo>
                    <a:pt x="873" y="0"/>
                  </a:moveTo>
                  <a:lnTo>
                    <a:pt x="336" y="134"/>
                  </a:lnTo>
                  <a:lnTo>
                    <a:pt x="370" y="1845"/>
                  </a:lnTo>
                  <a:lnTo>
                    <a:pt x="571" y="1677"/>
                  </a:lnTo>
                  <a:lnTo>
                    <a:pt x="1644" y="1275"/>
                  </a:lnTo>
                  <a:lnTo>
                    <a:pt x="2247" y="1409"/>
                  </a:lnTo>
                  <a:lnTo>
                    <a:pt x="2616" y="1710"/>
                  </a:lnTo>
                  <a:lnTo>
                    <a:pt x="2750" y="1979"/>
                  </a:lnTo>
                  <a:lnTo>
                    <a:pt x="2851" y="2213"/>
                  </a:lnTo>
                  <a:lnTo>
                    <a:pt x="2918" y="2683"/>
                  </a:lnTo>
                  <a:lnTo>
                    <a:pt x="2683" y="3387"/>
                  </a:lnTo>
                  <a:lnTo>
                    <a:pt x="1879" y="4125"/>
                  </a:lnTo>
                  <a:lnTo>
                    <a:pt x="671" y="4594"/>
                  </a:lnTo>
                  <a:lnTo>
                    <a:pt x="1" y="4628"/>
                  </a:lnTo>
                  <a:lnTo>
                    <a:pt x="1" y="5701"/>
                  </a:lnTo>
                  <a:lnTo>
                    <a:pt x="504" y="5701"/>
                  </a:lnTo>
                  <a:lnTo>
                    <a:pt x="2382" y="5164"/>
                  </a:lnTo>
                  <a:lnTo>
                    <a:pt x="3119" y="4728"/>
                  </a:lnTo>
                  <a:lnTo>
                    <a:pt x="3723" y="4024"/>
                  </a:lnTo>
                  <a:lnTo>
                    <a:pt x="4125" y="3085"/>
                  </a:lnTo>
                  <a:lnTo>
                    <a:pt x="4192" y="2515"/>
                  </a:lnTo>
                  <a:lnTo>
                    <a:pt x="4226" y="1912"/>
                  </a:lnTo>
                  <a:lnTo>
                    <a:pt x="3958" y="1040"/>
                  </a:lnTo>
                  <a:lnTo>
                    <a:pt x="3421" y="470"/>
                  </a:lnTo>
                  <a:lnTo>
                    <a:pt x="2750" y="168"/>
                  </a:lnTo>
                  <a:lnTo>
                    <a:pt x="873" y="0"/>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0;p33">
              <a:extLst>
                <a:ext uri="{FF2B5EF4-FFF2-40B4-BE49-F238E27FC236}">
                  <a16:creationId xmlns:a16="http://schemas.microsoft.com/office/drawing/2014/main" id="{3C177A6D-0722-A6B3-E878-4B1BF8449223}"/>
                </a:ext>
              </a:extLst>
            </p:cNvPr>
            <p:cNvSpPr/>
            <p:nvPr/>
          </p:nvSpPr>
          <p:spPr>
            <a:xfrm>
              <a:off x="7660190" y="3666993"/>
              <a:ext cx="183399" cy="177335"/>
            </a:xfrm>
            <a:custGeom>
              <a:avLst/>
              <a:gdLst/>
              <a:ahLst/>
              <a:cxnLst/>
              <a:rect l="l" t="t" r="r" b="b"/>
              <a:pathLst>
                <a:path w="10162" h="9826" extrusionOk="0">
                  <a:moveTo>
                    <a:pt x="0" y="1"/>
                  </a:moveTo>
                  <a:lnTo>
                    <a:pt x="1174" y="9826"/>
                  </a:lnTo>
                  <a:lnTo>
                    <a:pt x="8987" y="9826"/>
                  </a:lnTo>
                  <a:lnTo>
                    <a:pt x="10161" y="1"/>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1;p33">
              <a:extLst>
                <a:ext uri="{FF2B5EF4-FFF2-40B4-BE49-F238E27FC236}">
                  <a16:creationId xmlns:a16="http://schemas.microsoft.com/office/drawing/2014/main" id="{FF374FDC-97B3-E6E3-16B5-AF7C97EBCBF4}"/>
                </a:ext>
              </a:extLst>
            </p:cNvPr>
            <p:cNvSpPr/>
            <p:nvPr/>
          </p:nvSpPr>
          <p:spPr>
            <a:xfrm>
              <a:off x="7650499" y="3658529"/>
              <a:ext cx="202168" cy="19979"/>
            </a:xfrm>
            <a:custGeom>
              <a:avLst/>
              <a:gdLst/>
              <a:ahLst/>
              <a:cxnLst/>
              <a:rect l="l" t="t" r="r" b="b"/>
              <a:pathLst>
                <a:path w="11202" h="1107" extrusionOk="0">
                  <a:moveTo>
                    <a:pt x="537" y="0"/>
                  </a:moveTo>
                  <a:lnTo>
                    <a:pt x="336" y="34"/>
                  </a:lnTo>
                  <a:lnTo>
                    <a:pt x="34" y="302"/>
                  </a:lnTo>
                  <a:lnTo>
                    <a:pt x="1" y="537"/>
                  </a:lnTo>
                  <a:lnTo>
                    <a:pt x="1" y="570"/>
                  </a:lnTo>
                  <a:lnTo>
                    <a:pt x="34" y="805"/>
                  </a:lnTo>
                  <a:lnTo>
                    <a:pt x="336" y="1073"/>
                  </a:lnTo>
                  <a:lnTo>
                    <a:pt x="537" y="1107"/>
                  </a:lnTo>
                  <a:lnTo>
                    <a:pt x="10665" y="1107"/>
                  </a:lnTo>
                  <a:lnTo>
                    <a:pt x="10899" y="1073"/>
                  </a:lnTo>
                  <a:lnTo>
                    <a:pt x="11168" y="805"/>
                  </a:lnTo>
                  <a:lnTo>
                    <a:pt x="11201" y="570"/>
                  </a:lnTo>
                  <a:lnTo>
                    <a:pt x="11201" y="537"/>
                  </a:lnTo>
                  <a:lnTo>
                    <a:pt x="11168" y="302"/>
                  </a:lnTo>
                  <a:lnTo>
                    <a:pt x="10899" y="34"/>
                  </a:lnTo>
                  <a:lnTo>
                    <a:pt x="10665"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2;p33">
              <a:extLst>
                <a:ext uri="{FF2B5EF4-FFF2-40B4-BE49-F238E27FC236}">
                  <a16:creationId xmlns:a16="http://schemas.microsoft.com/office/drawing/2014/main" id="{3D2E6B6D-4576-6853-D941-A44C4C91EE01}"/>
                </a:ext>
              </a:extLst>
            </p:cNvPr>
            <p:cNvSpPr/>
            <p:nvPr/>
          </p:nvSpPr>
          <p:spPr>
            <a:xfrm>
              <a:off x="7678346" y="3305700"/>
              <a:ext cx="105325" cy="333482"/>
            </a:xfrm>
            <a:custGeom>
              <a:avLst/>
              <a:gdLst/>
              <a:ahLst/>
              <a:cxnLst/>
              <a:rect l="l" t="t" r="r" b="b"/>
              <a:pathLst>
                <a:path w="5836" h="18478" fill="none" extrusionOk="0">
                  <a:moveTo>
                    <a:pt x="2750" y="18477"/>
                  </a:moveTo>
                  <a:lnTo>
                    <a:pt x="3186" y="18209"/>
                  </a:lnTo>
                  <a:lnTo>
                    <a:pt x="4662" y="16767"/>
                  </a:lnTo>
                  <a:lnTo>
                    <a:pt x="5131" y="16029"/>
                  </a:lnTo>
                  <a:lnTo>
                    <a:pt x="5366" y="15191"/>
                  </a:lnTo>
                  <a:lnTo>
                    <a:pt x="5332" y="14285"/>
                  </a:lnTo>
                  <a:lnTo>
                    <a:pt x="5165" y="13850"/>
                  </a:lnTo>
                  <a:lnTo>
                    <a:pt x="4930" y="13380"/>
                  </a:lnTo>
                  <a:lnTo>
                    <a:pt x="4259" y="12508"/>
                  </a:lnTo>
                  <a:lnTo>
                    <a:pt x="3018" y="11234"/>
                  </a:lnTo>
                  <a:lnTo>
                    <a:pt x="1711" y="9926"/>
                  </a:lnTo>
                  <a:lnTo>
                    <a:pt x="973" y="8920"/>
                  </a:lnTo>
                  <a:lnTo>
                    <a:pt x="369" y="7847"/>
                  </a:lnTo>
                  <a:lnTo>
                    <a:pt x="34" y="6573"/>
                  </a:lnTo>
                  <a:lnTo>
                    <a:pt x="0" y="5869"/>
                  </a:lnTo>
                  <a:lnTo>
                    <a:pt x="34" y="5265"/>
                  </a:lnTo>
                  <a:lnTo>
                    <a:pt x="336" y="4192"/>
                  </a:lnTo>
                  <a:lnTo>
                    <a:pt x="906" y="3287"/>
                  </a:lnTo>
                  <a:lnTo>
                    <a:pt x="1644" y="2515"/>
                  </a:lnTo>
                  <a:lnTo>
                    <a:pt x="3957" y="973"/>
                  </a:lnTo>
                  <a:lnTo>
                    <a:pt x="5835"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93;p33">
              <a:extLst>
                <a:ext uri="{FF2B5EF4-FFF2-40B4-BE49-F238E27FC236}">
                  <a16:creationId xmlns:a16="http://schemas.microsoft.com/office/drawing/2014/main" id="{1F0A285F-61FB-10DD-9999-517965AC79A8}"/>
                </a:ext>
              </a:extLst>
            </p:cNvPr>
            <p:cNvSpPr/>
            <p:nvPr/>
          </p:nvSpPr>
          <p:spPr>
            <a:xfrm>
              <a:off x="7715253" y="3348058"/>
              <a:ext cx="33911" cy="108357"/>
            </a:xfrm>
            <a:custGeom>
              <a:avLst/>
              <a:gdLst/>
              <a:ahLst/>
              <a:cxnLst/>
              <a:rect l="l" t="t" r="r" b="b"/>
              <a:pathLst>
                <a:path w="1879" h="6004" fill="none" extrusionOk="0">
                  <a:moveTo>
                    <a:pt x="1879" y="1"/>
                  </a:moveTo>
                  <a:lnTo>
                    <a:pt x="1510" y="269"/>
                  </a:lnTo>
                  <a:lnTo>
                    <a:pt x="906" y="872"/>
                  </a:lnTo>
                  <a:lnTo>
                    <a:pt x="437" y="1577"/>
                  </a:lnTo>
                  <a:lnTo>
                    <a:pt x="135" y="2348"/>
                  </a:lnTo>
                  <a:lnTo>
                    <a:pt x="1" y="3186"/>
                  </a:lnTo>
                  <a:lnTo>
                    <a:pt x="1" y="3991"/>
                  </a:lnTo>
                  <a:lnTo>
                    <a:pt x="169" y="4829"/>
                  </a:lnTo>
                  <a:lnTo>
                    <a:pt x="504" y="5634"/>
                  </a:lnTo>
                  <a:lnTo>
                    <a:pt x="739" y="6003"/>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94;p33">
              <a:extLst>
                <a:ext uri="{FF2B5EF4-FFF2-40B4-BE49-F238E27FC236}">
                  <a16:creationId xmlns:a16="http://schemas.microsoft.com/office/drawing/2014/main" id="{08AC3CAE-B256-7AD6-F5FB-5985E5EBD13D}"/>
                </a:ext>
              </a:extLst>
            </p:cNvPr>
            <p:cNvSpPr/>
            <p:nvPr/>
          </p:nvSpPr>
          <p:spPr>
            <a:xfrm>
              <a:off x="7784249" y="3524779"/>
              <a:ext cx="13337" cy="81105"/>
            </a:xfrm>
            <a:custGeom>
              <a:avLst/>
              <a:gdLst/>
              <a:ahLst/>
              <a:cxnLst/>
              <a:rect l="l" t="t" r="r" b="b"/>
              <a:pathLst>
                <a:path w="739" h="4494" fill="none" extrusionOk="0">
                  <a:moveTo>
                    <a:pt x="1" y="0"/>
                  </a:moveTo>
                  <a:lnTo>
                    <a:pt x="269" y="537"/>
                  </a:lnTo>
                  <a:lnTo>
                    <a:pt x="604" y="1610"/>
                  </a:lnTo>
                  <a:lnTo>
                    <a:pt x="739" y="2784"/>
                  </a:lnTo>
                  <a:lnTo>
                    <a:pt x="671" y="3924"/>
                  </a:lnTo>
                  <a:lnTo>
                    <a:pt x="571" y="4494"/>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95;p33">
              <a:extLst>
                <a:ext uri="{FF2B5EF4-FFF2-40B4-BE49-F238E27FC236}">
                  <a16:creationId xmlns:a16="http://schemas.microsoft.com/office/drawing/2014/main" id="{222EECF0-51F5-4A87-951F-57819E6B32DD}"/>
                </a:ext>
              </a:extLst>
            </p:cNvPr>
            <p:cNvSpPr/>
            <p:nvPr/>
          </p:nvSpPr>
          <p:spPr>
            <a:xfrm>
              <a:off x="5635820" y="3751112"/>
              <a:ext cx="409732" cy="78705"/>
            </a:xfrm>
            <a:custGeom>
              <a:avLst/>
              <a:gdLst/>
              <a:ahLst/>
              <a:cxnLst/>
              <a:rect l="l" t="t" r="r" b="b"/>
              <a:pathLst>
                <a:path w="22703" h="4361" extrusionOk="0">
                  <a:moveTo>
                    <a:pt x="17471" y="1"/>
                  </a:moveTo>
                  <a:lnTo>
                    <a:pt x="15459" y="236"/>
                  </a:lnTo>
                  <a:lnTo>
                    <a:pt x="12642" y="940"/>
                  </a:lnTo>
                  <a:lnTo>
                    <a:pt x="10697" y="1476"/>
                  </a:lnTo>
                  <a:lnTo>
                    <a:pt x="8048" y="2113"/>
                  </a:lnTo>
                  <a:lnTo>
                    <a:pt x="2717" y="2918"/>
                  </a:lnTo>
                  <a:lnTo>
                    <a:pt x="0" y="3119"/>
                  </a:lnTo>
                  <a:lnTo>
                    <a:pt x="0" y="4360"/>
                  </a:lnTo>
                  <a:lnTo>
                    <a:pt x="22702" y="4360"/>
                  </a:lnTo>
                  <a:lnTo>
                    <a:pt x="22669" y="4025"/>
                  </a:lnTo>
                  <a:lnTo>
                    <a:pt x="21998" y="2180"/>
                  </a:lnTo>
                  <a:lnTo>
                    <a:pt x="21227" y="1275"/>
                  </a:lnTo>
                  <a:lnTo>
                    <a:pt x="20489" y="739"/>
                  </a:lnTo>
                  <a:lnTo>
                    <a:pt x="20053" y="537"/>
                  </a:lnTo>
                  <a:lnTo>
                    <a:pt x="19148" y="236"/>
                  </a:lnTo>
                  <a:lnTo>
                    <a:pt x="17471"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96;p33">
              <a:extLst>
                <a:ext uri="{FF2B5EF4-FFF2-40B4-BE49-F238E27FC236}">
                  <a16:creationId xmlns:a16="http://schemas.microsoft.com/office/drawing/2014/main" id="{7791D3C7-D367-8318-43CB-1D77FB5E2DF5}"/>
                </a:ext>
              </a:extLst>
            </p:cNvPr>
            <p:cNvSpPr/>
            <p:nvPr/>
          </p:nvSpPr>
          <p:spPr>
            <a:xfrm>
              <a:off x="6044326" y="3751112"/>
              <a:ext cx="409732" cy="78705"/>
            </a:xfrm>
            <a:custGeom>
              <a:avLst/>
              <a:gdLst/>
              <a:ahLst/>
              <a:cxnLst/>
              <a:rect l="l" t="t" r="r" b="b"/>
              <a:pathLst>
                <a:path w="22703" h="4361" extrusionOk="0">
                  <a:moveTo>
                    <a:pt x="5198" y="1"/>
                  </a:moveTo>
                  <a:lnTo>
                    <a:pt x="3521" y="236"/>
                  </a:lnTo>
                  <a:lnTo>
                    <a:pt x="2649" y="537"/>
                  </a:lnTo>
                  <a:lnTo>
                    <a:pt x="2180" y="739"/>
                  </a:lnTo>
                  <a:lnTo>
                    <a:pt x="1476" y="1275"/>
                  </a:lnTo>
                  <a:lnTo>
                    <a:pt x="671" y="2180"/>
                  </a:lnTo>
                  <a:lnTo>
                    <a:pt x="0" y="4025"/>
                  </a:lnTo>
                  <a:lnTo>
                    <a:pt x="0" y="4360"/>
                  </a:lnTo>
                  <a:lnTo>
                    <a:pt x="22702" y="4360"/>
                  </a:lnTo>
                  <a:lnTo>
                    <a:pt x="22702" y="3119"/>
                  </a:lnTo>
                  <a:lnTo>
                    <a:pt x="19986" y="2918"/>
                  </a:lnTo>
                  <a:lnTo>
                    <a:pt x="14621" y="2113"/>
                  </a:lnTo>
                  <a:lnTo>
                    <a:pt x="12005" y="1476"/>
                  </a:lnTo>
                  <a:lnTo>
                    <a:pt x="10060" y="940"/>
                  </a:lnTo>
                  <a:lnTo>
                    <a:pt x="7210" y="236"/>
                  </a:lnTo>
                  <a:lnTo>
                    <a:pt x="5198"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97;p33">
              <a:extLst>
                <a:ext uri="{FF2B5EF4-FFF2-40B4-BE49-F238E27FC236}">
                  <a16:creationId xmlns:a16="http://schemas.microsoft.com/office/drawing/2014/main" id="{45891B3D-8AAF-DEE1-F94A-D331A39F4AD7}"/>
                </a:ext>
              </a:extLst>
            </p:cNvPr>
            <p:cNvSpPr/>
            <p:nvPr/>
          </p:nvSpPr>
          <p:spPr>
            <a:xfrm>
              <a:off x="5625533" y="3820722"/>
              <a:ext cx="844858" cy="16351"/>
            </a:xfrm>
            <a:custGeom>
              <a:avLst/>
              <a:gdLst/>
              <a:ahLst/>
              <a:cxnLst/>
              <a:rect l="l" t="t" r="r" b="b"/>
              <a:pathLst>
                <a:path w="46813" h="906" extrusionOk="0">
                  <a:moveTo>
                    <a:pt x="0" y="0"/>
                  </a:moveTo>
                  <a:lnTo>
                    <a:pt x="0" y="906"/>
                  </a:lnTo>
                  <a:lnTo>
                    <a:pt x="46813" y="906"/>
                  </a:lnTo>
                  <a:lnTo>
                    <a:pt x="46813"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98;p33">
              <a:extLst>
                <a:ext uri="{FF2B5EF4-FFF2-40B4-BE49-F238E27FC236}">
                  <a16:creationId xmlns:a16="http://schemas.microsoft.com/office/drawing/2014/main" id="{B10DB441-1B9C-DFE7-38F2-5F3C78D4F1E8}"/>
                </a:ext>
              </a:extLst>
            </p:cNvPr>
            <p:cNvSpPr/>
            <p:nvPr/>
          </p:nvSpPr>
          <p:spPr>
            <a:xfrm>
              <a:off x="6066109" y="3774718"/>
              <a:ext cx="49649" cy="54485"/>
            </a:xfrm>
            <a:custGeom>
              <a:avLst/>
              <a:gdLst/>
              <a:ahLst/>
              <a:cxnLst/>
              <a:rect l="l" t="t" r="r" b="b"/>
              <a:pathLst>
                <a:path w="2751" h="3019" fill="none" extrusionOk="0">
                  <a:moveTo>
                    <a:pt x="1" y="3019"/>
                  </a:moveTo>
                  <a:lnTo>
                    <a:pt x="168" y="2516"/>
                  </a:lnTo>
                  <a:lnTo>
                    <a:pt x="705" y="1610"/>
                  </a:lnTo>
                  <a:lnTo>
                    <a:pt x="1409" y="839"/>
                  </a:lnTo>
                  <a:lnTo>
                    <a:pt x="2247" y="235"/>
                  </a:lnTo>
                  <a:lnTo>
                    <a:pt x="2750"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99;p33">
              <a:extLst>
                <a:ext uri="{FF2B5EF4-FFF2-40B4-BE49-F238E27FC236}">
                  <a16:creationId xmlns:a16="http://schemas.microsoft.com/office/drawing/2014/main" id="{C55FB18C-DE1A-FD41-CFB7-23C025382FF6}"/>
                </a:ext>
              </a:extLst>
            </p:cNvPr>
            <p:cNvSpPr/>
            <p:nvPr/>
          </p:nvSpPr>
          <p:spPr>
            <a:xfrm>
              <a:off x="6091520" y="3783796"/>
              <a:ext cx="239689" cy="41780"/>
            </a:xfrm>
            <a:custGeom>
              <a:avLst/>
              <a:gdLst/>
              <a:ahLst/>
              <a:cxnLst/>
              <a:rect l="l" t="t" r="r" b="b"/>
              <a:pathLst>
                <a:path w="13281" h="2315" fill="none" extrusionOk="0">
                  <a:moveTo>
                    <a:pt x="1" y="2314"/>
                  </a:moveTo>
                  <a:lnTo>
                    <a:pt x="269" y="1878"/>
                  </a:lnTo>
                  <a:lnTo>
                    <a:pt x="940" y="1141"/>
                  </a:lnTo>
                  <a:lnTo>
                    <a:pt x="1711" y="571"/>
                  </a:lnTo>
                  <a:lnTo>
                    <a:pt x="2617" y="202"/>
                  </a:lnTo>
                  <a:lnTo>
                    <a:pt x="3120" y="101"/>
                  </a:lnTo>
                  <a:lnTo>
                    <a:pt x="3690" y="1"/>
                  </a:lnTo>
                  <a:lnTo>
                    <a:pt x="4863" y="68"/>
                  </a:lnTo>
                  <a:lnTo>
                    <a:pt x="6573" y="504"/>
                  </a:lnTo>
                  <a:lnTo>
                    <a:pt x="7680" y="940"/>
                  </a:lnTo>
                  <a:lnTo>
                    <a:pt x="8921" y="1375"/>
                  </a:lnTo>
                  <a:lnTo>
                    <a:pt x="11201" y="2013"/>
                  </a:lnTo>
                  <a:lnTo>
                    <a:pt x="12643" y="2281"/>
                  </a:lnTo>
                  <a:lnTo>
                    <a:pt x="13280" y="2314"/>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0;p33">
              <a:extLst>
                <a:ext uri="{FF2B5EF4-FFF2-40B4-BE49-F238E27FC236}">
                  <a16:creationId xmlns:a16="http://schemas.microsoft.com/office/drawing/2014/main" id="{B27DDC43-8D21-A5FB-C291-4CD7C5966422}"/>
                </a:ext>
              </a:extLst>
            </p:cNvPr>
            <p:cNvSpPr/>
            <p:nvPr/>
          </p:nvSpPr>
          <p:spPr>
            <a:xfrm>
              <a:off x="5799222" y="3778960"/>
              <a:ext cx="213646" cy="51453"/>
            </a:xfrm>
            <a:custGeom>
              <a:avLst/>
              <a:gdLst/>
              <a:ahLst/>
              <a:cxnLst/>
              <a:rect l="l" t="t" r="r" b="b"/>
              <a:pathLst>
                <a:path w="11838" h="2851" fill="none" extrusionOk="0">
                  <a:moveTo>
                    <a:pt x="0" y="2314"/>
                  </a:moveTo>
                  <a:lnTo>
                    <a:pt x="1140" y="2146"/>
                  </a:lnTo>
                  <a:lnTo>
                    <a:pt x="3421" y="1576"/>
                  </a:lnTo>
                  <a:lnTo>
                    <a:pt x="4494" y="1174"/>
                  </a:lnTo>
                  <a:lnTo>
                    <a:pt x="5835" y="604"/>
                  </a:lnTo>
                  <a:lnTo>
                    <a:pt x="7176" y="134"/>
                  </a:lnTo>
                  <a:lnTo>
                    <a:pt x="7881" y="0"/>
                  </a:lnTo>
                  <a:lnTo>
                    <a:pt x="9323" y="134"/>
                  </a:lnTo>
                  <a:lnTo>
                    <a:pt x="9993" y="436"/>
                  </a:lnTo>
                  <a:lnTo>
                    <a:pt x="10496" y="805"/>
                  </a:lnTo>
                  <a:lnTo>
                    <a:pt x="10932" y="1308"/>
                  </a:lnTo>
                  <a:lnTo>
                    <a:pt x="11469" y="2046"/>
                  </a:lnTo>
                  <a:lnTo>
                    <a:pt x="11838" y="285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1;p33">
              <a:extLst>
                <a:ext uri="{FF2B5EF4-FFF2-40B4-BE49-F238E27FC236}">
                  <a16:creationId xmlns:a16="http://schemas.microsoft.com/office/drawing/2014/main" id="{3CA55AF8-4E89-7A47-859B-3E5CCA60A987}"/>
                </a:ext>
              </a:extLst>
            </p:cNvPr>
            <p:cNvSpPr/>
            <p:nvPr/>
          </p:nvSpPr>
          <p:spPr>
            <a:xfrm>
              <a:off x="5953547" y="3797711"/>
              <a:ext cx="39957" cy="34525"/>
            </a:xfrm>
            <a:custGeom>
              <a:avLst/>
              <a:gdLst/>
              <a:ahLst/>
              <a:cxnLst/>
              <a:rect l="l" t="t" r="r" b="b"/>
              <a:pathLst>
                <a:path w="2214" h="1913" fill="none" extrusionOk="0">
                  <a:moveTo>
                    <a:pt x="0" y="1"/>
                  </a:moveTo>
                  <a:lnTo>
                    <a:pt x="369" y="68"/>
                  </a:lnTo>
                  <a:lnTo>
                    <a:pt x="1040" y="437"/>
                  </a:lnTo>
                  <a:lnTo>
                    <a:pt x="1342" y="705"/>
                  </a:lnTo>
                  <a:lnTo>
                    <a:pt x="1811" y="1275"/>
                  </a:lnTo>
                  <a:lnTo>
                    <a:pt x="2214" y="1912"/>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2;p33">
              <a:extLst>
                <a:ext uri="{FF2B5EF4-FFF2-40B4-BE49-F238E27FC236}">
                  <a16:creationId xmlns:a16="http://schemas.microsoft.com/office/drawing/2014/main" id="{0345268A-FB19-768E-CFBB-1416B8B434E7}"/>
                </a:ext>
              </a:extLst>
            </p:cNvPr>
            <p:cNvSpPr/>
            <p:nvPr/>
          </p:nvSpPr>
          <p:spPr>
            <a:xfrm>
              <a:off x="6428015" y="2935311"/>
              <a:ext cx="1186804" cy="954406"/>
            </a:xfrm>
            <a:custGeom>
              <a:avLst/>
              <a:gdLst/>
              <a:ahLst/>
              <a:cxnLst/>
              <a:rect l="l" t="t" r="r" b="b"/>
              <a:pathLst>
                <a:path w="65760" h="52883" extrusionOk="0">
                  <a:moveTo>
                    <a:pt x="32561" y="1"/>
                  </a:moveTo>
                  <a:lnTo>
                    <a:pt x="29275" y="437"/>
                  </a:lnTo>
                  <a:lnTo>
                    <a:pt x="25989" y="1141"/>
                  </a:lnTo>
                  <a:lnTo>
                    <a:pt x="21495" y="2482"/>
                  </a:lnTo>
                  <a:lnTo>
                    <a:pt x="17572" y="3958"/>
                  </a:lnTo>
                  <a:lnTo>
                    <a:pt x="17170" y="4125"/>
                  </a:lnTo>
                  <a:lnTo>
                    <a:pt x="16465" y="4260"/>
                  </a:lnTo>
                  <a:lnTo>
                    <a:pt x="12542" y="5634"/>
                  </a:lnTo>
                  <a:lnTo>
                    <a:pt x="10396" y="6842"/>
                  </a:lnTo>
                  <a:lnTo>
                    <a:pt x="9088" y="7848"/>
                  </a:lnTo>
                  <a:lnTo>
                    <a:pt x="8518" y="8418"/>
                  </a:lnTo>
                  <a:lnTo>
                    <a:pt x="7981" y="9021"/>
                  </a:lnTo>
                  <a:lnTo>
                    <a:pt x="7076" y="10363"/>
                  </a:lnTo>
                  <a:lnTo>
                    <a:pt x="6104" y="12475"/>
                  </a:lnTo>
                  <a:lnTo>
                    <a:pt x="5131" y="16097"/>
                  </a:lnTo>
                  <a:lnTo>
                    <a:pt x="5064" y="16734"/>
                  </a:lnTo>
                  <a:lnTo>
                    <a:pt x="2884" y="27834"/>
                  </a:lnTo>
                  <a:lnTo>
                    <a:pt x="269" y="41314"/>
                  </a:lnTo>
                  <a:lnTo>
                    <a:pt x="1" y="42890"/>
                  </a:lnTo>
                  <a:lnTo>
                    <a:pt x="1" y="44298"/>
                  </a:lnTo>
                  <a:lnTo>
                    <a:pt x="34" y="44365"/>
                  </a:lnTo>
                  <a:lnTo>
                    <a:pt x="772" y="45137"/>
                  </a:lnTo>
                  <a:lnTo>
                    <a:pt x="4762" y="48490"/>
                  </a:lnTo>
                  <a:lnTo>
                    <a:pt x="6942" y="49831"/>
                  </a:lnTo>
                  <a:lnTo>
                    <a:pt x="8250" y="50334"/>
                  </a:lnTo>
                  <a:lnTo>
                    <a:pt x="8820" y="50368"/>
                  </a:lnTo>
                  <a:lnTo>
                    <a:pt x="10228" y="50301"/>
                  </a:lnTo>
                  <a:lnTo>
                    <a:pt x="12978" y="49664"/>
                  </a:lnTo>
                  <a:lnTo>
                    <a:pt x="14286" y="49127"/>
                  </a:lnTo>
                  <a:lnTo>
                    <a:pt x="40811" y="52782"/>
                  </a:lnTo>
                  <a:lnTo>
                    <a:pt x="42185" y="52883"/>
                  </a:lnTo>
                  <a:lnTo>
                    <a:pt x="48121" y="52816"/>
                  </a:lnTo>
                  <a:lnTo>
                    <a:pt x="50703" y="52581"/>
                  </a:lnTo>
                  <a:lnTo>
                    <a:pt x="53218" y="52078"/>
                  </a:lnTo>
                  <a:lnTo>
                    <a:pt x="55431" y="51340"/>
                  </a:lnTo>
                  <a:lnTo>
                    <a:pt x="56303" y="50804"/>
                  </a:lnTo>
                  <a:lnTo>
                    <a:pt x="57175" y="50200"/>
                  </a:lnTo>
                  <a:lnTo>
                    <a:pt x="58885" y="48524"/>
                  </a:lnTo>
                  <a:lnTo>
                    <a:pt x="60528" y="46445"/>
                  </a:lnTo>
                  <a:lnTo>
                    <a:pt x="62037" y="44198"/>
                  </a:lnTo>
                  <a:lnTo>
                    <a:pt x="65122" y="38832"/>
                  </a:lnTo>
                  <a:lnTo>
                    <a:pt x="65759" y="37558"/>
                  </a:lnTo>
                  <a:lnTo>
                    <a:pt x="64787" y="33836"/>
                  </a:lnTo>
                  <a:lnTo>
                    <a:pt x="61937" y="24816"/>
                  </a:lnTo>
                  <a:lnTo>
                    <a:pt x="59455" y="18109"/>
                  </a:lnTo>
                  <a:lnTo>
                    <a:pt x="57846" y="14152"/>
                  </a:lnTo>
                  <a:lnTo>
                    <a:pt x="56337" y="10933"/>
                  </a:lnTo>
                  <a:lnTo>
                    <a:pt x="55062" y="8787"/>
                  </a:lnTo>
                  <a:lnTo>
                    <a:pt x="54559" y="8250"/>
                  </a:lnTo>
                  <a:lnTo>
                    <a:pt x="54023" y="7814"/>
                  </a:lnTo>
                  <a:lnTo>
                    <a:pt x="52581" y="6942"/>
                  </a:lnTo>
                  <a:lnTo>
                    <a:pt x="49798" y="5500"/>
                  </a:lnTo>
                  <a:lnTo>
                    <a:pt x="42454" y="2449"/>
                  </a:lnTo>
                  <a:lnTo>
                    <a:pt x="37021" y="303"/>
                  </a:lnTo>
                  <a:lnTo>
                    <a:pt x="36351" y="169"/>
                  </a:lnTo>
                  <a:lnTo>
                    <a:pt x="34909" y="1"/>
                  </a:lnTo>
                  <a:close/>
                </a:path>
              </a:pathLst>
            </a:custGeom>
            <a:solidFill>
              <a:srgbClr val="6EDB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3;p33">
              <a:extLst>
                <a:ext uri="{FF2B5EF4-FFF2-40B4-BE49-F238E27FC236}">
                  <a16:creationId xmlns:a16="http://schemas.microsoft.com/office/drawing/2014/main" id="{8D52FF60-80CE-474B-5AAE-237085512BD4}"/>
                </a:ext>
              </a:extLst>
            </p:cNvPr>
            <p:cNvSpPr/>
            <p:nvPr/>
          </p:nvSpPr>
          <p:spPr>
            <a:xfrm>
              <a:off x="6426806" y="3056356"/>
              <a:ext cx="263277" cy="788586"/>
            </a:xfrm>
            <a:custGeom>
              <a:avLst/>
              <a:gdLst/>
              <a:ahLst/>
              <a:cxnLst/>
              <a:rect l="l" t="t" r="r" b="b"/>
              <a:pathLst>
                <a:path w="14588" h="43695" extrusionOk="0">
                  <a:moveTo>
                    <a:pt x="10899" y="1"/>
                  </a:moveTo>
                  <a:lnTo>
                    <a:pt x="9993" y="403"/>
                  </a:lnTo>
                  <a:lnTo>
                    <a:pt x="8417" y="1543"/>
                  </a:lnTo>
                  <a:lnTo>
                    <a:pt x="7177" y="2985"/>
                  </a:lnTo>
                  <a:lnTo>
                    <a:pt x="6305" y="4729"/>
                  </a:lnTo>
                  <a:lnTo>
                    <a:pt x="6070" y="5668"/>
                  </a:lnTo>
                  <a:lnTo>
                    <a:pt x="4762" y="11771"/>
                  </a:lnTo>
                  <a:lnTo>
                    <a:pt x="1375" y="28504"/>
                  </a:lnTo>
                  <a:lnTo>
                    <a:pt x="269" y="34875"/>
                  </a:lnTo>
                  <a:lnTo>
                    <a:pt x="0" y="37323"/>
                  </a:lnTo>
                  <a:lnTo>
                    <a:pt x="68" y="37658"/>
                  </a:lnTo>
                  <a:lnTo>
                    <a:pt x="2650" y="40039"/>
                  </a:lnTo>
                  <a:lnTo>
                    <a:pt x="4527" y="41649"/>
                  </a:lnTo>
                  <a:lnTo>
                    <a:pt x="4662" y="41750"/>
                  </a:lnTo>
                  <a:lnTo>
                    <a:pt x="6003" y="42621"/>
                  </a:lnTo>
                  <a:lnTo>
                    <a:pt x="7680" y="43326"/>
                  </a:lnTo>
                  <a:lnTo>
                    <a:pt x="8987" y="43627"/>
                  </a:lnTo>
                  <a:lnTo>
                    <a:pt x="10429" y="43694"/>
                  </a:lnTo>
                  <a:lnTo>
                    <a:pt x="11938" y="43359"/>
                  </a:lnTo>
                  <a:lnTo>
                    <a:pt x="12710" y="43024"/>
                  </a:lnTo>
                  <a:lnTo>
                    <a:pt x="13078" y="42823"/>
                  </a:lnTo>
                  <a:lnTo>
                    <a:pt x="13682" y="42085"/>
                  </a:lnTo>
                  <a:lnTo>
                    <a:pt x="14118" y="41112"/>
                  </a:lnTo>
                  <a:lnTo>
                    <a:pt x="14386" y="39939"/>
                  </a:lnTo>
                  <a:lnTo>
                    <a:pt x="14587" y="37826"/>
                  </a:lnTo>
                  <a:lnTo>
                    <a:pt x="14453" y="34607"/>
                  </a:lnTo>
                  <a:lnTo>
                    <a:pt x="13816" y="29678"/>
                  </a:lnTo>
                  <a:lnTo>
                    <a:pt x="12844" y="24916"/>
                  </a:lnTo>
                  <a:lnTo>
                    <a:pt x="12710" y="24413"/>
                  </a:lnTo>
                  <a:lnTo>
                    <a:pt x="10899"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4;p33">
              <a:extLst>
                <a:ext uri="{FF2B5EF4-FFF2-40B4-BE49-F238E27FC236}">
                  <a16:creationId xmlns:a16="http://schemas.microsoft.com/office/drawing/2014/main" id="{C2C01A74-DEF2-F547-4200-DC92933B0717}"/>
                </a:ext>
              </a:extLst>
            </p:cNvPr>
            <p:cNvSpPr/>
            <p:nvPr/>
          </p:nvSpPr>
          <p:spPr>
            <a:xfrm>
              <a:off x="6424388" y="2969818"/>
              <a:ext cx="561638" cy="877542"/>
            </a:xfrm>
            <a:custGeom>
              <a:avLst/>
              <a:gdLst/>
              <a:ahLst/>
              <a:cxnLst/>
              <a:rect l="l" t="t" r="r" b="b"/>
              <a:pathLst>
                <a:path w="31120" h="48624" extrusionOk="0">
                  <a:moveTo>
                    <a:pt x="23977" y="0"/>
                  </a:moveTo>
                  <a:lnTo>
                    <a:pt x="23574" y="67"/>
                  </a:lnTo>
                  <a:lnTo>
                    <a:pt x="19852" y="1140"/>
                  </a:lnTo>
                  <a:lnTo>
                    <a:pt x="15493" y="2683"/>
                  </a:lnTo>
                  <a:lnTo>
                    <a:pt x="12609" y="3857"/>
                  </a:lnTo>
                  <a:lnTo>
                    <a:pt x="11838" y="4192"/>
                  </a:lnTo>
                  <a:lnTo>
                    <a:pt x="10496" y="4997"/>
                  </a:lnTo>
                  <a:lnTo>
                    <a:pt x="9356" y="5936"/>
                  </a:lnTo>
                  <a:lnTo>
                    <a:pt x="8350" y="7009"/>
                  </a:lnTo>
                  <a:lnTo>
                    <a:pt x="7076" y="8752"/>
                  </a:lnTo>
                  <a:lnTo>
                    <a:pt x="5902" y="11234"/>
                  </a:lnTo>
                  <a:lnTo>
                    <a:pt x="5131" y="13648"/>
                  </a:lnTo>
                  <a:lnTo>
                    <a:pt x="4729" y="15828"/>
                  </a:lnTo>
                  <a:lnTo>
                    <a:pt x="4494" y="18175"/>
                  </a:lnTo>
                  <a:lnTo>
                    <a:pt x="4494" y="18544"/>
                  </a:lnTo>
                  <a:lnTo>
                    <a:pt x="0" y="42018"/>
                  </a:lnTo>
                  <a:lnTo>
                    <a:pt x="336" y="42521"/>
                  </a:lnTo>
                  <a:lnTo>
                    <a:pt x="1241" y="43560"/>
                  </a:lnTo>
                  <a:lnTo>
                    <a:pt x="2985" y="45069"/>
                  </a:lnTo>
                  <a:lnTo>
                    <a:pt x="5634" y="46846"/>
                  </a:lnTo>
                  <a:lnTo>
                    <a:pt x="8115" y="48121"/>
                  </a:lnTo>
                  <a:lnTo>
                    <a:pt x="9021" y="48456"/>
                  </a:lnTo>
                  <a:lnTo>
                    <a:pt x="9457" y="48557"/>
                  </a:lnTo>
                  <a:lnTo>
                    <a:pt x="10362" y="48624"/>
                  </a:lnTo>
                  <a:lnTo>
                    <a:pt x="11737" y="48389"/>
                  </a:lnTo>
                  <a:lnTo>
                    <a:pt x="14084" y="47450"/>
                  </a:lnTo>
                  <a:lnTo>
                    <a:pt x="14487" y="47215"/>
                  </a:lnTo>
                  <a:lnTo>
                    <a:pt x="14185" y="47148"/>
                  </a:lnTo>
                  <a:lnTo>
                    <a:pt x="11569" y="46310"/>
                  </a:lnTo>
                  <a:lnTo>
                    <a:pt x="8887" y="45069"/>
                  </a:lnTo>
                  <a:lnTo>
                    <a:pt x="7176" y="43996"/>
                  </a:lnTo>
                  <a:lnTo>
                    <a:pt x="5701" y="42621"/>
                  </a:lnTo>
                  <a:lnTo>
                    <a:pt x="4930" y="41447"/>
                  </a:lnTo>
                  <a:lnTo>
                    <a:pt x="4594" y="40576"/>
                  </a:lnTo>
                  <a:lnTo>
                    <a:pt x="4494" y="40106"/>
                  </a:lnTo>
                  <a:lnTo>
                    <a:pt x="4427" y="39704"/>
                  </a:lnTo>
                  <a:lnTo>
                    <a:pt x="4427" y="39268"/>
                  </a:lnTo>
                  <a:lnTo>
                    <a:pt x="4460" y="37792"/>
                  </a:lnTo>
                  <a:lnTo>
                    <a:pt x="4863" y="34808"/>
                  </a:lnTo>
                  <a:lnTo>
                    <a:pt x="5969" y="30348"/>
                  </a:lnTo>
                  <a:lnTo>
                    <a:pt x="6808" y="27498"/>
                  </a:lnTo>
                  <a:lnTo>
                    <a:pt x="8685" y="21026"/>
                  </a:lnTo>
                  <a:lnTo>
                    <a:pt x="10664" y="14621"/>
                  </a:lnTo>
                  <a:lnTo>
                    <a:pt x="10832" y="14051"/>
                  </a:lnTo>
                  <a:lnTo>
                    <a:pt x="11268" y="12944"/>
                  </a:lnTo>
                  <a:lnTo>
                    <a:pt x="11569" y="12441"/>
                  </a:lnTo>
                  <a:lnTo>
                    <a:pt x="11804" y="12106"/>
                  </a:lnTo>
                  <a:lnTo>
                    <a:pt x="12341" y="11636"/>
                  </a:lnTo>
                  <a:lnTo>
                    <a:pt x="13313" y="11133"/>
                  </a:lnTo>
                  <a:lnTo>
                    <a:pt x="13984" y="10832"/>
                  </a:lnTo>
                  <a:lnTo>
                    <a:pt x="15459" y="10060"/>
                  </a:lnTo>
                  <a:lnTo>
                    <a:pt x="16935" y="9222"/>
                  </a:lnTo>
                  <a:lnTo>
                    <a:pt x="17974" y="8618"/>
                  </a:lnTo>
                  <a:lnTo>
                    <a:pt x="21294" y="6673"/>
                  </a:lnTo>
                  <a:lnTo>
                    <a:pt x="22971" y="5835"/>
                  </a:lnTo>
                  <a:lnTo>
                    <a:pt x="23239" y="5835"/>
                  </a:lnTo>
                  <a:lnTo>
                    <a:pt x="23876" y="6338"/>
                  </a:lnTo>
                  <a:lnTo>
                    <a:pt x="25284" y="7176"/>
                  </a:lnTo>
                  <a:lnTo>
                    <a:pt x="26793" y="7713"/>
                  </a:lnTo>
                  <a:lnTo>
                    <a:pt x="28403" y="8015"/>
                  </a:lnTo>
                  <a:lnTo>
                    <a:pt x="29208" y="8015"/>
                  </a:lnTo>
                  <a:lnTo>
                    <a:pt x="29811" y="7981"/>
                  </a:lnTo>
                  <a:lnTo>
                    <a:pt x="30616" y="7679"/>
                  </a:lnTo>
                  <a:lnTo>
                    <a:pt x="31019" y="7311"/>
                  </a:lnTo>
                  <a:lnTo>
                    <a:pt x="31119" y="7042"/>
                  </a:lnTo>
                  <a:lnTo>
                    <a:pt x="23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5;p33">
              <a:extLst>
                <a:ext uri="{FF2B5EF4-FFF2-40B4-BE49-F238E27FC236}">
                  <a16:creationId xmlns:a16="http://schemas.microsoft.com/office/drawing/2014/main" id="{B89E6292-6327-7594-53FF-89596FF9B90B}"/>
                </a:ext>
              </a:extLst>
            </p:cNvPr>
            <p:cNvSpPr/>
            <p:nvPr/>
          </p:nvSpPr>
          <p:spPr>
            <a:xfrm>
              <a:off x="7337627" y="3067256"/>
              <a:ext cx="276578" cy="809755"/>
            </a:xfrm>
            <a:custGeom>
              <a:avLst/>
              <a:gdLst/>
              <a:ahLst/>
              <a:cxnLst/>
              <a:rect l="l" t="t" r="r" b="b"/>
              <a:pathLst>
                <a:path w="15325" h="44868" extrusionOk="0">
                  <a:moveTo>
                    <a:pt x="3152" y="0"/>
                  </a:moveTo>
                  <a:lnTo>
                    <a:pt x="537" y="37054"/>
                  </a:lnTo>
                  <a:lnTo>
                    <a:pt x="0" y="44868"/>
                  </a:lnTo>
                  <a:lnTo>
                    <a:pt x="369" y="44868"/>
                  </a:lnTo>
                  <a:lnTo>
                    <a:pt x="2482" y="44700"/>
                  </a:lnTo>
                  <a:lnTo>
                    <a:pt x="4158" y="44331"/>
                  </a:lnTo>
                  <a:lnTo>
                    <a:pt x="4963" y="44029"/>
                  </a:lnTo>
                  <a:lnTo>
                    <a:pt x="5768" y="43560"/>
                  </a:lnTo>
                  <a:lnTo>
                    <a:pt x="7646" y="41883"/>
                  </a:lnTo>
                  <a:lnTo>
                    <a:pt x="10161" y="39134"/>
                  </a:lnTo>
                  <a:lnTo>
                    <a:pt x="10630" y="38563"/>
                  </a:lnTo>
                  <a:lnTo>
                    <a:pt x="11066" y="38060"/>
                  </a:lnTo>
                  <a:lnTo>
                    <a:pt x="13346" y="34841"/>
                  </a:lnTo>
                  <a:lnTo>
                    <a:pt x="14487" y="32662"/>
                  </a:lnTo>
                  <a:lnTo>
                    <a:pt x="15090" y="31052"/>
                  </a:lnTo>
                  <a:lnTo>
                    <a:pt x="15325" y="30247"/>
                  </a:lnTo>
                  <a:lnTo>
                    <a:pt x="14654" y="28000"/>
                  </a:lnTo>
                  <a:lnTo>
                    <a:pt x="11267" y="17069"/>
                  </a:lnTo>
                  <a:lnTo>
                    <a:pt x="9121" y="10597"/>
                  </a:lnTo>
                  <a:lnTo>
                    <a:pt x="8451" y="8853"/>
                  </a:lnTo>
                  <a:lnTo>
                    <a:pt x="7914" y="7579"/>
                  </a:lnTo>
                  <a:lnTo>
                    <a:pt x="6573" y="4997"/>
                  </a:lnTo>
                  <a:lnTo>
                    <a:pt x="5164" y="2616"/>
                  </a:lnTo>
                  <a:lnTo>
                    <a:pt x="3756" y="704"/>
                  </a:lnTo>
                  <a:lnTo>
                    <a:pt x="3152" y="0"/>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6;p33">
              <a:extLst>
                <a:ext uri="{FF2B5EF4-FFF2-40B4-BE49-F238E27FC236}">
                  <a16:creationId xmlns:a16="http://schemas.microsoft.com/office/drawing/2014/main" id="{C7CA9A5D-E5EC-4301-C765-735FFB78A016}"/>
                </a:ext>
              </a:extLst>
            </p:cNvPr>
            <p:cNvSpPr/>
            <p:nvPr/>
          </p:nvSpPr>
          <p:spPr>
            <a:xfrm>
              <a:off x="6623488" y="2925638"/>
              <a:ext cx="771043" cy="951374"/>
            </a:xfrm>
            <a:custGeom>
              <a:avLst/>
              <a:gdLst/>
              <a:ahLst/>
              <a:cxnLst/>
              <a:rect l="l" t="t" r="r" b="b"/>
              <a:pathLst>
                <a:path w="42723" h="52715" fill="none" extrusionOk="0">
                  <a:moveTo>
                    <a:pt x="39570" y="52715"/>
                  </a:moveTo>
                  <a:lnTo>
                    <a:pt x="42722" y="7847"/>
                  </a:lnTo>
                  <a:lnTo>
                    <a:pt x="40811" y="6975"/>
                  </a:lnTo>
                  <a:lnTo>
                    <a:pt x="31287" y="2817"/>
                  </a:lnTo>
                  <a:lnTo>
                    <a:pt x="26660" y="1006"/>
                  </a:lnTo>
                  <a:lnTo>
                    <a:pt x="24279" y="235"/>
                  </a:lnTo>
                  <a:lnTo>
                    <a:pt x="23441" y="67"/>
                  </a:lnTo>
                  <a:lnTo>
                    <a:pt x="22569" y="0"/>
                  </a:lnTo>
                  <a:lnTo>
                    <a:pt x="19819" y="436"/>
                  </a:lnTo>
                  <a:lnTo>
                    <a:pt x="14320" y="1945"/>
                  </a:lnTo>
                  <a:lnTo>
                    <a:pt x="2449" y="6070"/>
                  </a:lnTo>
                  <a:lnTo>
                    <a:pt x="1" y="7042"/>
                  </a:lnTo>
                  <a:lnTo>
                    <a:pt x="2851" y="50032"/>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7;p33">
              <a:extLst>
                <a:ext uri="{FF2B5EF4-FFF2-40B4-BE49-F238E27FC236}">
                  <a16:creationId xmlns:a16="http://schemas.microsoft.com/office/drawing/2014/main" id="{2159A3EE-8749-0ECE-C2A5-339DCCC050F9}"/>
                </a:ext>
              </a:extLst>
            </p:cNvPr>
            <p:cNvSpPr/>
            <p:nvPr/>
          </p:nvSpPr>
          <p:spPr>
            <a:xfrm>
              <a:off x="6766316" y="2516519"/>
              <a:ext cx="406105" cy="493852"/>
            </a:xfrm>
            <a:custGeom>
              <a:avLst/>
              <a:gdLst/>
              <a:ahLst/>
              <a:cxnLst/>
              <a:rect l="l" t="t" r="r" b="b"/>
              <a:pathLst>
                <a:path w="22502" h="27364" extrusionOk="0">
                  <a:moveTo>
                    <a:pt x="15795" y="1"/>
                  </a:moveTo>
                  <a:lnTo>
                    <a:pt x="10329" y="135"/>
                  </a:lnTo>
                  <a:lnTo>
                    <a:pt x="5534" y="571"/>
                  </a:lnTo>
                  <a:lnTo>
                    <a:pt x="4092" y="839"/>
                  </a:lnTo>
                  <a:lnTo>
                    <a:pt x="2549" y="8351"/>
                  </a:lnTo>
                  <a:lnTo>
                    <a:pt x="2281" y="8183"/>
                  </a:lnTo>
                  <a:lnTo>
                    <a:pt x="1040" y="7747"/>
                  </a:lnTo>
                  <a:lnTo>
                    <a:pt x="470" y="7915"/>
                  </a:lnTo>
                  <a:lnTo>
                    <a:pt x="202" y="8283"/>
                  </a:lnTo>
                  <a:lnTo>
                    <a:pt x="101" y="8552"/>
                  </a:lnTo>
                  <a:lnTo>
                    <a:pt x="1" y="9155"/>
                  </a:lnTo>
                  <a:lnTo>
                    <a:pt x="302" y="10463"/>
                  </a:lnTo>
                  <a:lnTo>
                    <a:pt x="906" y="11369"/>
                  </a:lnTo>
                  <a:lnTo>
                    <a:pt x="1510" y="11838"/>
                  </a:lnTo>
                  <a:lnTo>
                    <a:pt x="2214" y="12207"/>
                  </a:lnTo>
                  <a:lnTo>
                    <a:pt x="3052" y="12442"/>
                  </a:lnTo>
                  <a:lnTo>
                    <a:pt x="3488" y="12475"/>
                  </a:lnTo>
                  <a:lnTo>
                    <a:pt x="3589" y="12911"/>
                  </a:lnTo>
                  <a:lnTo>
                    <a:pt x="4494" y="15359"/>
                  </a:lnTo>
                  <a:lnTo>
                    <a:pt x="5634" y="17304"/>
                  </a:lnTo>
                  <a:lnTo>
                    <a:pt x="6439" y="18209"/>
                  </a:lnTo>
                  <a:lnTo>
                    <a:pt x="8049" y="19853"/>
                  </a:lnTo>
                  <a:lnTo>
                    <a:pt x="9792" y="21395"/>
                  </a:lnTo>
                  <a:lnTo>
                    <a:pt x="9893" y="22133"/>
                  </a:lnTo>
                  <a:lnTo>
                    <a:pt x="10832" y="24849"/>
                  </a:lnTo>
                  <a:lnTo>
                    <a:pt x="11402" y="25889"/>
                  </a:lnTo>
                  <a:lnTo>
                    <a:pt x="12140" y="26727"/>
                  </a:lnTo>
                  <a:lnTo>
                    <a:pt x="13045" y="27263"/>
                  </a:lnTo>
                  <a:lnTo>
                    <a:pt x="13548" y="27330"/>
                  </a:lnTo>
                  <a:lnTo>
                    <a:pt x="14085" y="27364"/>
                  </a:lnTo>
                  <a:lnTo>
                    <a:pt x="14957" y="27196"/>
                  </a:lnTo>
                  <a:lnTo>
                    <a:pt x="15661" y="26794"/>
                  </a:lnTo>
                  <a:lnTo>
                    <a:pt x="16231" y="26157"/>
                  </a:lnTo>
                  <a:lnTo>
                    <a:pt x="16834" y="24916"/>
                  </a:lnTo>
                  <a:lnTo>
                    <a:pt x="17371" y="22669"/>
                  </a:lnTo>
                  <a:lnTo>
                    <a:pt x="17606" y="21328"/>
                  </a:lnTo>
                  <a:lnTo>
                    <a:pt x="17907" y="20791"/>
                  </a:lnTo>
                  <a:lnTo>
                    <a:pt x="19484" y="17807"/>
                  </a:lnTo>
                  <a:lnTo>
                    <a:pt x="20490" y="15627"/>
                  </a:lnTo>
                  <a:lnTo>
                    <a:pt x="20825" y="14688"/>
                  </a:lnTo>
                  <a:lnTo>
                    <a:pt x="20925" y="14621"/>
                  </a:lnTo>
                  <a:lnTo>
                    <a:pt x="21663" y="13884"/>
                  </a:lnTo>
                  <a:lnTo>
                    <a:pt x="22267" y="12878"/>
                  </a:lnTo>
                  <a:lnTo>
                    <a:pt x="22502" y="12039"/>
                  </a:lnTo>
                  <a:lnTo>
                    <a:pt x="22502" y="11067"/>
                  </a:lnTo>
                  <a:lnTo>
                    <a:pt x="22166" y="9994"/>
                  </a:lnTo>
                  <a:lnTo>
                    <a:pt x="21831" y="9424"/>
                  </a:lnTo>
                  <a:lnTo>
                    <a:pt x="21965" y="8485"/>
                  </a:lnTo>
                  <a:lnTo>
                    <a:pt x="22133" y="4025"/>
                  </a:lnTo>
                  <a:lnTo>
                    <a:pt x="21831" y="1979"/>
                  </a:lnTo>
                  <a:lnTo>
                    <a:pt x="21395" y="1007"/>
                  </a:lnTo>
                  <a:lnTo>
                    <a:pt x="21093" y="738"/>
                  </a:lnTo>
                  <a:lnTo>
                    <a:pt x="20691" y="504"/>
                  </a:lnTo>
                  <a:lnTo>
                    <a:pt x="19148" y="202"/>
                  </a:lnTo>
                  <a:lnTo>
                    <a:pt x="157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8;p33">
              <a:extLst>
                <a:ext uri="{FF2B5EF4-FFF2-40B4-BE49-F238E27FC236}">
                  <a16:creationId xmlns:a16="http://schemas.microsoft.com/office/drawing/2014/main" id="{AEA72B82-4974-5687-BB2B-994AF1FEE2DC}"/>
                </a:ext>
              </a:extLst>
            </p:cNvPr>
            <p:cNvSpPr/>
            <p:nvPr/>
          </p:nvSpPr>
          <p:spPr>
            <a:xfrm>
              <a:off x="6855886" y="2878425"/>
              <a:ext cx="308071" cy="232416"/>
            </a:xfrm>
            <a:custGeom>
              <a:avLst/>
              <a:gdLst/>
              <a:ahLst/>
              <a:cxnLst/>
              <a:rect l="l" t="t" r="r" b="b"/>
              <a:pathLst>
                <a:path w="17070" h="12878" extrusionOk="0">
                  <a:moveTo>
                    <a:pt x="12006" y="1"/>
                  </a:moveTo>
                  <a:lnTo>
                    <a:pt x="11771" y="34"/>
                  </a:lnTo>
                  <a:lnTo>
                    <a:pt x="5467" y="269"/>
                  </a:lnTo>
                  <a:lnTo>
                    <a:pt x="5098" y="269"/>
                  </a:lnTo>
                  <a:lnTo>
                    <a:pt x="3320" y="370"/>
                  </a:lnTo>
                  <a:lnTo>
                    <a:pt x="2180" y="571"/>
                  </a:lnTo>
                  <a:lnTo>
                    <a:pt x="1811" y="772"/>
                  </a:lnTo>
                  <a:lnTo>
                    <a:pt x="1510" y="1074"/>
                  </a:lnTo>
                  <a:lnTo>
                    <a:pt x="906" y="2348"/>
                  </a:lnTo>
                  <a:lnTo>
                    <a:pt x="168" y="4561"/>
                  </a:lnTo>
                  <a:lnTo>
                    <a:pt x="34" y="5031"/>
                  </a:lnTo>
                  <a:lnTo>
                    <a:pt x="1" y="5031"/>
                  </a:lnTo>
                  <a:lnTo>
                    <a:pt x="537" y="6104"/>
                  </a:lnTo>
                  <a:lnTo>
                    <a:pt x="1811" y="7881"/>
                  </a:lnTo>
                  <a:lnTo>
                    <a:pt x="2583" y="8921"/>
                  </a:lnTo>
                  <a:lnTo>
                    <a:pt x="4192" y="10765"/>
                  </a:lnTo>
                  <a:lnTo>
                    <a:pt x="5567" y="12140"/>
                  </a:lnTo>
                  <a:lnTo>
                    <a:pt x="6607" y="12844"/>
                  </a:lnTo>
                  <a:lnTo>
                    <a:pt x="6875" y="12878"/>
                  </a:lnTo>
                  <a:lnTo>
                    <a:pt x="7110" y="12676"/>
                  </a:lnTo>
                  <a:lnTo>
                    <a:pt x="7646" y="11268"/>
                  </a:lnTo>
                  <a:lnTo>
                    <a:pt x="8350" y="8485"/>
                  </a:lnTo>
                  <a:lnTo>
                    <a:pt x="8451" y="7881"/>
                  </a:lnTo>
                  <a:lnTo>
                    <a:pt x="9256" y="10430"/>
                  </a:lnTo>
                  <a:lnTo>
                    <a:pt x="10228" y="12878"/>
                  </a:lnTo>
                  <a:lnTo>
                    <a:pt x="10798" y="12676"/>
                  </a:lnTo>
                  <a:lnTo>
                    <a:pt x="12006" y="11838"/>
                  </a:lnTo>
                  <a:lnTo>
                    <a:pt x="13749" y="10027"/>
                  </a:lnTo>
                  <a:lnTo>
                    <a:pt x="16600" y="5903"/>
                  </a:lnTo>
                  <a:lnTo>
                    <a:pt x="17069" y="5031"/>
                  </a:lnTo>
                  <a:lnTo>
                    <a:pt x="17002" y="4595"/>
                  </a:lnTo>
                  <a:lnTo>
                    <a:pt x="16331" y="2348"/>
                  </a:lnTo>
                  <a:lnTo>
                    <a:pt x="15795" y="1309"/>
                  </a:lnTo>
                  <a:lnTo>
                    <a:pt x="15392" y="772"/>
                  </a:lnTo>
                  <a:lnTo>
                    <a:pt x="15158" y="571"/>
                  </a:lnTo>
                  <a:lnTo>
                    <a:pt x="14655" y="303"/>
                  </a:lnTo>
                  <a:lnTo>
                    <a:pt x="13515" y="34"/>
                  </a:lnTo>
                  <a:lnTo>
                    <a:pt x="12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9;p33">
              <a:extLst>
                <a:ext uri="{FF2B5EF4-FFF2-40B4-BE49-F238E27FC236}">
                  <a16:creationId xmlns:a16="http://schemas.microsoft.com/office/drawing/2014/main" id="{D0BDAE39-A548-0178-4698-91DAAB36840C}"/>
                </a:ext>
              </a:extLst>
            </p:cNvPr>
            <p:cNvSpPr/>
            <p:nvPr/>
          </p:nvSpPr>
          <p:spPr>
            <a:xfrm>
              <a:off x="6636193" y="3470311"/>
              <a:ext cx="15160" cy="211842"/>
            </a:xfrm>
            <a:custGeom>
              <a:avLst/>
              <a:gdLst/>
              <a:ahLst/>
              <a:cxnLst/>
              <a:rect l="l" t="t" r="r" b="b"/>
              <a:pathLst>
                <a:path w="840" h="11738" fill="none" extrusionOk="0">
                  <a:moveTo>
                    <a:pt x="1" y="11737"/>
                  </a:moveTo>
                  <a:lnTo>
                    <a:pt x="839" y="0"/>
                  </a:lnTo>
                </a:path>
              </a:pathLst>
            </a:custGeom>
            <a:noFill/>
            <a:ln w="10900" cap="flat" cmpd="sng">
              <a:solidFill>
                <a:srgbClr val="263238"/>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0;p33">
              <a:extLst>
                <a:ext uri="{FF2B5EF4-FFF2-40B4-BE49-F238E27FC236}">
                  <a16:creationId xmlns:a16="http://schemas.microsoft.com/office/drawing/2014/main" id="{943A94BD-548D-4DCD-F69E-66DDBD712304}"/>
                </a:ext>
              </a:extLst>
            </p:cNvPr>
            <p:cNvSpPr/>
            <p:nvPr/>
          </p:nvSpPr>
          <p:spPr>
            <a:xfrm>
              <a:off x="6989022" y="2727133"/>
              <a:ext cx="28461" cy="118031"/>
            </a:xfrm>
            <a:custGeom>
              <a:avLst/>
              <a:gdLst/>
              <a:ahLst/>
              <a:cxnLst/>
              <a:rect l="l" t="t" r="r" b="b"/>
              <a:pathLst>
                <a:path w="1577" h="6540" fill="none" extrusionOk="0">
                  <a:moveTo>
                    <a:pt x="1" y="5768"/>
                  </a:moveTo>
                  <a:lnTo>
                    <a:pt x="403" y="6103"/>
                  </a:lnTo>
                  <a:lnTo>
                    <a:pt x="839" y="6405"/>
                  </a:lnTo>
                  <a:lnTo>
                    <a:pt x="1007" y="6472"/>
                  </a:lnTo>
                  <a:lnTo>
                    <a:pt x="1376" y="6539"/>
                  </a:lnTo>
                  <a:lnTo>
                    <a:pt x="1476" y="6439"/>
                  </a:lnTo>
                  <a:lnTo>
                    <a:pt x="1543" y="6305"/>
                  </a:lnTo>
                  <a:lnTo>
                    <a:pt x="1543" y="6171"/>
                  </a:lnTo>
                  <a:lnTo>
                    <a:pt x="1577" y="4628"/>
                  </a:lnTo>
                  <a:lnTo>
                    <a:pt x="1409" y="2314"/>
                  </a:lnTo>
                  <a:lnTo>
                    <a:pt x="1409" y="772"/>
                  </a:lnTo>
                  <a:lnTo>
                    <a:pt x="1510" y="0"/>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1;p33">
              <a:extLst>
                <a:ext uri="{FF2B5EF4-FFF2-40B4-BE49-F238E27FC236}">
                  <a16:creationId xmlns:a16="http://schemas.microsoft.com/office/drawing/2014/main" id="{5E18BD15-8FB3-CB31-9297-219DD172B1D5}"/>
                </a:ext>
              </a:extLst>
            </p:cNvPr>
            <p:cNvSpPr/>
            <p:nvPr/>
          </p:nvSpPr>
          <p:spPr>
            <a:xfrm>
              <a:off x="7040475" y="2686581"/>
              <a:ext cx="65982" cy="19383"/>
            </a:xfrm>
            <a:custGeom>
              <a:avLst/>
              <a:gdLst/>
              <a:ahLst/>
              <a:cxnLst/>
              <a:rect l="l" t="t" r="r" b="b"/>
              <a:pathLst>
                <a:path w="3656" h="1074" fill="none" extrusionOk="0">
                  <a:moveTo>
                    <a:pt x="0" y="1074"/>
                  </a:moveTo>
                  <a:lnTo>
                    <a:pt x="134" y="805"/>
                  </a:lnTo>
                  <a:lnTo>
                    <a:pt x="1073" y="101"/>
                  </a:lnTo>
                  <a:lnTo>
                    <a:pt x="1643" y="1"/>
                  </a:lnTo>
                  <a:lnTo>
                    <a:pt x="2348" y="101"/>
                  </a:lnTo>
                  <a:lnTo>
                    <a:pt x="3186" y="504"/>
                  </a:lnTo>
                  <a:lnTo>
                    <a:pt x="3655" y="839"/>
                  </a:lnTo>
                </a:path>
              </a:pathLst>
            </a:custGeom>
            <a:noFill/>
            <a:ln w="218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2;p33">
              <a:extLst>
                <a:ext uri="{FF2B5EF4-FFF2-40B4-BE49-F238E27FC236}">
                  <a16:creationId xmlns:a16="http://schemas.microsoft.com/office/drawing/2014/main" id="{3553B14E-718F-8D2D-1E3C-851681486AD7}"/>
                </a:ext>
              </a:extLst>
            </p:cNvPr>
            <p:cNvSpPr/>
            <p:nvPr/>
          </p:nvSpPr>
          <p:spPr>
            <a:xfrm>
              <a:off x="6902484" y="2694449"/>
              <a:ext cx="78092" cy="19997"/>
            </a:xfrm>
            <a:custGeom>
              <a:avLst/>
              <a:gdLst/>
              <a:ahLst/>
              <a:cxnLst/>
              <a:rect l="l" t="t" r="r" b="b"/>
              <a:pathLst>
                <a:path w="4327" h="1108" fill="none" extrusionOk="0">
                  <a:moveTo>
                    <a:pt x="4326" y="1040"/>
                  </a:moveTo>
                  <a:lnTo>
                    <a:pt x="4259" y="973"/>
                  </a:lnTo>
                  <a:lnTo>
                    <a:pt x="3622" y="403"/>
                  </a:lnTo>
                  <a:lnTo>
                    <a:pt x="2750" y="68"/>
                  </a:lnTo>
                  <a:lnTo>
                    <a:pt x="2080" y="1"/>
                  </a:lnTo>
                  <a:lnTo>
                    <a:pt x="1308" y="168"/>
                  </a:lnTo>
                  <a:lnTo>
                    <a:pt x="470" y="705"/>
                  </a:lnTo>
                  <a:lnTo>
                    <a:pt x="1" y="1107"/>
                  </a:lnTo>
                </a:path>
              </a:pathLst>
            </a:custGeom>
            <a:noFill/>
            <a:ln w="218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3;p33">
              <a:extLst>
                <a:ext uri="{FF2B5EF4-FFF2-40B4-BE49-F238E27FC236}">
                  <a16:creationId xmlns:a16="http://schemas.microsoft.com/office/drawing/2014/main" id="{B9B1C52E-BFB5-603C-4C6B-1C0AC14ACFE8}"/>
                </a:ext>
              </a:extLst>
            </p:cNvPr>
            <p:cNvSpPr/>
            <p:nvPr/>
          </p:nvSpPr>
          <p:spPr>
            <a:xfrm>
              <a:off x="6933345" y="2888713"/>
              <a:ext cx="149505" cy="122272"/>
            </a:xfrm>
            <a:custGeom>
              <a:avLst/>
              <a:gdLst/>
              <a:ahLst/>
              <a:cxnLst/>
              <a:rect l="l" t="t" r="r" b="b"/>
              <a:pathLst>
                <a:path w="8284" h="6775" fill="none" extrusionOk="0">
                  <a:moveTo>
                    <a:pt x="1" y="437"/>
                  </a:moveTo>
                  <a:lnTo>
                    <a:pt x="34" y="604"/>
                  </a:lnTo>
                  <a:lnTo>
                    <a:pt x="504" y="2348"/>
                  </a:lnTo>
                  <a:lnTo>
                    <a:pt x="1275" y="4092"/>
                  </a:lnTo>
                  <a:lnTo>
                    <a:pt x="1979" y="5232"/>
                  </a:lnTo>
                  <a:lnTo>
                    <a:pt x="2885" y="6137"/>
                  </a:lnTo>
                  <a:lnTo>
                    <a:pt x="3991" y="6674"/>
                  </a:lnTo>
                  <a:lnTo>
                    <a:pt x="4662" y="6775"/>
                  </a:lnTo>
                  <a:lnTo>
                    <a:pt x="5199" y="6741"/>
                  </a:lnTo>
                  <a:lnTo>
                    <a:pt x="6070" y="6372"/>
                  </a:lnTo>
                  <a:lnTo>
                    <a:pt x="6775" y="5634"/>
                  </a:lnTo>
                  <a:lnTo>
                    <a:pt x="7311" y="4662"/>
                  </a:lnTo>
                  <a:lnTo>
                    <a:pt x="7881" y="2985"/>
                  </a:lnTo>
                  <a:lnTo>
                    <a:pt x="8217" y="806"/>
                  </a:lnTo>
                  <a:lnTo>
                    <a:pt x="8284"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4;p33">
              <a:extLst>
                <a:ext uri="{FF2B5EF4-FFF2-40B4-BE49-F238E27FC236}">
                  <a16:creationId xmlns:a16="http://schemas.microsoft.com/office/drawing/2014/main" id="{8584BA70-103D-7349-6BF1-381A5D380D9E}"/>
                </a:ext>
              </a:extLst>
            </p:cNvPr>
            <p:cNvSpPr/>
            <p:nvPr/>
          </p:nvSpPr>
          <p:spPr>
            <a:xfrm>
              <a:off x="6766316" y="2657542"/>
              <a:ext cx="62968" cy="85347"/>
            </a:xfrm>
            <a:custGeom>
              <a:avLst/>
              <a:gdLst/>
              <a:ahLst/>
              <a:cxnLst/>
              <a:rect l="l" t="t" r="r" b="b"/>
              <a:pathLst>
                <a:path w="3489" h="4729" fill="none" extrusionOk="0">
                  <a:moveTo>
                    <a:pt x="3019" y="1241"/>
                  </a:moveTo>
                  <a:lnTo>
                    <a:pt x="2817" y="1006"/>
                  </a:lnTo>
                  <a:lnTo>
                    <a:pt x="1677" y="134"/>
                  </a:lnTo>
                  <a:lnTo>
                    <a:pt x="1007" y="0"/>
                  </a:lnTo>
                  <a:lnTo>
                    <a:pt x="571" y="101"/>
                  </a:lnTo>
                  <a:lnTo>
                    <a:pt x="336" y="268"/>
                  </a:lnTo>
                  <a:lnTo>
                    <a:pt x="168" y="469"/>
                  </a:lnTo>
                  <a:lnTo>
                    <a:pt x="1" y="1040"/>
                  </a:lnTo>
                  <a:lnTo>
                    <a:pt x="68" y="1811"/>
                  </a:lnTo>
                  <a:lnTo>
                    <a:pt x="336" y="2649"/>
                  </a:lnTo>
                  <a:lnTo>
                    <a:pt x="772" y="3420"/>
                  </a:lnTo>
                  <a:lnTo>
                    <a:pt x="1376" y="4125"/>
                  </a:lnTo>
                  <a:lnTo>
                    <a:pt x="2147" y="4594"/>
                  </a:lnTo>
                  <a:lnTo>
                    <a:pt x="3019" y="4728"/>
                  </a:lnTo>
                  <a:lnTo>
                    <a:pt x="3488" y="466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5;p33">
              <a:extLst>
                <a:ext uri="{FF2B5EF4-FFF2-40B4-BE49-F238E27FC236}">
                  <a16:creationId xmlns:a16="http://schemas.microsoft.com/office/drawing/2014/main" id="{64BED14E-634D-9133-FEEC-947488A26A57}"/>
                </a:ext>
              </a:extLst>
            </p:cNvPr>
            <p:cNvSpPr/>
            <p:nvPr/>
          </p:nvSpPr>
          <p:spPr>
            <a:xfrm>
              <a:off x="6946069" y="2845146"/>
              <a:ext cx="55081" cy="33911"/>
            </a:xfrm>
            <a:custGeom>
              <a:avLst/>
              <a:gdLst/>
              <a:ahLst/>
              <a:cxnLst/>
              <a:rect l="l" t="t" r="r" b="b"/>
              <a:pathLst>
                <a:path w="3052" h="1879" fill="none" extrusionOk="0">
                  <a:moveTo>
                    <a:pt x="0" y="0"/>
                  </a:moveTo>
                  <a:lnTo>
                    <a:pt x="604" y="671"/>
                  </a:lnTo>
                  <a:lnTo>
                    <a:pt x="2180" y="1644"/>
                  </a:lnTo>
                  <a:lnTo>
                    <a:pt x="3052" y="1878"/>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6;p33">
              <a:extLst>
                <a:ext uri="{FF2B5EF4-FFF2-40B4-BE49-F238E27FC236}">
                  <a16:creationId xmlns:a16="http://schemas.microsoft.com/office/drawing/2014/main" id="{E6FA086C-590D-9B92-2185-8114445418B8}"/>
                </a:ext>
              </a:extLst>
            </p:cNvPr>
            <p:cNvSpPr/>
            <p:nvPr/>
          </p:nvSpPr>
          <p:spPr>
            <a:xfrm>
              <a:off x="6935168" y="2748917"/>
              <a:ext cx="15142" cy="31493"/>
            </a:xfrm>
            <a:custGeom>
              <a:avLst/>
              <a:gdLst/>
              <a:ahLst/>
              <a:cxnLst/>
              <a:rect l="l" t="t" r="r" b="b"/>
              <a:pathLst>
                <a:path w="839" h="1745" extrusionOk="0">
                  <a:moveTo>
                    <a:pt x="403" y="1"/>
                  </a:moveTo>
                  <a:lnTo>
                    <a:pt x="235" y="34"/>
                  </a:lnTo>
                  <a:lnTo>
                    <a:pt x="34" y="537"/>
                  </a:lnTo>
                  <a:lnTo>
                    <a:pt x="0" y="872"/>
                  </a:lnTo>
                  <a:lnTo>
                    <a:pt x="34" y="1241"/>
                  </a:lnTo>
                  <a:lnTo>
                    <a:pt x="235" y="1711"/>
                  </a:lnTo>
                  <a:lnTo>
                    <a:pt x="403" y="1744"/>
                  </a:lnTo>
                  <a:lnTo>
                    <a:pt x="571" y="1711"/>
                  </a:lnTo>
                  <a:lnTo>
                    <a:pt x="805" y="1241"/>
                  </a:lnTo>
                  <a:lnTo>
                    <a:pt x="839" y="872"/>
                  </a:lnTo>
                  <a:lnTo>
                    <a:pt x="805" y="537"/>
                  </a:lnTo>
                  <a:lnTo>
                    <a:pt x="571" y="34"/>
                  </a:lnTo>
                  <a:lnTo>
                    <a:pt x="4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7;p33">
              <a:extLst>
                <a:ext uri="{FF2B5EF4-FFF2-40B4-BE49-F238E27FC236}">
                  <a16:creationId xmlns:a16="http://schemas.microsoft.com/office/drawing/2014/main" id="{55E4FC45-D944-0DD2-258E-46BAC2A83A27}"/>
                </a:ext>
              </a:extLst>
            </p:cNvPr>
            <p:cNvSpPr/>
            <p:nvPr/>
          </p:nvSpPr>
          <p:spPr>
            <a:xfrm>
              <a:off x="7056213" y="2748917"/>
              <a:ext cx="15142" cy="31493"/>
            </a:xfrm>
            <a:custGeom>
              <a:avLst/>
              <a:gdLst/>
              <a:ahLst/>
              <a:cxnLst/>
              <a:rect l="l" t="t" r="r" b="b"/>
              <a:pathLst>
                <a:path w="839" h="1745" extrusionOk="0">
                  <a:moveTo>
                    <a:pt x="436" y="1"/>
                  </a:moveTo>
                  <a:lnTo>
                    <a:pt x="268" y="34"/>
                  </a:lnTo>
                  <a:lnTo>
                    <a:pt x="34" y="537"/>
                  </a:lnTo>
                  <a:lnTo>
                    <a:pt x="0" y="872"/>
                  </a:lnTo>
                  <a:lnTo>
                    <a:pt x="34" y="1241"/>
                  </a:lnTo>
                  <a:lnTo>
                    <a:pt x="268" y="1711"/>
                  </a:lnTo>
                  <a:lnTo>
                    <a:pt x="436" y="1744"/>
                  </a:lnTo>
                  <a:lnTo>
                    <a:pt x="604" y="1711"/>
                  </a:lnTo>
                  <a:lnTo>
                    <a:pt x="838" y="1241"/>
                  </a:lnTo>
                  <a:lnTo>
                    <a:pt x="838" y="872"/>
                  </a:lnTo>
                  <a:lnTo>
                    <a:pt x="838" y="537"/>
                  </a:lnTo>
                  <a:lnTo>
                    <a:pt x="604" y="34"/>
                  </a:lnTo>
                  <a:lnTo>
                    <a:pt x="43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8;p33">
              <a:extLst>
                <a:ext uri="{FF2B5EF4-FFF2-40B4-BE49-F238E27FC236}">
                  <a16:creationId xmlns:a16="http://schemas.microsoft.com/office/drawing/2014/main" id="{CCE2DAAE-68BF-F569-FB07-A30EA0676A57}"/>
                </a:ext>
              </a:extLst>
            </p:cNvPr>
            <p:cNvSpPr/>
            <p:nvPr/>
          </p:nvSpPr>
          <p:spPr>
            <a:xfrm>
              <a:off x="6857095" y="2885085"/>
              <a:ext cx="153747" cy="225756"/>
            </a:xfrm>
            <a:custGeom>
              <a:avLst/>
              <a:gdLst/>
              <a:ahLst/>
              <a:cxnLst/>
              <a:rect l="l" t="t" r="r" b="b"/>
              <a:pathLst>
                <a:path w="8519" h="12509" fill="none" extrusionOk="0">
                  <a:moveTo>
                    <a:pt x="8518" y="6908"/>
                  </a:moveTo>
                  <a:lnTo>
                    <a:pt x="8384" y="7613"/>
                  </a:lnTo>
                  <a:lnTo>
                    <a:pt x="7646" y="10698"/>
                  </a:lnTo>
                  <a:lnTo>
                    <a:pt x="7244" y="11972"/>
                  </a:lnTo>
                  <a:lnTo>
                    <a:pt x="6942" y="12441"/>
                  </a:lnTo>
                  <a:lnTo>
                    <a:pt x="6841" y="12509"/>
                  </a:lnTo>
                  <a:lnTo>
                    <a:pt x="6674" y="12509"/>
                  </a:lnTo>
                  <a:lnTo>
                    <a:pt x="6037" y="12140"/>
                  </a:lnTo>
                  <a:lnTo>
                    <a:pt x="4662" y="11000"/>
                  </a:lnTo>
                  <a:lnTo>
                    <a:pt x="2415" y="8652"/>
                  </a:lnTo>
                  <a:lnTo>
                    <a:pt x="940" y="6607"/>
                  </a:lnTo>
                  <a:lnTo>
                    <a:pt x="202" y="5299"/>
                  </a:lnTo>
                  <a:lnTo>
                    <a:pt x="1" y="4662"/>
                  </a:lnTo>
                  <a:lnTo>
                    <a:pt x="135" y="4125"/>
                  </a:lnTo>
                  <a:lnTo>
                    <a:pt x="973" y="1677"/>
                  </a:lnTo>
                  <a:lnTo>
                    <a:pt x="1510" y="671"/>
                  </a:lnTo>
                  <a:lnTo>
                    <a:pt x="1879" y="269"/>
                  </a:lnTo>
                  <a:lnTo>
                    <a:pt x="2080" y="202"/>
                  </a:lnTo>
                  <a:lnTo>
                    <a:pt x="2817" y="101"/>
                  </a:lnTo>
                  <a:lnTo>
                    <a:pt x="3522"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9;p33">
              <a:extLst>
                <a:ext uri="{FF2B5EF4-FFF2-40B4-BE49-F238E27FC236}">
                  <a16:creationId xmlns:a16="http://schemas.microsoft.com/office/drawing/2014/main" id="{699A940D-A94B-064B-BB7A-A630222ADCC3}"/>
                </a:ext>
              </a:extLst>
            </p:cNvPr>
            <p:cNvSpPr/>
            <p:nvPr/>
          </p:nvSpPr>
          <p:spPr>
            <a:xfrm>
              <a:off x="7010823" y="2876621"/>
              <a:ext cx="153133" cy="234220"/>
            </a:xfrm>
            <a:custGeom>
              <a:avLst/>
              <a:gdLst/>
              <a:ahLst/>
              <a:cxnLst/>
              <a:rect l="l" t="t" r="r" b="b"/>
              <a:pathLst>
                <a:path w="8485" h="12978" fill="none" extrusionOk="0">
                  <a:moveTo>
                    <a:pt x="0" y="7377"/>
                  </a:moveTo>
                  <a:lnTo>
                    <a:pt x="101" y="8082"/>
                  </a:lnTo>
                  <a:lnTo>
                    <a:pt x="805" y="11167"/>
                  </a:lnTo>
                  <a:lnTo>
                    <a:pt x="1241" y="12441"/>
                  </a:lnTo>
                  <a:lnTo>
                    <a:pt x="1509" y="12910"/>
                  </a:lnTo>
                  <a:lnTo>
                    <a:pt x="1643" y="12978"/>
                  </a:lnTo>
                  <a:lnTo>
                    <a:pt x="1811" y="12978"/>
                  </a:lnTo>
                  <a:lnTo>
                    <a:pt x="2415" y="12609"/>
                  </a:lnTo>
                  <a:lnTo>
                    <a:pt x="3823" y="11469"/>
                  </a:lnTo>
                  <a:lnTo>
                    <a:pt x="6070" y="9121"/>
                  </a:lnTo>
                  <a:lnTo>
                    <a:pt x="7545" y="7076"/>
                  </a:lnTo>
                  <a:lnTo>
                    <a:pt x="8249" y="5768"/>
                  </a:lnTo>
                  <a:lnTo>
                    <a:pt x="8484" y="5131"/>
                  </a:lnTo>
                  <a:lnTo>
                    <a:pt x="8350" y="4594"/>
                  </a:lnTo>
                  <a:lnTo>
                    <a:pt x="7411" y="2113"/>
                  </a:lnTo>
                  <a:lnTo>
                    <a:pt x="6874" y="1040"/>
                  </a:lnTo>
                  <a:lnTo>
                    <a:pt x="6506" y="604"/>
                  </a:lnTo>
                  <a:lnTo>
                    <a:pt x="6304" y="503"/>
                  </a:lnTo>
                  <a:lnTo>
                    <a:pt x="5433" y="201"/>
                  </a:lnTo>
                  <a:lnTo>
                    <a:pt x="4494"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20;p33">
              <a:extLst>
                <a:ext uri="{FF2B5EF4-FFF2-40B4-BE49-F238E27FC236}">
                  <a16:creationId xmlns:a16="http://schemas.microsoft.com/office/drawing/2014/main" id="{8709F338-00EC-CE43-C228-5B00F22D2C94}"/>
                </a:ext>
              </a:extLst>
            </p:cNvPr>
            <p:cNvSpPr/>
            <p:nvPr/>
          </p:nvSpPr>
          <p:spPr>
            <a:xfrm>
              <a:off x="6768139" y="2369468"/>
              <a:ext cx="484774" cy="400041"/>
            </a:xfrm>
            <a:custGeom>
              <a:avLst/>
              <a:gdLst/>
              <a:ahLst/>
              <a:cxnLst/>
              <a:rect l="l" t="t" r="r" b="b"/>
              <a:pathLst>
                <a:path w="26861" h="22166" extrusionOk="0">
                  <a:moveTo>
                    <a:pt x="15023" y="0"/>
                  </a:moveTo>
                  <a:lnTo>
                    <a:pt x="12877" y="67"/>
                  </a:lnTo>
                  <a:lnTo>
                    <a:pt x="10731" y="403"/>
                  </a:lnTo>
                  <a:lnTo>
                    <a:pt x="8719" y="1073"/>
                  </a:lnTo>
                  <a:lnTo>
                    <a:pt x="6808" y="2046"/>
                  </a:lnTo>
                  <a:lnTo>
                    <a:pt x="5936" y="2683"/>
                  </a:lnTo>
                  <a:lnTo>
                    <a:pt x="5231" y="3286"/>
                  </a:lnTo>
                  <a:lnTo>
                    <a:pt x="4494" y="3823"/>
                  </a:lnTo>
                  <a:lnTo>
                    <a:pt x="3555" y="4292"/>
                  </a:lnTo>
                  <a:lnTo>
                    <a:pt x="1778" y="4963"/>
                  </a:lnTo>
                  <a:lnTo>
                    <a:pt x="738" y="5500"/>
                  </a:lnTo>
                  <a:lnTo>
                    <a:pt x="403" y="5835"/>
                  </a:lnTo>
                  <a:lnTo>
                    <a:pt x="201" y="6103"/>
                  </a:lnTo>
                  <a:lnTo>
                    <a:pt x="34" y="7176"/>
                  </a:lnTo>
                  <a:lnTo>
                    <a:pt x="0" y="9557"/>
                  </a:lnTo>
                  <a:lnTo>
                    <a:pt x="503" y="14956"/>
                  </a:lnTo>
                  <a:lnTo>
                    <a:pt x="671" y="16096"/>
                  </a:lnTo>
                  <a:lnTo>
                    <a:pt x="906" y="15996"/>
                  </a:lnTo>
                  <a:lnTo>
                    <a:pt x="2046" y="16163"/>
                  </a:lnTo>
                  <a:lnTo>
                    <a:pt x="2649" y="16800"/>
                  </a:lnTo>
                  <a:lnTo>
                    <a:pt x="2985" y="17505"/>
                  </a:lnTo>
                  <a:lnTo>
                    <a:pt x="3152" y="18008"/>
                  </a:lnTo>
                  <a:lnTo>
                    <a:pt x="3421" y="19248"/>
                  </a:lnTo>
                  <a:lnTo>
                    <a:pt x="3488" y="20724"/>
                  </a:lnTo>
                  <a:lnTo>
                    <a:pt x="3689" y="21562"/>
                  </a:lnTo>
                  <a:lnTo>
                    <a:pt x="3890" y="21998"/>
                  </a:lnTo>
                  <a:lnTo>
                    <a:pt x="4024" y="22166"/>
                  </a:lnTo>
                  <a:lnTo>
                    <a:pt x="4259" y="22166"/>
                  </a:lnTo>
                  <a:lnTo>
                    <a:pt x="4628" y="21562"/>
                  </a:lnTo>
                  <a:lnTo>
                    <a:pt x="4997" y="20020"/>
                  </a:lnTo>
                  <a:lnTo>
                    <a:pt x="5131" y="18376"/>
                  </a:lnTo>
                  <a:lnTo>
                    <a:pt x="5030" y="17806"/>
                  </a:lnTo>
                  <a:lnTo>
                    <a:pt x="4829" y="17203"/>
                  </a:lnTo>
                  <a:lnTo>
                    <a:pt x="4393" y="15928"/>
                  </a:lnTo>
                  <a:lnTo>
                    <a:pt x="4293" y="15291"/>
                  </a:lnTo>
                  <a:lnTo>
                    <a:pt x="4326" y="14587"/>
                  </a:lnTo>
                  <a:lnTo>
                    <a:pt x="4796" y="13179"/>
                  </a:lnTo>
                  <a:lnTo>
                    <a:pt x="5064" y="12475"/>
                  </a:lnTo>
                  <a:lnTo>
                    <a:pt x="5332" y="11770"/>
                  </a:lnTo>
                  <a:lnTo>
                    <a:pt x="5433" y="10664"/>
                  </a:lnTo>
                  <a:lnTo>
                    <a:pt x="5265" y="9960"/>
                  </a:lnTo>
                  <a:lnTo>
                    <a:pt x="5064" y="9658"/>
                  </a:lnTo>
                  <a:lnTo>
                    <a:pt x="5802" y="10127"/>
                  </a:lnTo>
                  <a:lnTo>
                    <a:pt x="7344" y="10932"/>
                  </a:lnTo>
                  <a:lnTo>
                    <a:pt x="8987" y="11536"/>
                  </a:lnTo>
                  <a:lnTo>
                    <a:pt x="10664" y="11871"/>
                  </a:lnTo>
                  <a:lnTo>
                    <a:pt x="11536" y="11972"/>
                  </a:lnTo>
                  <a:lnTo>
                    <a:pt x="11972" y="12005"/>
                  </a:lnTo>
                  <a:lnTo>
                    <a:pt x="12877" y="11938"/>
                  </a:lnTo>
                  <a:lnTo>
                    <a:pt x="13313" y="11837"/>
                  </a:lnTo>
                  <a:lnTo>
                    <a:pt x="13715" y="11636"/>
                  </a:lnTo>
                  <a:lnTo>
                    <a:pt x="14319" y="10999"/>
                  </a:lnTo>
                  <a:lnTo>
                    <a:pt x="14453" y="10563"/>
                  </a:lnTo>
                  <a:lnTo>
                    <a:pt x="16096" y="10764"/>
                  </a:lnTo>
                  <a:lnTo>
                    <a:pt x="18544" y="10966"/>
                  </a:lnTo>
                  <a:lnTo>
                    <a:pt x="20154" y="10932"/>
                  </a:lnTo>
                  <a:lnTo>
                    <a:pt x="20959" y="10831"/>
                  </a:lnTo>
                  <a:lnTo>
                    <a:pt x="21696" y="10731"/>
                  </a:lnTo>
                  <a:lnTo>
                    <a:pt x="23306" y="10395"/>
                  </a:lnTo>
                  <a:lnTo>
                    <a:pt x="24882" y="9859"/>
                  </a:lnTo>
                  <a:lnTo>
                    <a:pt x="25854" y="9188"/>
                  </a:lnTo>
                  <a:lnTo>
                    <a:pt x="26357" y="8585"/>
                  </a:lnTo>
                  <a:lnTo>
                    <a:pt x="26559" y="8249"/>
                  </a:lnTo>
                  <a:lnTo>
                    <a:pt x="26793" y="7746"/>
                  </a:lnTo>
                  <a:lnTo>
                    <a:pt x="26860" y="6740"/>
                  </a:lnTo>
                  <a:lnTo>
                    <a:pt x="26626" y="5734"/>
                  </a:lnTo>
                  <a:lnTo>
                    <a:pt x="26089" y="4795"/>
                  </a:lnTo>
                  <a:lnTo>
                    <a:pt x="24949" y="3521"/>
                  </a:lnTo>
                  <a:lnTo>
                    <a:pt x="23138" y="2180"/>
                  </a:lnTo>
                  <a:lnTo>
                    <a:pt x="22333" y="1777"/>
                  </a:lnTo>
                  <a:lnTo>
                    <a:pt x="21361" y="1341"/>
                  </a:lnTo>
                  <a:lnTo>
                    <a:pt x="19315" y="671"/>
                  </a:lnTo>
                  <a:lnTo>
                    <a:pt x="17203" y="235"/>
                  </a:lnTo>
                  <a:lnTo>
                    <a:pt x="150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21;p33">
              <a:extLst>
                <a:ext uri="{FF2B5EF4-FFF2-40B4-BE49-F238E27FC236}">
                  <a16:creationId xmlns:a16="http://schemas.microsoft.com/office/drawing/2014/main" id="{B290BA21-79D9-496D-5934-6FF8C00009BE}"/>
                </a:ext>
              </a:extLst>
            </p:cNvPr>
            <p:cNvSpPr/>
            <p:nvPr/>
          </p:nvSpPr>
          <p:spPr>
            <a:xfrm>
              <a:off x="7134268" y="2503814"/>
              <a:ext cx="49649" cy="190058"/>
            </a:xfrm>
            <a:custGeom>
              <a:avLst/>
              <a:gdLst/>
              <a:ahLst/>
              <a:cxnLst/>
              <a:rect l="l" t="t" r="r" b="b"/>
              <a:pathLst>
                <a:path w="2751" h="10531" extrusionOk="0">
                  <a:moveTo>
                    <a:pt x="1979" y="1"/>
                  </a:moveTo>
                  <a:lnTo>
                    <a:pt x="1745" y="34"/>
                  </a:lnTo>
                  <a:lnTo>
                    <a:pt x="1376" y="235"/>
                  </a:lnTo>
                  <a:lnTo>
                    <a:pt x="839" y="1074"/>
                  </a:lnTo>
                  <a:lnTo>
                    <a:pt x="672" y="1442"/>
                  </a:lnTo>
                  <a:lnTo>
                    <a:pt x="336" y="2113"/>
                  </a:lnTo>
                  <a:lnTo>
                    <a:pt x="102" y="2817"/>
                  </a:lnTo>
                  <a:lnTo>
                    <a:pt x="34" y="2985"/>
                  </a:lnTo>
                  <a:lnTo>
                    <a:pt x="34" y="3153"/>
                  </a:lnTo>
                  <a:lnTo>
                    <a:pt x="1" y="3924"/>
                  </a:lnTo>
                  <a:lnTo>
                    <a:pt x="202" y="5466"/>
                  </a:lnTo>
                  <a:lnTo>
                    <a:pt x="403" y="6204"/>
                  </a:lnTo>
                  <a:lnTo>
                    <a:pt x="605" y="6875"/>
                  </a:lnTo>
                  <a:lnTo>
                    <a:pt x="739" y="7512"/>
                  </a:lnTo>
                  <a:lnTo>
                    <a:pt x="839" y="8317"/>
                  </a:lnTo>
                  <a:lnTo>
                    <a:pt x="1074" y="9491"/>
                  </a:lnTo>
                  <a:lnTo>
                    <a:pt x="1443" y="10195"/>
                  </a:lnTo>
                  <a:lnTo>
                    <a:pt x="1711" y="10530"/>
                  </a:lnTo>
                  <a:lnTo>
                    <a:pt x="1912" y="9859"/>
                  </a:lnTo>
                  <a:lnTo>
                    <a:pt x="2617" y="5969"/>
                  </a:lnTo>
                  <a:lnTo>
                    <a:pt x="2751" y="3622"/>
                  </a:lnTo>
                  <a:lnTo>
                    <a:pt x="2717" y="2113"/>
                  </a:lnTo>
                  <a:lnTo>
                    <a:pt x="2617" y="1375"/>
                  </a:lnTo>
                  <a:lnTo>
                    <a:pt x="2549" y="973"/>
                  </a:lnTo>
                  <a:lnTo>
                    <a:pt x="2281" y="235"/>
                  </a:lnTo>
                  <a:lnTo>
                    <a:pt x="1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22;p33">
              <a:extLst>
                <a:ext uri="{FF2B5EF4-FFF2-40B4-BE49-F238E27FC236}">
                  <a16:creationId xmlns:a16="http://schemas.microsoft.com/office/drawing/2014/main" id="{AC982F66-59F6-DB7D-F1F0-3ABCF8ACE76E}"/>
                </a:ext>
              </a:extLst>
            </p:cNvPr>
            <p:cNvSpPr/>
            <p:nvPr/>
          </p:nvSpPr>
          <p:spPr>
            <a:xfrm>
              <a:off x="6756029" y="2353731"/>
              <a:ext cx="173707" cy="110162"/>
            </a:xfrm>
            <a:custGeom>
              <a:avLst/>
              <a:gdLst/>
              <a:ahLst/>
              <a:cxnLst/>
              <a:rect l="l" t="t" r="r" b="b"/>
              <a:pathLst>
                <a:path w="9625" h="6104" fill="none" extrusionOk="0">
                  <a:moveTo>
                    <a:pt x="1" y="6103"/>
                  </a:moveTo>
                  <a:lnTo>
                    <a:pt x="504" y="5768"/>
                  </a:lnTo>
                  <a:lnTo>
                    <a:pt x="1644" y="5299"/>
                  </a:lnTo>
                  <a:lnTo>
                    <a:pt x="2851" y="5164"/>
                  </a:lnTo>
                  <a:lnTo>
                    <a:pt x="4092" y="5265"/>
                  </a:lnTo>
                  <a:lnTo>
                    <a:pt x="4662" y="5466"/>
                  </a:lnTo>
                  <a:lnTo>
                    <a:pt x="5131" y="4661"/>
                  </a:lnTo>
                  <a:lnTo>
                    <a:pt x="6238" y="3152"/>
                  </a:lnTo>
                  <a:lnTo>
                    <a:pt x="7479" y="1778"/>
                  </a:lnTo>
                  <a:lnTo>
                    <a:pt x="8887" y="570"/>
                  </a:lnTo>
                  <a:lnTo>
                    <a:pt x="9625"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23;p33">
              <a:extLst>
                <a:ext uri="{FF2B5EF4-FFF2-40B4-BE49-F238E27FC236}">
                  <a16:creationId xmlns:a16="http://schemas.microsoft.com/office/drawing/2014/main" id="{C1E8177A-B10C-50BF-090F-675E6C09B9B7}"/>
                </a:ext>
              </a:extLst>
            </p:cNvPr>
            <p:cNvSpPr/>
            <p:nvPr/>
          </p:nvSpPr>
          <p:spPr>
            <a:xfrm>
              <a:off x="6874041" y="2416662"/>
              <a:ext cx="306248" cy="107148"/>
            </a:xfrm>
            <a:custGeom>
              <a:avLst/>
              <a:gdLst/>
              <a:ahLst/>
              <a:cxnLst/>
              <a:rect l="l" t="t" r="r" b="b"/>
              <a:pathLst>
                <a:path w="16969" h="5937" fill="none" extrusionOk="0">
                  <a:moveTo>
                    <a:pt x="1" y="1309"/>
                  </a:moveTo>
                  <a:lnTo>
                    <a:pt x="269" y="1510"/>
                  </a:lnTo>
                  <a:lnTo>
                    <a:pt x="2817" y="3086"/>
                  </a:lnTo>
                  <a:lnTo>
                    <a:pt x="5768" y="4528"/>
                  </a:lnTo>
                  <a:lnTo>
                    <a:pt x="7914" y="5333"/>
                  </a:lnTo>
                  <a:lnTo>
                    <a:pt x="10128" y="5869"/>
                  </a:lnTo>
                  <a:lnTo>
                    <a:pt x="11737" y="5936"/>
                  </a:lnTo>
                  <a:lnTo>
                    <a:pt x="12710" y="5836"/>
                  </a:lnTo>
                  <a:lnTo>
                    <a:pt x="13213" y="5701"/>
                  </a:lnTo>
                  <a:lnTo>
                    <a:pt x="14085" y="5433"/>
                  </a:lnTo>
                  <a:lnTo>
                    <a:pt x="15392" y="4662"/>
                  </a:lnTo>
                  <a:lnTo>
                    <a:pt x="16231" y="3756"/>
                  </a:lnTo>
                  <a:lnTo>
                    <a:pt x="16734" y="2784"/>
                  </a:lnTo>
                  <a:lnTo>
                    <a:pt x="16968" y="1409"/>
                  </a:lnTo>
                  <a:lnTo>
                    <a:pt x="16834" y="135"/>
                  </a:lnTo>
                  <a:lnTo>
                    <a:pt x="16767"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24;p33">
              <a:extLst>
                <a:ext uri="{FF2B5EF4-FFF2-40B4-BE49-F238E27FC236}">
                  <a16:creationId xmlns:a16="http://schemas.microsoft.com/office/drawing/2014/main" id="{005257BD-55EE-E44C-74A5-43B8A271D705}"/>
                </a:ext>
              </a:extLst>
            </p:cNvPr>
            <p:cNvSpPr/>
            <p:nvPr/>
          </p:nvSpPr>
          <p:spPr>
            <a:xfrm>
              <a:off x="6888570" y="2387010"/>
              <a:ext cx="217274" cy="65386"/>
            </a:xfrm>
            <a:custGeom>
              <a:avLst/>
              <a:gdLst/>
              <a:ahLst/>
              <a:cxnLst/>
              <a:rect l="l" t="t" r="r" b="b"/>
              <a:pathLst>
                <a:path w="12039" h="3623" fill="none" extrusionOk="0">
                  <a:moveTo>
                    <a:pt x="0" y="1979"/>
                  </a:moveTo>
                  <a:lnTo>
                    <a:pt x="302" y="2113"/>
                  </a:lnTo>
                  <a:lnTo>
                    <a:pt x="2415" y="2884"/>
                  </a:lnTo>
                  <a:lnTo>
                    <a:pt x="4326" y="3354"/>
                  </a:lnTo>
                  <a:lnTo>
                    <a:pt x="6405" y="3622"/>
                  </a:lnTo>
                  <a:lnTo>
                    <a:pt x="7981" y="3522"/>
                  </a:lnTo>
                  <a:lnTo>
                    <a:pt x="8954" y="3320"/>
                  </a:lnTo>
                  <a:lnTo>
                    <a:pt x="9859" y="2952"/>
                  </a:lnTo>
                  <a:lnTo>
                    <a:pt x="10664" y="2381"/>
                  </a:lnTo>
                  <a:lnTo>
                    <a:pt x="11335" y="1610"/>
                  </a:lnTo>
                  <a:lnTo>
                    <a:pt x="11871" y="604"/>
                  </a:lnTo>
                  <a:lnTo>
                    <a:pt x="12039"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25;p33">
              <a:extLst>
                <a:ext uri="{FF2B5EF4-FFF2-40B4-BE49-F238E27FC236}">
                  <a16:creationId xmlns:a16="http://schemas.microsoft.com/office/drawing/2014/main" id="{9AB86B43-A919-F29C-DE8B-081A7754725B}"/>
                </a:ext>
              </a:extLst>
            </p:cNvPr>
            <p:cNvSpPr/>
            <p:nvPr/>
          </p:nvSpPr>
          <p:spPr>
            <a:xfrm>
              <a:off x="6933345" y="2888713"/>
              <a:ext cx="142250" cy="75060"/>
            </a:xfrm>
            <a:custGeom>
              <a:avLst/>
              <a:gdLst/>
              <a:ahLst/>
              <a:cxnLst/>
              <a:rect l="l" t="t" r="r" b="b"/>
              <a:pathLst>
                <a:path w="7882" h="4159" extrusionOk="0">
                  <a:moveTo>
                    <a:pt x="7881" y="1"/>
                  </a:moveTo>
                  <a:lnTo>
                    <a:pt x="7680" y="269"/>
                  </a:lnTo>
                  <a:lnTo>
                    <a:pt x="6272" y="1409"/>
                  </a:lnTo>
                  <a:lnTo>
                    <a:pt x="4897" y="2046"/>
                  </a:lnTo>
                  <a:lnTo>
                    <a:pt x="4058" y="2180"/>
                  </a:lnTo>
                  <a:lnTo>
                    <a:pt x="3455" y="2147"/>
                  </a:lnTo>
                  <a:lnTo>
                    <a:pt x="2080" y="1677"/>
                  </a:lnTo>
                  <a:lnTo>
                    <a:pt x="336" y="671"/>
                  </a:lnTo>
                  <a:lnTo>
                    <a:pt x="1" y="437"/>
                  </a:lnTo>
                  <a:lnTo>
                    <a:pt x="269" y="906"/>
                  </a:lnTo>
                  <a:lnTo>
                    <a:pt x="1711" y="3019"/>
                  </a:lnTo>
                  <a:lnTo>
                    <a:pt x="2616" y="3857"/>
                  </a:lnTo>
                  <a:lnTo>
                    <a:pt x="3220" y="4159"/>
                  </a:lnTo>
                  <a:lnTo>
                    <a:pt x="3522" y="4159"/>
                  </a:lnTo>
                  <a:lnTo>
                    <a:pt x="3824" y="4125"/>
                  </a:lnTo>
                  <a:lnTo>
                    <a:pt x="4494" y="3790"/>
                  </a:lnTo>
                  <a:lnTo>
                    <a:pt x="5567" y="2851"/>
                  </a:lnTo>
                  <a:lnTo>
                    <a:pt x="7512" y="537"/>
                  </a:lnTo>
                  <a:lnTo>
                    <a:pt x="7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26;p33">
              <a:extLst>
                <a:ext uri="{FF2B5EF4-FFF2-40B4-BE49-F238E27FC236}">
                  <a16:creationId xmlns:a16="http://schemas.microsoft.com/office/drawing/2014/main" id="{8E0AEC3B-2E80-7007-D5D4-E07E3EBAE951}"/>
                </a:ext>
              </a:extLst>
            </p:cNvPr>
            <p:cNvSpPr/>
            <p:nvPr/>
          </p:nvSpPr>
          <p:spPr>
            <a:xfrm>
              <a:off x="6864963" y="3249410"/>
              <a:ext cx="297766" cy="303830"/>
            </a:xfrm>
            <a:custGeom>
              <a:avLst/>
              <a:gdLst/>
              <a:ahLst/>
              <a:cxnLst/>
              <a:rect l="l" t="t" r="r" b="b"/>
              <a:pathLst>
                <a:path w="16499" h="16835" extrusionOk="0">
                  <a:moveTo>
                    <a:pt x="8216" y="6204"/>
                  </a:moveTo>
                  <a:lnTo>
                    <a:pt x="8652" y="6238"/>
                  </a:lnTo>
                  <a:lnTo>
                    <a:pt x="9491" y="6573"/>
                  </a:lnTo>
                  <a:lnTo>
                    <a:pt x="10094" y="7177"/>
                  </a:lnTo>
                  <a:lnTo>
                    <a:pt x="10429" y="8015"/>
                  </a:lnTo>
                  <a:lnTo>
                    <a:pt x="10463" y="8451"/>
                  </a:lnTo>
                  <a:lnTo>
                    <a:pt x="10497" y="8485"/>
                  </a:lnTo>
                  <a:lnTo>
                    <a:pt x="10463" y="8853"/>
                  </a:lnTo>
                  <a:lnTo>
                    <a:pt x="10262" y="9524"/>
                  </a:lnTo>
                  <a:lnTo>
                    <a:pt x="9859" y="10061"/>
                  </a:lnTo>
                  <a:lnTo>
                    <a:pt x="9356" y="10463"/>
                  </a:lnTo>
                  <a:lnTo>
                    <a:pt x="8786" y="10698"/>
                  </a:lnTo>
                  <a:lnTo>
                    <a:pt x="8116" y="10765"/>
                  </a:lnTo>
                  <a:lnTo>
                    <a:pt x="7479" y="10664"/>
                  </a:lnTo>
                  <a:lnTo>
                    <a:pt x="6875" y="10362"/>
                  </a:lnTo>
                  <a:lnTo>
                    <a:pt x="6573" y="10094"/>
                  </a:lnTo>
                  <a:lnTo>
                    <a:pt x="6338" y="9826"/>
                  </a:lnTo>
                  <a:lnTo>
                    <a:pt x="6037" y="9222"/>
                  </a:lnTo>
                  <a:lnTo>
                    <a:pt x="5902" y="8552"/>
                  </a:lnTo>
                  <a:lnTo>
                    <a:pt x="5970" y="7915"/>
                  </a:lnTo>
                  <a:lnTo>
                    <a:pt x="6238" y="7311"/>
                  </a:lnTo>
                  <a:lnTo>
                    <a:pt x="6640" y="6808"/>
                  </a:lnTo>
                  <a:lnTo>
                    <a:pt x="7177" y="6439"/>
                  </a:lnTo>
                  <a:lnTo>
                    <a:pt x="7814" y="6238"/>
                  </a:lnTo>
                  <a:lnTo>
                    <a:pt x="8216" y="6204"/>
                  </a:lnTo>
                  <a:close/>
                  <a:moveTo>
                    <a:pt x="7982" y="1"/>
                  </a:moveTo>
                  <a:lnTo>
                    <a:pt x="7680" y="34"/>
                  </a:lnTo>
                  <a:lnTo>
                    <a:pt x="7210" y="370"/>
                  </a:lnTo>
                  <a:lnTo>
                    <a:pt x="7110" y="671"/>
                  </a:lnTo>
                  <a:lnTo>
                    <a:pt x="7009" y="1074"/>
                  </a:lnTo>
                  <a:lnTo>
                    <a:pt x="6942" y="1308"/>
                  </a:lnTo>
                  <a:lnTo>
                    <a:pt x="6607" y="1610"/>
                  </a:lnTo>
                  <a:lnTo>
                    <a:pt x="6405" y="1711"/>
                  </a:lnTo>
                  <a:lnTo>
                    <a:pt x="6070" y="1778"/>
                  </a:lnTo>
                  <a:lnTo>
                    <a:pt x="5768" y="1912"/>
                  </a:lnTo>
                  <a:lnTo>
                    <a:pt x="5534" y="1946"/>
                  </a:lnTo>
                  <a:lnTo>
                    <a:pt x="5098" y="1879"/>
                  </a:lnTo>
                  <a:lnTo>
                    <a:pt x="4896" y="1744"/>
                  </a:lnTo>
                  <a:lnTo>
                    <a:pt x="4561" y="1443"/>
                  </a:lnTo>
                  <a:lnTo>
                    <a:pt x="4326" y="1275"/>
                  </a:lnTo>
                  <a:lnTo>
                    <a:pt x="3756" y="1241"/>
                  </a:lnTo>
                  <a:lnTo>
                    <a:pt x="3488" y="1376"/>
                  </a:lnTo>
                  <a:lnTo>
                    <a:pt x="3186" y="1577"/>
                  </a:lnTo>
                  <a:lnTo>
                    <a:pt x="2952" y="1778"/>
                  </a:lnTo>
                  <a:lnTo>
                    <a:pt x="2784" y="2348"/>
                  </a:lnTo>
                  <a:lnTo>
                    <a:pt x="2884" y="2616"/>
                  </a:lnTo>
                  <a:lnTo>
                    <a:pt x="3019" y="3052"/>
                  </a:lnTo>
                  <a:lnTo>
                    <a:pt x="3086" y="3287"/>
                  </a:lnTo>
                  <a:lnTo>
                    <a:pt x="3019" y="3723"/>
                  </a:lnTo>
                  <a:lnTo>
                    <a:pt x="2884" y="3924"/>
                  </a:lnTo>
                  <a:lnTo>
                    <a:pt x="2683" y="4159"/>
                  </a:lnTo>
                  <a:lnTo>
                    <a:pt x="2516" y="4427"/>
                  </a:lnTo>
                  <a:lnTo>
                    <a:pt x="2348" y="4595"/>
                  </a:lnTo>
                  <a:lnTo>
                    <a:pt x="1946" y="4796"/>
                  </a:lnTo>
                  <a:lnTo>
                    <a:pt x="1711" y="4796"/>
                  </a:lnTo>
                  <a:lnTo>
                    <a:pt x="1275" y="4762"/>
                  </a:lnTo>
                  <a:lnTo>
                    <a:pt x="973" y="4762"/>
                  </a:lnTo>
                  <a:lnTo>
                    <a:pt x="504" y="5064"/>
                  </a:lnTo>
                  <a:lnTo>
                    <a:pt x="369" y="5332"/>
                  </a:lnTo>
                  <a:lnTo>
                    <a:pt x="235" y="5701"/>
                  </a:lnTo>
                  <a:lnTo>
                    <a:pt x="168" y="6003"/>
                  </a:lnTo>
                  <a:lnTo>
                    <a:pt x="336" y="6540"/>
                  </a:lnTo>
                  <a:lnTo>
                    <a:pt x="537" y="6707"/>
                  </a:lnTo>
                  <a:lnTo>
                    <a:pt x="973" y="7009"/>
                  </a:lnTo>
                  <a:lnTo>
                    <a:pt x="1141" y="7143"/>
                  </a:lnTo>
                  <a:lnTo>
                    <a:pt x="1342" y="7546"/>
                  </a:lnTo>
                  <a:lnTo>
                    <a:pt x="1342" y="7780"/>
                  </a:lnTo>
                  <a:lnTo>
                    <a:pt x="1308" y="8116"/>
                  </a:lnTo>
                  <a:lnTo>
                    <a:pt x="1308" y="8485"/>
                  </a:lnTo>
                  <a:lnTo>
                    <a:pt x="1275" y="8686"/>
                  </a:lnTo>
                  <a:lnTo>
                    <a:pt x="1040" y="9055"/>
                  </a:lnTo>
                  <a:lnTo>
                    <a:pt x="872" y="9189"/>
                  </a:lnTo>
                  <a:lnTo>
                    <a:pt x="470" y="9424"/>
                  </a:lnTo>
                  <a:lnTo>
                    <a:pt x="202" y="9591"/>
                  </a:lnTo>
                  <a:lnTo>
                    <a:pt x="1" y="10128"/>
                  </a:lnTo>
                  <a:lnTo>
                    <a:pt x="34" y="10430"/>
                  </a:lnTo>
                  <a:lnTo>
                    <a:pt x="135" y="10798"/>
                  </a:lnTo>
                  <a:lnTo>
                    <a:pt x="235" y="11067"/>
                  </a:lnTo>
                  <a:lnTo>
                    <a:pt x="705" y="11436"/>
                  </a:lnTo>
                  <a:lnTo>
                    <a:pt x="1409" y="11436"/>
                  </a:lnTo>
                  <a:lnTo>
                    <a:pt x="1644" y="11469"/>
                  </a:lnTo>
                  <a:lnTo>
                    <a:pt x="2046" y="11670"/>
                  </a:lnTo>
                  <a:lnTo>
                    <a:pt x="2180" y="11871"/>
                  </a:lnTo>
                  <a:lnTo>
                    <a:pt x="2348" y="12173"/>
                  </a:lnTo>
                  <a:lnTo>
                    <a:pt x="2549" y="12475"/>
                  </a:lnTo>
                  <a:lnTo>
                    <a:pt x="2650" y="12676"/>
                  </a:lnTo>
                  <a:lnTo>
                    <a:pt x="2683" y="13112"/>
                  </a:lnTo>
                  <a:lnTo>
                    <a:pt x="2616" y="13313"/>
                  </a:lnTo>
                  <a:lnTo>
                    <a:pt x="2449" y="13682"/>
                  </a:lnTo>
                  <a:lnTo>
                    <a:pt x="2348" y="13984"/>
                  </a:lnTo>
                  <a:lnTo>
                    <a:pt x="2449" y="14521"/>
                  </a:lnTo>
                  <a:lnTo>
                    <a:pt x="2650" y="14755"/>
                  </a:lnTo>
                  <a:lnTo>
                    <a:pt x="2952" y="14990"/>
                  </a:lnTo>
                  <a:lnTo>
                    <a:pt x="3220" y="15158"/>
                  </a:lnTo>
                  <a:lnTo>
                    <a:pt x="3790" y="15191"/>
                  </a:lnTo>
                  <a:lnTo>
                    <a:pt x="4025" y="15024"/>
                  </a:lnTo>
                  <a:lnTo>
                    <a:pt x="4360" y="14822"/>
                  </a:lnTo>
                  <a:lnTo>
                    <a:pt x="4528" y="14688"/>
                  </a:lnTo>
                  <a:lnTo>
                    <a:pt x="4964" y="14655"/>
                  </a:lnTo>
                  <a:lnTo>
                    <a:pt x="5198" y="14755"/>
                  </a:lnTo>
                  <a:lnTo>
                    <a:pt x="5500" y="14889"/>
                  </a:lnTo>
                  <a:lnTo>
                    <a:pt x="5869" y="15024"/>
                  </a:lnTo>
                  <a:lnTo>
                    <a:pt x="6070" y="15124"/>
                  </a:lnTo>
                  <a:lnTo>
                    <a:pt x="6338" y="15460"/>
                  </a:lnTo>
                  <a:lnTo>
                    <a:pt x="6405" y="15694"/>
                  </a:lnTo>
                  <a:lnTo>
                    <a:pt x="6473" y="16063"/>
                  </a:lnTo>
                  <a:lnTo>
                    <a:pt x="6540" y="16331"/>
                  </a:lnTo>
                  <a:lnTo>
                    <a:pt x="6976" y="16734"/>
                  </a:lnTo>
                  <a:lnTo>
                    <a:pt x="7277" y="16801"/>
                  </a:lnTo>
                  <a:lnTo>
                    <a:pt x="7646" y="16834"/>
                  </a:lnTo>
                  <a:lnTo>
                    <a:pt x="7948" y="16801"/>
                  </a:lnTo>
                  <a:lnTo>
                    <a:pt x="8417" y="16499"/>
                  </a:lnTo>
                  <a:lnTo>
                    <a:pt x="8552" y="16231"/>
                  </a:lnTo>
                  <a:lnTo>
                    <a:pt x="8686" y="15895"/>
                  </a:lnTo>
                  <a:lnTo>
                    <a:pt x="8786" y="15694"/>
                  </a:lnTo>
                  <a:lnTo>
                    <a:pt x="9122" y="15392"/>
                  </a:lnTo>
                  <a:lnTo>
                    <a:pt x="9356" y="15325"/>
                  </a:lnTo>
                  <a:lnTo>
                    <a:pt x="9725" y="15258"/>
                  </a:lnTo>
                  <a:lnTo>
                    <a:pt x="10061" y="15191"/>
                  </a:lnTo>
                  <a:lnTo>
                    <a:pt x="10295" y="15124"/>
                  </a:lnTo>
                  <a:lnTo>
                    <a:pt x="10731" y="15258"/>
                  </a:lnTo>
                  <a:lnTo>
                    <a:pt x="10899" y="15392"/>
                  </a:lnTo>
                  <a:lnTo>
                    <a:pt x="11167" y="15661"/>
                  </a:lnTo>
                  <a:lnTo>
                    <a:pt x="11402" y="15862"/>
                  </a:lnTo>
                  <a:lnTo>
                    <a:pt x="11938" y="15929"/>
                  </a:lnTo>
                  <a:lnTo>
                    <a:pt x="12240" y="15795"/>
                  </a:lnTo>
                  <a:lnTo>
                    <a:pt x="12576" y="15627"/>
                  </a:lnTo>
                  <a:lnTo>
                    <a:pt x="12810" y="15426"/>
                  </a:lnTo>
                  <a:lnTo>
                    <a:pt x="13045" y="14923"/>
                  </a:lnTo>
                  <a:lnTo>
                    <a:pt x="12978" y="14621"/>
                  </a:lnTo>
                  <a:lnTo>
                    <a:pt x="12877" y="14286"/>
                  </a:lnTo>
                  <a:lnTo>
                    <a:pt x="12844" y="14051"/>
                  </a:lnTo>
                  <a:lnTo>
                    <a:pt x="12944" y="13615"/>
                  </a:lnTo>
                  <a:lnTo>
                    <a:pt x="13112" y="13414"/>
                  </a:lnTo>
                  <a:lnTo>
                    <a:pt x="13380" y="13146"/>
                  </a:lnTo>
                  <a:lnTo>
                    <a:pt x="13615" y="12877"/>
                  </a:lnTo>
                  <a:lnTo>
                    <a:pt x="13783" y="12710"/>
                  </a:lnTo>
                  <a:lnTo>
                    <a:pt x="14219" y="12542"/>
                  </a:lnTo>
                  <a:lnTo>
                    <a:pt x="14453" y="12576"/>
                  </a:lnTo>
                  <a:lnTo>
                    <a:pt x="14822" y="12643"/>
                  </a:lnTo>
                  <a:lnTo>
                    <a:pt x="15091" y="12643"/>
                  </a:lnTo>
                  <a:lnTo>
                    <a:pt x="15594" y="12408"/>
                  </a:lnTo>
                  <a:lnTo>
                    <a:pt x="15761" y="12140"/>
                  </a:lnTo>
                  <a:lnTo>
                    <a:pt x="15929" y="11804"/>
                  </a:lnTo>
                  <a:lnTo>
                    <a:pt x="16030" y="11503"/>
                  </a:lnTo>
                  <a:lnTo>
                    <a:pt x="15895" y="10933"/>
                  </a:lnTo>
                  <a:lnTo>
                    <a:pt x="15694" y="10731"/>
                  </a:lnTo>
                  <a:lnTo>
                    <a:pt x="15426" y="10530"/>
                  </a:lnTo>
                  <a:lnTo>
                    <a:pt x="15258" y="10362"/>
                  </a:lnTo>
                  <a:lnTo>
                    <a:pt x="15091" y="9960"/>
                  </a:lnTo>
                  <a:lnTo>
                    <a:pt x="15091" y="9725"/>
                  </a:lnTo>
                  <a:lnTo>
                    <a:pt x="15158" y="9323"/>
                  </a:lnTo>
                  <a:lnTo>
                    <a:pt x="15191" y="8954"/>
                  </a:lnTo>
                  <a:lnTo>
                    <a:pt x="15225" y="8719"/>
                  </a:lnTo>
                  <a:lnTo>
                    <a:pt x="15493" y="8384"/>
                  </a:lnTo>
                  <a:lnTo>
                    <a:pt x="15661" y="8250"/>
                  </a:lnTo>
                  <a:lnTo>
                    <a:pt x="15996" y="8116"/>
                  </a:lnTo>
                  <a:lnTo>
                    <a:pt x="16231" y="7948"/>
                  </a:lnTo>
                  <a:lnTo>
                    <a:pt x="16499" y="7445"/>
                  </a:lnTo>
                  <a:lnTo>
                    <a:pt x="16499" y="7177"/>
                  </a:lnTo>
                  <a:lnTo>
                    <a:pt x="16432" y="6774"/>
                  </a:lnTo>
                  <a:lnTo>
                    <a:pt x="16331" y="6506"/>
                  </a:lnTo>
                  <a:lnTo>
                    <a:pt x="15929" y="6104"/>
                  </a:lnTo>
                  <a:lnTo>
                    <a:pt x="15627" y="6037"/>
                  </a:lnTo>
                  <a:lnTo>
                    <a:pt x="15258" y="6003"/>
                  </a:lnTo>
                  <a:lnTo>
                    <a:pt x="15024" y="5970"/>
                  </a:lnTo>
                  <a:lnTo>
                    <a:pt x="14655" y="5735"/>
                  </a:lnTo>
                  <a:lnTo>
                    <a:pt x="14521" y="5534"/>
                  </a:lnTo>
                  <a:lnTo>
                    <a:pt x="14386" y="5198"/>
                  </a:lnTo>
                  <a:lnTo>
                    <a:pt x="14185" y="4897"/>
                  </a:lnTo>
                  <a:lnTo>
                    <a:pt x="14085" y="4695"/>
                  </a:lnTo>
                  <a:lnTo>
                    <a:pt x="14085" y="4226"/>
                  </a:lnTo>
                  <a:lnTo>
                    <a:pt x="14185" y="4025"/>
                  </a:lnTo>
                  <a:lnTo>
                    <a:pt x="14386" y="3689"/>
                  </a:lnTo>
                  <a:lnTo>
                    <a:pt x="14521" y="3421"/>
                  </a:lnTo>
                  <a:lnTo>
                    <a:pt x="14453" y="2851"/>
                  </a:lnTo>
                  <a:lnTo>
                    <a:pt x="14252" y="2616"/>
                  </a:lnTo>
                  <a:lnTo>
                    <a:pt x="13984" y="2348"/>
                  </a:lnTo>
                  <a:lnTo>
                    <a:pt x="13749" y="2147"/>
                  </a:lnTo>
                  <a:lnTo>
                    <a:pt x="13179" y="2080"/>
                  </a:lnTo>
                  <a:lnTo>
                    <a:pt x="12911" y="2214"/>
                  </a:lnTo>
                  <a:lnTo>
                    <a:pt x="12576" y="2415"/>
                  </a:lnTo>
                  <a:lnTo>
                    <a:pt x="12374" y="2516"/>
                  </a:lnTo>
                  <a:lnTo>
                    <a:pt x="11905" y="2516"/>
                  </a:lnTo>
                  <a:lnTo>
                    <a:pt x="11704" y="2415"/>
                  </a:lnTo>
                  <a:lnTo>
                    <a:pt x="10865" y="1979"/>
                  </a:lnTo>
                  <a:lnTo>
                    <a:pt x="9960" y="1711"/>
                  </a:lnTo>
                  <a:lnTo>
                    <a:pt x="9725" y="1610"/>
                  </a:lnTo>
                  <a:lnTo>
                    <a:pt x="9423" y="1308"/>
                  </a:lnTo>
                  <a:lnTo>
                    <a:pt x="9323" y="1074"/>
                  </a:lnTo>
                  <a:lnTo>
                    <a:pt x="9222" y="671"/>
                  </a:lnTo>
                  <a:lnTo>
                    <a:pt x="9122" y="370"/>
                  </a:lnTo>
                  <a:lnTo>
                    <a:pt x="8686" y="34"/>
                  </a:lnTo>
                  <a:lnTo>
                    <a:pt x="8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27;p33">
              <a:extLst>
                <a:ext uri="{FF2B5EF4-FFF2-40B4-BE49-F238E27FC236}">
                  <a16:creationId xmlns:a16="http://schemas.microsoft.com/office/drawing/2014/main" id="{EC6BADF7-018D-D4BC-17CC-6D1621CC46EE}"/>
                </a:ext>
              </a:extLst>
            </p:cNvPr>
            <p:cNvSpPr/>
            <p:nvPr/>
          </p:nvSpPr>
          <p:spPr>
            <a:xfrm>
              <a:off x="6572052" y="3653674"/>
              <a:ext cx="65982" cy="159793"/>
            </a:xfrm>
            <a:custGeom>
              <a:avLst/>
              <a:gdLst/>
              <a:ahLst/>
              <a:cxnLst/>
              <a:rect l="l" t="t" r="r" b="b"/>
              <a:pathLst>
                <a:path w="3656" h="8854" fill="none" extrusionOk="0">
                  <a:moveTo>
                    <a:pt x="3656" y="1"/>
                  </a:moveTo>
                  <a:lnTo>
                    <a:pt x="3119" y="537"/>
                  </a:lnTo>
                  <a:lnTo>
                    <a:pt x="2549" y="1007"/>
                  </a:lnTo>
                  <a:lnTo>
                    <a:pt x="1744" y="1845"/>
                  </a:lnTo>
                  <a:lnTo>
                    <a:pt x="571" y="3757"/>
                  </a:lnTo>
                  <a:lnTo>
                    <a:pt x="168" y="4830"/>
                  </a:lnTo>
                  <a:lnTo>
                    <a:pt x="0" y="5333"/>
                  </a:lnTo>
                  <a:lnTo>
                    <a:pt x="0" y="6372"/>
                  </a:lnTo>
                  <a:lnTo>
                    <a:pt x="168" y="6875"/>
                  </a:lnTo>
                  <a:lnTo>
                    <a:pt x="369" y="7345"/>
                  </a:lnTo>
                  <a:lnTo>
                    <a:pt x="1107" y="8217"/>
                  </a:lnTo>
                  <a:lnTo>
                    <a:pt x="2046" y="8753"/>
                  </a:lnTo>
                  <a:lnTo>
                    <a:pt x="2817" y="8854"/>
                  </a:lnTo>
                  <a:lnTo>
                    <a:pt x="3320" y="8720"/>
                  </a:lnTo>
                  <a:lnTo>
                    <a:pt x="3555" y="8585"/>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28;p33">
              <a:extLst>
                <a:ext uri="{FF2B5EF4-FFF2-40B4-BE49-F238E27FC236}">
                  <a16:creationId xmlns:a16="http://schemas.microsoft.com/office/drawing/2014/main" id="{DBFD64DF-7EFA-ECBD-478F-050796760A3D}"/>
                </a:ext>
              </a:extLst>
            </p:cNvPr>
            <p:cNvSpPr/>
            <p:nvPr/>
          </p:nvSpPr>
          <p:spPr>
            <a:xfrm>
              <a:off x="6537564" y="3612526"/>
              <a:ext cx="98648" cy="81124"/>
            </a:xfrm>
            <a:custGeom>
              <a:avLst/>
              <a:gdLst/>
              <a:ahLst/>
              <a:cxnLst/>
              <a:rect l="l" t="t" r="r" b="b"/>
              <a:pathLst>
                <a:path w="5466" h="4495" fill="none" extrusionOk="0">
                  <a:moveTo>
                    <a:pt x="5466" y="68"/>
                  </a:moveTo>
                  <a:lnTo>
                    <a:pt x="4997" y="1"/>
                  </a:lnTo>
                  <a:lnTo>
                    <a:pt x="4125" y="168"/>
                  </a:lnTo>
                  <a:lnTo>
                    <a:pt x="3286" y="571"/>
                  </a:lnTo>
                  <a:lnTo>
                    <a:pt x="2515" y="1141"/>
                  </a:lnTo>
                  <a:lnTo>
                    <a:pt x="2180" y="1476"/>
                  </a:lnTo>
                  <a:lnTo>
                    <a:pt x="1073" y="2952"/>
                  </a:lnTo>
                  <a:lnTo>
                    <a:pt x="0" y="4494"/>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29;p33">
              <a:extLst>
                <a:ext uri="{FF2B5EF4-FFF2-40B4-BE49-F238E27FC236}">
                  <a16:creationId xmlns:a16="http://schemas.microsoft.com/office/drawing/2014/main" id="{DBD07BF3-0C2E-2957-E738-AC9458D55D5D}"/>
                </a:ext>
              </a:extLst>
            </p:cNvPr>
            <p:cNvSpPr/>
            <p:nvPr/>
          </p:nvSpPr>
          <p:spPr>
            <a:xfrm>
              <a:off x="6424388" y="3052728"/>
              <a:ext cx="210019" cy="791004"/>
            </a:xfrm>
            <a:custGeom>
              <a:avLst/>
              <a:gdLst/>
              <a:ahLst/>
              <a:cxnLst/>
              <a:rect l="l" t="t" r="r" b="b"/>
              <a:pathLst>
                <a:path w="11637" h="43829" fill="none" extrusionOk="0">
                  <a:moveTo>
                    <a:pt x="11636" y="43661"/>
                  </a:moveTo>
                  <a:lnTo>
                    <a:pt x="11033" y="43761"/>
                  </a:lnTo>
                  <a:lnTo>
                    <a:pt x="9792" y="43828"/>
                  </a:lnTo>
                  <a:lnTo>
                    <a:pt x="8551" y="43694"/>
                  </a:lnTo>
                  <a:lnTo>
                    <a:pt x="7378" y="43392"/>
                  </a:lnTo>
                  <a:lnTo>
                    <a:pt x="6774" y="43158"/>
                  </a:lnTo>
                  <a:lnTo>
                    <a:pt x="6070" y="42755"/>
                  </a:lnTo>
                  <a:lnTo>
                    <a:pt x="4729" y="41783"/>
                  </a:lnTo>
                  <a:lnTo>
                    <a:pt x="4091" y="41246"/>
                  </a:lnTo>
                  <a:lnTo>
                    <a:pt x="906" y="38631"/>
                  </a:lnTo>
                  <a:lnTo>
                    <a:pt x="503" y="38295"/>
                  </a:lnTo>
                  <a:lnTo>
                    <a:pt x="67" y="37658"/>
                  </a:lnTo>
                  <a:lnTo>
                    <a:pt x="0" y="37222"/>
                  </a:lnTo>
                  <a:lnTo>
                    <a:pt x="34" y="36988"/>
                  </a:lnTo>
                  <a:lnTo>
                    <a:pt x="705" y="33467"/>
                  </a:lnTo>
                  <a:lnTo>
                    <a:pt x="4997" y="11301"/>
                  </a:lnTo>
                  <a:lnTo>
                    <a:pt x="6204" y="5869"/>
                  </a:lnTo>
                  <a:lnTo>
                    <a:pt x="6405" y="5232"/>
                  </a:lnTo>
                  <a:lnTo>
                    <a:pt x="7009" y="4024"/>
                  </a:lnTo>
                  <a:lnTo>
                    <a:pt x="8149" y="2448"/>
                  </a:lnTo>
                  <a:lnTo>
                    <a:pt x="10563" y="302"/>
                  </a:lnTo>
                  <a:lnTo>
                    <a:pt x="11066"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30;p33">
              <a:extLst>
                <a:ext uri="{FF2B5EF4-FFF2-40B4-BE49-F238E27FC236}">
                  <a16:creationId xmlns:a16="http://schemas.microsoft.com/office/drawing/2014/main" id="{6FFEC14D-E82E-B0A6-BF3D-D7162704EC81}"/>
                </a:ext>
              </a:extLst>
            </p:cNvPr>
            <p:cNvSpPr/>
            <p:nvPr/>
          </p:nvSpPr>
          <p:spPr>
            <a:xfrm>
              <a:off x="7355170" y="3659124"/>
              <a:ext cx="72046" cy="185817"/>
            </a:xfrm>
            <a:custGeom>
              <a:avLst/>
              <a:gdLst/>
              <a:ahLst/>
              <a:cxnLst/>
              <a:rect l="l" t="t" r="r" b="b"/>
              <a:pathLst>
                <a:path w="3992" h="10296" fill="none" extrusionOk="0">
                  <a:moveTo>
                    <a:pt x="1" y="1"/>
                  </a:moveTo>
                  <a:lnTo>
                    <a:pt x="504" y="370"/>
                  </a:lnTo>
                  <a:lnTo>
                    <a:pt x="1409" y="1275"/>
                  </a:lnTo>
                  <a:lnTo>
                    <a:pt x="2180" y="2315"/>
                  </a:lnTo>
                  <a:lnTo>
                    <a:pt x="2784" y="3421"/>
                  </a:lnTo>
                  <a:lnTo>
                    <a:pt x="3019" y="4025"/>
                  </a:lnTo>
                  <a:lnTo>
                    <a:pt x="3387" y="5131"/>
                  </a:lnTo>
                  <a:lnTo>
                    <a:pt x="3857" y="7445"/>
                  </a:lnTo>
                  <a:lnTo>
                    <a:pt x="3991" y="8619"/>
                  </a:lnTo>
                  <a:lnTo>
                    <a:pt x="3253" y="9055"/>
                  </a:lnTo>
                  <a:lnTo>
                    <a:pt x="1677" y="9893"/>
                  </a:lnTo>
                  <a:lnTo>
                    <a:pt x="571" y="10228"/>
                  </a:lnTo>
                  <a:lnTo>
                    <a:pt x="1" y="10295"/>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31;p33">
              <a:extLst>
                <a:ext uri="{FF2B5EF4-FFF2-40B4-BE49-F238E27FC236}">
                  <a16:creationId xmlns:a16="http://schemas.microsoft.com/office/drawing/2014/main" id="{231240A5-3022-B6D9-198B-CC4B8772CDE2}"/>
                </a:ext>
              </a:extLst>
            </p:cNvPr>
            <p:cNvSpPr/>
            <p:nvPr/>
          </p:nvSpPr>
          <p:spPr>
            <a:xfrm>
              <a:off x="7358797" y="3614944"/>
              <a:ext cx="123481" cy="65982"/>
            </a:xfrm>
            <a:custGeom>
              <a:avLst/>
              <a:gdLst/>
              <a:ahLst/>
              <a:cxnLst/>
              <a:rect l="l" t="t" r="r" b="b"/>
              <a:pathLst>
                <a:path w="6842" h="3656" fill="none" extrusionOk="0">
                  <a:moveTo>
                    <a:pt x="1" y="101"/>
                  </a:moveTo>
                  <a:lnTo>
                    <a:pt x="470" y="1"/>
                  </a:lnTo>
                  <a:lnTo>
                    <a:pt x="1443" y="168"/>
                  </a:lnTo>
                  <a:lnTo>
                    <a:pt x="2784" y="873"/>
                  </a:lnTo>
                  <a:lnTo>
                    <a:pt x="3555" y="1543"/>
                  </a:lnTo>
                  <a:lnTo>
                    <a:pt x="4260" y="2248"/>
                  </a:lnTo>
                  <a:lnTo>
                    <a:pt x="5467" y="3186"/>
                  </a:lnTo>
                  <a:lnTo>
                    <a:pt x="6372" y="3589"/>
                  </a:lnTo>
                  <a:lnTo>
                    <a:pt x="6842" y="3656"/>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32;p33">
              <a:extLst>
                <a:ext uri="{FF2B5EF4-FFF2-40B4-BE49-F238E27FC236}">
                  <a16:creationId xmlns:a16="http://schemas.microsoft.com/office/drawing/2014/main" id="{96D93795-B20F-1FBB-B529-041C5A10D8F9}"/>
                </a:ext>
              </a:extLst>
            </p:cNvPr>
            <p:cNvSpPr/>
            <p:nvPr/>
          </p:nvSpPr>
          <p:spPr>
            <a:xfrm>
              <a:off x="7363038" y="3067256"/>
              <a:ext cx="251167" cy="812787"/>
            </a:xfrm>
            <a:custGeom>
              <a:avLst/>
              <a:gdLst/>
              <a:ahLst/>
              <a:cxnLst/>
              <a:rect l="l" t="t" r="r" b="b"/>
              <a:pathLst>
                <a:path w="13917" h="45036" fill="none" extrusionOk="0">
                  <a:moveTo>
                    <a:pt x="1" y="45035"/>
                  </a:moveTo>
                  <a:lnTo>
                    <a:pt x="939" y="44901"/>
                  </a:lnTo>
                  <a:lnTo>
                    <a:pt x="2717" y="44298"/>
                  </a:lnTo>
                  <a:lnTo>
                    <a:pt x="4393" y="43426"/>
                  </a:lnTo>
                  <a:lnTo>
                    <a:pt x="5902" y="42286"/>
                  </a:lnTo>
                  <a:lnTo>
                    <a:pt x="6607" y="41649"/>
                  </a:lnTo>
                  <a:lnTo>
                    <a:pt x="7244" y="40978"/>
                  </a:lnTo>
                  <a:lnTo>
                    <a:pt x="8484" y="39536"/>
                  </a:lnTo>
                  <a:lnTo>
                    <a:pt x="10128" y="37256"/>
                  </a:lnTo>
                  <a:lnTo>
                    <a:pt x="11167" y="35680"/>
                  </a:lnTo>
                  <a:lnTo>
                    <a:pt x="12005" y="34405"/>
                  </a:lnTo>
                  <a:lnTo>
                    <a:pt x="13146" y="32393"/>
                  </a:lnTo>
                  <a:lnTo>
                    <a:pt x="13716" y="30985"/>
                  </a:lnTo>
                  <a:lnTo>
                    <a:pt x="13917" y="30247"/>
                  </a:lnTo>
                  <a:lnTo>
                    <a:pt x="13380" y="28436"/>
                  </a:lnTo>
                  <a:lnTo>
                    <a:pt x="9155" y="14922"/>
                  </a:lnTo>
                  <a:lnTo>
                    <a:pt x="7043" y="8853"/>
                  </a:lnTo>
                  <a:lnTo>
                    <a:pt x="6573" y="7579"/>
                  </a:lnTo>
                  <a:lnTo>
                    <a:pt x="5601" y="5399"/>
                  </a:lnTo>
                  <a:lnTo>
                    <a:pt x="4226" y="2918"/>
                  </a:lnTo>
                  <a:lnTo>
                    <a:pt x="2080" y="235"/>
                  </a:lnTo>
                  <a:lnTo>
                    <a:pt x="1744" y="0"/>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33;p33">
              <a:extLst>
                <a:ext uri="{FF2B5EF4-FFF2-40B4-BE49-F238E27FC236}">
                  <a16:creationId xmlns:a16="http://schemas.microsoft.com/office/drawing/2014/main" id="{4C0183BF-839B-171E-92C1-FC4D94693A61}"/>
                </a:ext>
              </a:extLst>
            </p:cNvPr>
            <p:cNvSpPr/>
            <p:nvPr/>
          </p:nvSpPr>
          <p:spPr>
            <a:xfrm>
              <a:off x="7358797" y="3600434"/>
              <a:ext cx="148296" cy="32684"/>
            </a:xfrm>
            <a:custGeom>
              <a:avLst/>
              <a:gdLst/>
              <a:ahLst/>
              <a:cxnLst/>
              <a:rect l="l" t="t" r="r" b="b"/>
              <a:pathLst>
                <a:path w="8217" h="1811" fill="none" extrusionOk="0">
                  <a:moveTo>
                    <a:pt x="1" y="905"/>
                  </a:moveTo>
                  <a:lnTo>
                    <a:pt x="437" y="570"/>
                  </a:lnTo>
                  <a:lnTo>
                    <a:pt x="1376" y="168"/>
                  </a:lnTo>
                  <a:lnTo>
                    <a:pt x="2415" y="0"/>
                  </a:lnTo>
                  <a:lnTo>
                    <a:pt x="3488" y="67"/>
                  </a:lnTo>
                  <a:lnTo>
                    <a:pt x="5131" y="436"/>
                  </a:lnTo>
                  <a:lnTo>
                    <a:pt x="7244" y="1341"/>
                  </a:lnTo>
                  <a:lnTo>
                    <a:pt x="8216" y="181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34;p33">
              <a:extLst>
                <a:ext uri="{FF2B5EF4-FFF2-40B4-BE49-F238E27FC236}">
                  <a16:creationId xmlns:a16="http://schemas.microsoft.com/office/drawing/2014/main" id="{1043EE65-8AD9-F126-17F2-1C4C82738535}"/>
                </a:ext>
              </a:extLst>
            </p:cNvPr>
            <p:cNvSpPr/>
            <p:nvPr/>
          </p:nvSpPr>
          <p:spPr>
            <a:xfrm>
              <a:off x="6638016" y="3475762"/>
              <a:ext cx="717172" cy="412151"/>
            </a:xfrm>
            <a:custGeom>
              <a:avLst/>
              <a:gdLst/>
              <a:ahLst/>
              <a:cxnLst/>
              <a:rect l="l" t="t" r="r" b="b"/>
              <a:pathLst>
                <a:path w="39738" h="22837" extrusionOk="0">
                  <a:moveTo>
                    <a:pt x="1" y="0"/>
                  </a:moveTo>
                  <a:lnTo>
                    <a:pt x="1" y="22836"/>
                  </a:lnTo>
                  <a:lnTo>
                    <a:pt x="39738" y="22836"/>
                  </a:lnTo>
                  <a:lnTo>
                    <a:pt x="39738"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35;p33">
              <a:extLst>
                <a:ext uri="{FF2B5EF4-FFF2-40B4-BE49-F238E27FC236}">
                  <a16:creationId xmlns:a16="http://schemas.microsoft.com/office/drawing/2014/main" id="{05706AC4-905B-A642-8DC5-4B3E86B8F787}"/>
                </a:ext>
              </a:extLst>
            </p:cNvPr>
            <p:cNvSpPr/>
            <p:nvPr/>
          </p:nvSpPr>
          <p:spPr>
            <a:xfrm>
              <a:off x="6634389" y="3887894"/>
              <a:ext cx="724427" cy="21801"/>
            </a:xfrm>
            <a:custGeom>
              <a:avLst/>
              <a:gdLst/>
              <a:ahLst/>
              <a:cxnLst/>
              <a:rect l="l" t="t" r="r" b="b"/>
              <a:pathLst>
                <a:path w="40140" h="1208" extrusionOk="0">
                  <a:moveTo>
                    <a:pt x="0" y="0"/>
                  </a:moveTo>
                  <a:lnTo>
                    <a:pt x="0" y="1208"/>
                  </a:lnTo>
                  <a:lnTo>
                    <a:pt x="40140" y="1208"/>
                  </a:lnTo>
                  <a:lnTo>
                    <a:pt x="4014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36;p33">
              <a:extLst>
                <a:ext uri="{FF2B5EF4-FFF2-40B4-BE49-F238E27FC236}">
                  <a16:creationId xmlns:a16="http://schemas.microsoft.com/office/drawing/2014/main" id="{E2D8659D-7275-E29C-1D9C-8EA386776E54}"/>
                </a:ext>
              </a:extLst>
            </p:cNvPr>
            <p:cNvSpPr/>
            <p:nvPr/>
          </p:nvSpPr>
          <p:spPr>
            <a:xfrm>
              <a:off x="6946069" y="3614944"/>
              <a:ext cx="120449" cy="120449"/>
            </a:xfrm>
            <a:custGeom>
              <a:avLst/>
              <a:gdLst/>
              <a:ahLst/>
              <a:cxnLst/>
              <a:rect l="l" t="t" r="r" b="b"/>
              <a:pathLst>
                <a:path w="6674" h="6674" extrusionOk="0">
                  <a:moveTo>
                    <a:pt x="2683" y="1"/>
                  </a:moveTo>
                  <a:lnTo>
                    <a:pt x="1476" y="470"/>
                  </a:lnTo>
                  <a:lnTo>
                    <a:pt x="939" y="940"/>
                  </a:lnTo>
                  <a:lnTo>
                    <a:pt x="503" y="1476"/>
                  </a:lnTo>
                  <a:lnTo>
                    <a:pt x="0" y="2683"/>
                  </a:lnTo>
                  <a:lnTo>
                    <a:pt x="0" y="3991"/>
                  </a:lnTo>
                  <a:lnTo>
                    <a:pt x="503" y="5198"/>
                  </a:lnTo>
                  <a:lnTo>
                    <a:pt x="939" y="5735"/>
                  </a:lnTo>
                  <a:lnTo>
                    <a:pt x="1476" y="6171"/>
                  </a:lnTo>
                  <a:lnTo>
                    <a:pt x="2683" y="6674"/>
                  </a:lnTo>
                  <a:lnTo>
                    <a:pt x="3991" y="6674"/>
                  </a:lnTo>
                  <a:lnTo>
                    <a:pt x="5231" y="6171"/>
                  </a:lnTo>
                  <a:lnTo>
                    <a:pt x="5734" y="5735"/>
                  </a:lnTo>
                  <a:lnTo>
                    <a:pt x="6204" y="5198"/>
                  </a:lnTo>
                  <a:lnTo>
                    <a:pt x="6673" y="3991"/>
                  </a:lnTo>
                  <a:lnTo>
                    <a:pt x="6673" y="2683"/>
                  </a:lnTo>
                  <a:lnTo>
                    <a:pt x="6204" y="1476"/>
                  </a:lnTo>
                  <a:lnTo>
                    <a:pt x="5734" y="940"/>
                  </a:lnTo>
                  <a:lnTo>
                    <a:pt x="5231" y="470"/>
                  </a:lnTo>
                  <a:lnTo>
                    <a:pt x="39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37;p33">
              <a:extLst>
                <a:ext uri="{FF2B5EF4-FFF2-40B4-BE49-F238E27FC236}">
                  <a16:creationId xmlns:a16="http://schemas.microsoft.com/office/drawing/2014/main" id="{5F188941-6EE5-D949-A767-12D7E4C5813F}"/>
                </a:ext>
              </a:extLst>
            </p:cNvPr>
            <p:cNvSpPr/>
            <p:nvPr/>
          </p:nvSpPr>
          <p:spPr>
            <a:xfrm>
              <a:off x="6638016" y="3475762"/>
              <a:ext cx="717172" cy="412151"/>
            </a:xfrm>
            <a:custGeom>
              <a:avLst/>
              <a:gdLst/>
              <a:ahLst/>
              <a:cxnLst/>
              <a:rect l="l" t="t" r="r" b="b"/>
              <a:pathLst>
                <a:path w="39738" h="22837" fill="none" extrusionOk="0">
                  <a:moveTo>
                    <a:pt x="1" y="0"/>
                  </a:moveTo>
                  <a:lnTo>
                    <a:pt x="39738" y="0"/>
                  </a:lnTo>
                  <a:lnTo>
                    <a:pt x="39738" y="22836"/>
                  </a:lnTo>
                  <a:lnTo>
                    <a:pt x="1" y="22836"/>
                  </a:lnTo>
                  <a:lnTo>
                    <a:pt x="1" y="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38;p33">
              <a:extLst>
                <a:ext uri="{FF2B5EF4-FFF2-40B4-BE49-F238E27FC236}">
                  <a16:creationId xmlns:a16="http://schemas.microsoft.com/office/drawing/2014/main" id="{6EAF6493-3415-8DDF-F64F-D6695E7262EE}"/>
                </a:ext>
              </a:extLst>
            </p:cNvPr>
            <p:cNvSpPr/>
            <p:nvPr/>
          </p:nvSpPr>
          <p:spPr>
            <a:xfrm>
              <a:off x="6817751" y="2638159"/>
              <a:ext cx="341964" cy="288092"/>
            </a:xfrm>
            <a:custGeom>
              <a:avLst/>
              <a:gdLst/>
              <a:ahLst/>
              <a:cxnLst/>
              <a:rect l="l" t="t" r="r" b="b"/>
              <a:pathLst>
                <a:path w="18948" h="15963" fill="none" extrusionOk="0">
                  <a:moveTo>
                    <a:pt x="1" y="1"/>
                  </a:moveTo>
                  <a:lnTo>
                    <a:pt x="102" y="973"/>
                  </a:lnTo>
                  <a:lnTo>
                    <a:pt x="839" y="5802"/>
                  </a:lnTo>
                  <a:lnTo>
                    <a:pt x="1376" y="8015"/>
                  </a:lnTo>
                  <a:lnTo>
                    <a:pt x="1778" y="9089"/>
                  </a:lnTo>
                  <a:lnTo>
                    <a:pt x="1979" y="9390"/>
                  </a:lnTo>
                  <a:lnTo>
                    <a:pt x="2449" y="10061"/>
                  </a:lnTo>
                  <a:lnTo>
                    <a:pt x="4126" y="12107"/>
                  </a:lnTo>
                  <a:lnTo>
                    <a:pt x="5769" y="13783"/>
                  </a:lnTo>
                  <a:lnTo>
                    <a:pt x="7043" y="14756"/>
                  </a:lnTo>
                  <a:lnTo>
                    <a:pt x="8384" y="15527"/>
                  </a:lnTo>
                  <a:lnTo>
                    <a:pt x="9793" y="15929"/>
                  </a:lnTo>
                  <a:lnTo>
                    <a:pt x="10497" y="15963"/>
                  </a:lnTo>
                  <a:lnTo>
                    <a:pt x="11235" y="15896"/>
                  </a:lnTo>
                  <a:lnTo>
                    <a:pt x="12542" y="15460"/>
                  </a:lnTo>
                  <a:lnTo>
                    <a:pt x="13716" y="14689"/>
                  </a:lnTo>
                  <a:lnTo>
                    <a:pt x="14789" y="13683"/>
                  </a:lnTo>
                  <a:lnTo>
                    <a:pt x="16097" y="11939"/>
                  </a:lnTo>
                  <a:lnTo>
                    <a:pt x="17237" y="9659"/>
                  </a:lnTo>
                  <a:lnTo>
                    <a:pt x="17539" y="8753"/>
                  </a:lnTo>
                  <a:lnTo>
                    <a:pt x="18075" y="6741"/>
                  </a:lnTo>
                  <a:lnTo>
                    <a:pt x="18813" y="2583"/>
                  </a:lnTo>
                  <a:lnTo>
                    <a:pt x="18947" y="47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39;p33">
              <a:extLst>
                <a:ext uri="{FF2B5EF4-FFF2-40B4-BE49-F238E27FC236}">
                  <a16:creationId xmlns:a16="http://schemas.microsoft.com/office/drawing/2014/main" id="{7C1CB63E-500A-4AC6-E1F4-D0EDA3AAA4CF}"/>
                </a:ext>
              </a:extLst>
            </p:cNvPr>
            <p:cNvSpPr/>
            <p:nvPr/>
          </p:nvSpPr>
          <p:spPr>
            <a:xfrm>
              <a:off x="7141541" y="2686581"/>
              <a:ext cx="29056" cy="95038"/>
            </a:xfrm>
            <a:custGeom>
              <a:avLst/>
              <a:gdLst/>
              <a:ahLst/>
              <a:cxnLst/>
              <a:rect l="l" t="t" r="r" b="b"/>
              <a:pathLst>
                <a:path w="1610" h="5266" fill="none" extrusionOk="0">
                  <a:moveTo>
                    <a:pt x="0" y="5265"/>
                  </a:moveTo>
                  <a:lnTo>
                    <a:pt x="101" y="5198"/>
                  </a:lnTo>
                  <a:lnTo>
                    <a:pt x="805" y="4595"/>
                  </a:lnTo>
                  <a:lnTo>
                    <a:pt x="1375" y="3689"/>
                  </a:lnTo>
                  <a:lnTo>
                    <a:pt x="1610" y="2885"/>
                  </a:lnTo>
                  <a:lnTo>
                    <a:pt x="1610" y="1879"/>
                  </a:lnTo>
                  <a:lnTo>
                    <a:pt x="1342" y="705"/>
                  </a:lnTo>
                  <a:lnTo>
                    <a:pt x="1006"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9749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576C-75AD-40BC-8E5D-338B80EC0D50}"/>
              </a:ext>
            </a:extLst>
          </p:cNvPr>
          <p:cNvSpPr>
            <a:spLocks noGrp="1"/>
          </p:cNvSpPr>
          <p:nvPr>
            <p:ph type="title"/>
          </p:nvPr>
        </p:nvSpPr>
        <p:spPr>
          <a:xfrm>
            <a:off x="922419" y="399494"/>
            <a:ext cx="9517721" cy="683582"/>
          </a:xfrm>
        </p:spPr>
        <p:txBody>
          <a:bodyPr>
            <a:normAutofit fontScale="90000"/>
          </a:bodyPr>
          <a:lstStyle/>
          <a:p>
            <a:r>
              <a:rPr lang="en-US" dirty="0">
                <a:solidFill>
                  <a:schemeClr val="accent2"/>
                </a:solidFill>
              </a:rPr>
              <a:t>Step to access the compiler website</a:t>
            </a:r>
            <a:endParaRPr lang="en-IN" dirty="0"/>
          </a:p>
        </p:txBody>
      </p:sp>
      <p:sp>
        <p:nvSpPr>
          <p:cNvPr id="3" name="Content Placeholder 2">
            <a:extLst>
              <a:ext uri="{FF2B5EF4-FFF2-40B4-BE49-F238E27FC236}">
                <a16:creationId xmlns:a16="http://schemas.microsoft.com/office/drawing/2014/main" id="{8BB15BB0-BE9E-44EA-AA6A-11921A002D52}"/>
              </a:ext>
            </a:extLst>
          </p:cNvPr>
          <p:cNvSpPr>
            <a:spLocks noGrp="1"/>
          </p:cNvSpPr>
          <p:nvPr>
            <p:ph idx="1"/>
          </p:nvPr>
        </p:nvSpPr>
        <p:spPr>
          <a:xfrm>
            <a:off x="603077" y="1376039"/>
            <a:ext cx="11035548" cy="4944862"/>
          </a:xfrm>
        </p:spPr>
        <p:txBody>
          <a:bodyPr>
            <a:normAutofit/>
          </a:bodyPr>
          <a:lstStyle/>
          <a:p>
            <a:pPr marR="75565" lvl="0" algn="just">
              <a:spcAft>
                <a:spcPts val="0"/>
              </a:spcAft>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rPr>
              <a:t> Go To Google and Search </a:t>
            </a:r>
            <a:r>
              <a:rPr lang="en-IN" sz="2400" dirty="0">
                <a:effectLst/>
                <a:latin typeface="Calibri" panose="020F0502020204030204" pitchFamily="34" charset="0"/>
                <a:ea typeface="Calibri" panose="020F0502020204030204" pitchFamily="34" charset="0"/>
                <a:hlinkClick r:id="rId2"/>
              </a:rPr>
              <a:t>https://www.ICoder.com/</a:t>
            </a:r>
            <a:r>
              <a:rPr lang="en-IN" sz="2400" dirty="0">
                <a:effectLst/>
                <a:latin typeface="Calibri" panose="020F0502020204030204" pitchFamily="34" charset="0"/>
                <a:ea typeface="Calibri" panose="020F0502020204030204" pitchFamily="34" charset="0"/>
              </a:rPr>
              <a:t>.</a:t>
            </a:r>
          </a:p>
          <a:p>
            <a:pPr marR="7556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Register yourself as a new user.</a:t>
            </a:r>
          </a:p>
          <a:p>
            <a:pPr marR="7556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Login yourself using username and password.</a:t>
            </a:r>
          </a:p>
          <a:p>
            <a:pPr marR="7556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From the home page, go to the Compiler where you can write and run your code.</a:t>
            </a:r>
          </a:p>
          <a:p>
            <a:pPr marR="7556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 Compiler you can change coding languages as per your code.</a:t>
            </a:r>
          </a:p>
          <a:p>
            <a:pPr marR="7556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 Compiler you can change themes of coding pad.</a:t>
            </a:r>
          </a:p>
          <a:p>
            <a:pPr marR="7556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If you forget your login password, you can change your password using forget password page.</a:t>
            </a:r>
          </a:p>
        </p:txBody>
      </p:sp>
      <p:pic>
        <p:nvPicPr>
          <p:cNvPr id="4" name="image4.png" descr="*">
            <a:extLst>
              <a:ext uri="{FF2B5EF4-FFF2-40B4-BE49-F238E27FC236}">
                <a16:creationId xmlns:a16="http://schemas.microsoft.com/office/drawing/2014/main" id="{BFF76106-7683-4432-8969-0891092FC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77" y="592584"/>
            <a:ext cx="319342" cy="297402"/>
          </a:xfrm>
          <a:prstGeom prst="rect">
            <a:avLst/>
          </a:prstGeom>
          <a:noFill/>
          <a:extLst>
            <a:ext uri="{909E8E84-426E-40DD-AFC4-6F175D3DCCD1}">
              <a14:hiddenFill xmlns:a14="http://schemas.microsoft.com/office/drawing/2010/main">
                <a:solidFill>
                  <a:srgbClr val="FFFFFF"/>
                </a:solidFill>
              </a14:hiddenFill>
            </a:ext>
          </a:extLst>
        </p:spPr>
      </p:pic>
      <p:grpSp>
        <p:nvGrpSpPr>
          <p:cNvPr id="114" name="Google Shape;622;p35">
            <a:extLst>
              <a:ext uri="{FF2B5EF4-FFF2-40B4-BE49-F238E27FC236}">
                <a16:creationId xmlns:a16="http://schemas.microsoft.com/office/drawing/2014/main" id="{89618235-48BF-E948-7AE0-B5AE81F9727F}"/>
              </a:ext>
            </a:extLst>
          </p:cNvPr>
          <p:cNvGrpSpPr/>
          <p:nvPr/>
        </p:nvGrpSpPr>
        <p:grpSpPr>
          <a:xfrm flipH="1">
            <a:off x="8578230" y="824752"/>
            <a:ext cx="2691351" cy="2178424"/>
            <a:chOff x="2233276" y="1977679"/>
            <a:chExt cx="3629379" cy="2902450"/>
          </a:xfrm>
        </p:grpSpPr>
        <p:sp>
          <p:nvSpPr>
            <p:cNvPr id="115" name="Google Shape;623;p35">
              <a:extLst>
                <a:ext uri="{FF2B5EF4-FFF2-40B4-BE49-F238E27FC236}">
                  <a16:creationId xmlns:a16="http://schemas.microsoft.com/office/drawing/2014/main" id="{334DA02A-1319-E549-F20F-8BA0F7AC9A1F}"/>
                </a:ext>
              </a:extLst>
            </p:cNvPr>
            <p:cNvSpPr/>
            <p:nvPr/>
          </p:nvSpPr>
          <p:spPr>
            <a:xfrm>
              <a:off x="3962540" y="4474266"/>
              <a:ext cx="391756" cy="246529"/>
            </a:xfrm>
            <a:custGeom>
              <a:avLst/>
              <a:gdLst/>
              <a:ahLst/>
              <a:cxnLst/>
              <a:rect l="l" t="t" r="r" b="b"/>
              <a:pathLst>
                <a:path w="8303" h="5225" extrusionOk="0">
                  <a:moveTo>
                    <a:pt x="7523" y="1"/>
                  </a:moveTo>
                  <a:cubicBezTo>
                    <a:pt x="7309" y="1"/>
                    <a:pt x="7051" y="55"/>
                    <a:pt x="6791" y="71"/>
                  </a:cubicBezTo>
                  <a:cubicBezTo>
                    <a:pt x="6334" y="98"/>
                    <a:pt x="5847" y="153"/>
                    <a:pt x="5386" y="153"/>
                  </a:cubicBezTo>
                  <a:cubicBezTo>
                    <a:pt x="5181" y="153"/>
                    <a:pt x="4981" y="142"/>
                    <a:pt x="4791" y="113"/>
                  </a:cubicBezTo>
                  <a:lnTo>
                    <a:pt x="4791" y="113"/>
                  </a:lnTo>
                  <a:cubicBezTo>
                    <a:pt x="4883" y="268"/>
                    <a:pt x="4986" y="427"/>
                    <a:pt x="5014" y="612"/>
                  </a:cubicBezTo>
                  <a:cubicBezTo>
                    <a:pt x="5069" y="995"/>
                    <a:pt x="5125" y="1377"/>
                    <a:pt x="5180" y="1760"/>
                  </a:cubicBezTo>
                  <a:cubicBezTo>
                    <a:pt x="5217" y="2014"/>
                    <a:pt x="5246" y="2299"/>
                    <a:pt x="5066" y="2534"/>
                  </a:cubicBezTo>
                  <a:cubicBezTo>
                    <a:pt x="4918" y="2731"/>
                    <a:pt x="4662" y="2839"/>
                    <a:pt x="4420" y="2897"/>
                  </a:cubicBezTo>
                  <a:cubicBezTo>
                    <a:pt x="4175" y="2956"/>
                    <a:pt x="3935" y="2977"/>
                    <a:pt x="3696" y="2977"/>
                  </a:cubicBezTo>
                  <a:cubicBezTo>
                    <a:pt x="3102" y="2977"/>
                    <a:pt x="2518" y="2847"/>
                    <a:pt x="1917" y="2847"/>
                  </a:cubicBezTo>
                  <a:cubicBezTo>
                    <a:pt x="1899" y="2847"/>
                    <a:pt x="1880" y="2847"/>
                    <a:pt x="1862" y="2847"/>
                  </a:cubicBezTo>
                  <a:cubicBezTo>
                    <a:pt x="935" y="2861"/>
                    <a:pt x="1" y="3758"/>
                    <a:pt x="726" y="4402"/>
                  </a:cubicBezTo>
                  <a:cubicBezTo>
                    <a:pt x="1298" y="4908"/>
                    <a:pt x="2322" y="5188"/>
                    <a:pt x="3237" y="5188"/>
                  </a:cubicBezTo>
                  <a:cubicBezTo>
                    <a:pt x="3404" y="5188"/>
                    <a:pt x="3567" y="5179"/>
                    <a:pt x="3723" y="5160"/>
                  </a:cubicBezTo>
                  <a:cubicBezTo>
                    <a:pt x="4246" y="5096"/>
                    <a:pt x="4800" y="4940"/>
                    <a:pt x="5304" y="4940"/>
                  </a:cubicBezTo>
                  <a:cubicBezTo>
                    <a:pt x="5512" y="4940"/>
                    <a:pt x="5711" y="4967"/>
                    <a:pt x="5896" y="5037"/>
                  </a:cubicBezTo>
                  <a:cubicBezTo>
                    <a:pt x="6018" y="5084"/>
                    <a:pt x="6131" y="5148"/>
                    <a:pt x="6259" y="5185"/>
                  </a:cubicBezTo>
                  <a:cubicBezTo>
                    <a:pt x="6380" y="5218"/>
                    <a:pt x="6510" y="5224"/>
                    <a:pt x="6642" y="5224"/>
                  </a:cubicBezTo>
                  <a:cubicBezTo>
                    <a:pt x="6686" y="5224"/>
                    <a:pt x="6730" y="5223"/>
                    <a:pt x="6775" y="5223"/>
                  </a:cubicBezTo>
                  <a:lnTo>
                    <a:pt x="7545" y="5209"/>
                  </a:lnTo>
                  <a:cubicBezTo>
                    <a:pt x="7665" y="5207"/>
                    <a:pt x="7791" y="5204"/>
                    <a:pt x="7909" y="5154"/>
                  </a:cubicBezTo>
                  <a:cubicBezTo>
                    <a:pt x="8256" y="5004"/>
                    <a:pt x="8303" y="4580"/>
                    <a:pt x="8283" y="4261"/>
                  </a:cubicBezTo>
                  <a:cubicBezTo>
                    <a:pt x="8202" y="3004"/>
                    <a:pt x="8302" y="1580"/>
                    <a:pt x="8034" y="376"/>
                  </a:cubicBezTo>
                  <a:cubicBezTo>
                    <a:pt x="7968" y="76"/>
                    <a:pt x="7776" y="1"/>
                    <a:pt x="7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4;p35">
              <a:extLst>
                <a:ext uri="{FF2B5EF4-FFF2-40B4-BE49-F238E27FC236}">
                  <a16:creationId xmlns:a16="http://schemas.microsoft.com/office/drawing/2014/main" id="{4477B52F-78A5-4A00-11C3-318C7B24986B}"/>
                </a:ext>
              </a:extLst>
            </p:cNvPr>
            <p:cNvSpPr/>
            <p:nvPr/>
          </p:nvSpPr>
          <p:spPr>
            <a:xfrm>
              <a:off x="5573850" y="4570423"/>
              <a:ext cx="288804" cy="309706"/>
            </a:xfrm>
            <a:custGeom>
              <a:avLst/>
              <a:gdLst/>
              <a:ahLst/>
              <a:cxnLst/>
              <a:rect l="l" t="t" r="r" b="b"/>
              <a:pathLst>
                <a:path w="6121" h="6564" extrusionOk="0">
                  <a:moveTo>
                    <a:pt x="1698" y="8"/>
                  </a:moveTo>
                  <a:cubicBezTo>
                    <a:pt x="1684" y="8"/>
                    <a:pt x="1671" y="8"/>
                    <a:pt x="1657" y="8"/>
                  </a:cubicBezTo>
                  <a:cubicBezTo>
                    <a:pt x="1522" y="9"/>
                    <a:pt x="1325" y="1"/>
                    <a:pt x="1218" y="106"/>
                  </a:cubicBezTo>
                  <a:cubicBezTo>
                    <a:pt x="977" y="341"/>
                    <a:pt x="944" y="1103"/>
                    <a:pt x="892" y="1424"/>
                  </a:cubicBezTo>
                  <a:cubicBezTo>
                    <a:pt x="865" y="1604"/>
                    <a:pt x="841" y="1782"/>
                    <a:pt x="824" y="1963"/>
                  </a:cubicBezTo>
                  <a:cubicBezTo>
                    <a:pt x="808" y="2123"/>
                    <a:pt x="800" y="2300"/>
                    <a:pt x="897" y="2430"/>
                  </a:cubicBezTo>
                  <a:cubicBezTo>
                    <a:pt x="1014" y="2586"/>
                    <a:pt x="1233" y="2611"/>
                    <a:pt x="1425" y="2633"/>
                  </a:cubicBezTo>
                  <a:cubicBezTo>
                    <a:pt x="1729" y="2668"/>
                    <a:pt x="2065" y="2747"/>
                    <a:pt x="2228" y="3004"/>
                  </a:cubicBezTo>
                  <a:cubicBezTo>
                    <a:pt x="2376" y="3234"/>
                    <a:pt x="2342" y="3520"/>
                    <a:pt x="2285" y="3770"/>
                  </a:cubicBezTo>
                  <a:cubicBezTo>
                    <a:pt x="2247" y="3931"/>
                    <a:pt x="2208" y="4310"/>
                    <a:pt x="2085" y="4426"/>
                  </a:cubicBezTo>
                  <a:cubicBezTo>
                    <a:pt x="2016" y="4491"/>
                    <a:pt x="1948" y="4511"/>
                    <a:pt x="1877" y="4511"/>
                  </a:cubicBezTo>
                  <a:cubicBezTo>
                    <a:pt x="1755" y="4511"/>
                    <a:pt x="1624" y="4450"/>
                    <a:pt x="1465" y="4444"/>
                  </a:cubicBezTo>
                  <a:cubicBezTo>
                    <a:pt x="1424" y="4443"/>
                    <a:pt x="1384" y="4442"/>
                    <a:pt x="1343" y="4442"/>
                  </a:cubicBezTo>
                  <a:cubicBezTo>
                    <a:pt x="921" y="4442"/>
                    <a:pt x="479" y="4529"/>
                    <a:pt x="260" y="4936"/>
                  </a:cubicBezTo>
                  <a:cubicBezTo>
                    <a:pt x="0" y="5423"/>
                    <a:pt x="304" y="6062"/>
                    <a:pt x="784" y="6334"/>
                  </a:cubicBezTo>
                  <a:cubicBezTo>
                    <a:pt x="1087" y="6505"/>
                    <a:pt x="1432" y="6564"/>
                    <a:pt x="1783" y="6564"/>
                  </a:cubicBezTo>
                  <a:cubicBezTo>
                    <a:pt x="1988" y="6564"/>
                    <a:pt x="2194" y="6544"/>
                    <a:pt x="2395" y="6515"/>
                  </a:cubicBezTo>
                  <a:cubicBezTo>
                    <a:pt x="2887" y="6443"/>
                    <a:pt x="3383" y="6318"/>
                    <a:pt x="3790" y="6033"/>
                  </a:cubicBezTo>
                  <a:cubicBezTo>
                    <a:pt x="4332" y="5653"/>
                    <a:pt x="4650" y="5036"/>
                    <a:pt x="4922" y="4433"/>
                  </a:cubicBezTo>
                  <a:cubicBezTo>
                    <a:pt x="5374" y="3427"/>
                    <a:pt x="5751" y="2389"/>
                    <a:pt x="6052" y="1328"/>
                  </a:cubicBezTo>
                  <a:cubicBezTo>
                    <a:pt x="6087" y="1201"/>
                    <a:pt x="6120" y="1055"/>
                    <a:pt x="6050" y="942"/>
                  </a:cubicBezTo>
                  <a:cubicBezTo>
                    <a:pt x="5986" y="840"/>
                    <a:pt x="5859" y="801"/>
                    <a:pt x="5742" y="770"/>
                  </a:cubicBezTo>
                  <a:cubicBezTo>
                    <a:pt x="4881" y="542"/>
                    <a:pt x="4006" y="352"/>
                    <a:pt x="3130" y="190"/>
                  </a:cubicBezTo>
                  <a:cubicBezTo>
                    <a:pt x="2663" y="107"/>
                    <a:pt x="2175" y="8"/>
                    <a:pt x="1698" y="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5;p35">
              <a:extLst>
                <a:ext uri="{FF2B5EF4-FFF2-40B4-BE49-F238E27FC236}">
                  <a16:creationId xmlns:a16="http://schemas.microsoft.com/office/drawing/2014/main" id="{861A15B0-04F8-03AA-BD0A-62741CD2F450}"/>
                </a:ext>
              </a:extLst>
            </p:cNvPr>
            <p:cNvSpPr/>
            <p:nvPr/>
          </p:nvSpPr>
          <p:spPr>
            <a:xfrm>
              <a:off x="4140133" y="3602956"/>
              <a:ext cx="1154273" cy="930816"/>
            </a:xfrm>
            <a:custGeom>
              <a:avLst/>
              <a:gdLst/>
              <a:ahLst/>
              <a:cxnLst/>
              <a:rect l="l" t="t" r="r" b="b"/>
              <a:pathLst>
                <a:path w="24464" h="19728" extrusionOk="0">
                  <a:moveTo>
                    <a:pt x="6119" y="0"/>
                  </a:moveTo>
                  <a:cubicBezTo>
                    <a:pt x="5969" y="0"/>
                    <a:pt x="5818" y="2"/>
                    <a:pt x="5669" y="6"/>
                  </a:cubicBezTo>
                  <a:lnTo>
                    <a:pt x="4200" y="49"/>
                  </a:lnTo>
                  <a:cubicBezTo>
                    <a:pt x="3847" y="59"/>
                    <a:pt x="3488" y="69"/>
                    <a:pt x="3146" y="158"/>
                  </a:cubicBezTo>
                  <a:cubicBezTo>
                    <a:pt x="2616" y="294"/>
                    <a:pt x="2205" y="332"/>
                    <a:pt x="1806" y="758"/>
                  </a:cubicBezTo>
                  <a:cubicBezTo>
                    <a:pt x="886" y="1738"/>
                    <a:pt x="354" y="3030"/>
                    <a:pt x="92" y="4348"/>
                  </a:cubicBezTo>
                  <a:cubicBezTo>
                    <a:pt x="60" y="4511"/>
                    <a:pt x="32" y="4675"/>
                    <a:pt x="8" y="4838"/>
                  </a:cubicBezTo>
                  <a:cubicBezTo>
                    <a:pt x="0" y="7377"/>
                    <a:pt x="16" y="9911"/>
                    <a:pt x="224" y="12452"/>
                  </a:cubicBezTo>
                  <a:cubicBezTo>
                    <a:pt x="421" y="14850"/>
                    <a:pt x="670" y="17243"/>
                    <a:pt x="923" y="19636"/>
                  </a:cubicBezTo>
                  <a:cubicBezTo>
                    <a:pt x="1951" y="19665"/>
                    <a:pt x="2978" y="19693"/>
                    <a:pt x="4006" y="19728"/>
                  </a:cubicBezTo>
                  <a:cubicBezTo>
                    <a:pt x="4346" y="19725"/>
                    <a:pt x="4686" y="19723"/>
                    <a:pt x="5027" y="19720"/>
                  </a:cubicBezTo>
                  <a:cubicBezTo>
                    <a:pt x="6241" y="15869"/>
                    <a:pt x="6450" y="11745"/>
                    <a:pt x="6577" y="7691"/>
                  </a:cubicBezTo>
                  <a:cubicBezTo>
                    <a:pt x="10114" y="8506"/>
                    <a:pt x="13868" y="9158"/>
                    <a:pt x="17503" y="9460"/>
                  </a:cubicBezTo>
                  <a:cubicBezTo>
                    <a:pt x="17982" y="9500"/>
                    <a:pt x="18482" y="9528"/>
                    <a:pt x="18983" y="9528"/>
                  </a:cubicBezTo>
                  <a:cubicBezTo>
                    <a:pt x="21281" y="9528"/>
                    <a:pt x="23622" y="8952"/>
                    <a:pt x="24288" y="6367"/>
                  </a:cubicBezTo>
                  <a:cubicBezTo>
                    <a:pt x="24392" y="5967"/>
                    <a:pt x="24434" y="5555"/>
                    <a:pt x="24447" y="5143"/>
                  </a:cubicBezTo>
                  <a:cubicBezTo>
                    <a:pt x="24463" y="4669"/>
                    <a:pt x="24436" y="4180"/>
                    <a:pt x="24230" y="3752"/>
                  </a:cubicBezTo>
                  <a:cubicBezTo>
                    <a:pt x="23841" y="2945"/>
                    <a:pt x="22557" y="2465"/>
                    <a:pt x="21767" y="2187"/>
                  </a:cubicBezTo>
                  <a:cubicBezTo>
                    <a:pt x="18926" y="1192"/>
                    <a:pt x="15903" y="806"/>
                    <a:pt x="12917" y="469"/>
                  </a:cubicBezTo>
                  <a:cubicBezTo>
                    <a:pt x="11641" y="324"/>
                    <a:pt x="10362" y="192"/>
                    <a:pt x="9079" y="130"/>
                  </a:cubicBezTo>
                  <a:cubicBezTo>
                    <a:pt x="8100" y="82"/>
                    <a:pt x="7102" y="0"/>
                    <a:pt x="6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6;p35">
              <a:extLst>
                <a:ext uri="{FF2B5EF4-FFF2-40B4-BE49-F238E27FC236}">
                  <a16:creationId xmlns:a16="http://schemas.microsoft.com/office/drawing/2014/main" id="{8A95A2AA-FCED-8298-00D6-79592018466E}"/>
                </a:ext>
              </a:extLst>
            </p:cNvPr>
            <p:cNvSpPr/>
            <p:nvPr/>
          </p:nvSpPr>
          <p:spPr>
            <a:xfrm>
              <a:off x="4320840" y="2639878"/>
              <a:ext cx="414734" cy="387368"/>
            </a:xfrm>
            <a:custGeom>
              <a:avLst/>
              <a:gdLst/>
              <a:ahLst/>
              <a:cxnLst/>
              <a:rect l="l" t="t" r="r" b="b"/>
              <a:pathLst>
                <a:path w="8790" h="8210" extrusionOk="0">
                  <a:moveTo>
                    <a:pt x="2306" y="1"/>
                  </a:moveTo>
                  <a:cubicBezTo>
                    <a:pt x="1716" y="1"/>
                    <a:pt x="1132" y="280"/>
                    <a:pt x="636" y="910"/>
                  </a:cubicBezTo>
                  <a:cubicBezTo>
                    <a:pt x="185" y="1490"/>
                    <a:pt x="1" y="2234"/>
                    <a:pt x="132" y="2957"/>
                  </a:cubicBezTo>
                  <a:cubicBezTo>
                    <a:pt x="201" y="3322"/>
                    <a:pt x="348" y="3669"/>
                    <a:pt x="521" y="3999"/>
                  </a:cubicBezTo>
                  <a:cubicBezTo>
                    <a:pt x="890" y="4712"/>
                    <a:pt x="1484" y="5424"/>
                    <a:pt x="2284" y="5471"/>
                  </a:cubicBezTo>
                  <a:cubicBezTo>
                    <a:pt x="2312" y="5472"/>
                    <a:pt x="2341" y="5473"/>
                    <a:pt x="2369" y="5473"/>
                  </a:cubicBezTo>
                  <a:cubicBezTo>
                    <a:pt x="2703" y="5473"/>
                    <a:pt x="3037" y="5370"/>
                    <a:pt x="3369" y="5370"/>
                  </a:cubicBezTo>
                  <a:cubicBezTo>
                    <a:pt x="3445" y="5370"/>
                    <a:pt x="3522" y="5375"/>
                    <a:pt x="3598" y="5389"/>
                  </a:cubicBezTo>
                  <a:cubicBezTo>
                    <a:pt x="4017" y="5463"/>
                    <a:pt x="4353" y="5767"/>
                    <a:pt x="4652" y="6069"/>
                  </a:cubicBezTo>
                  <a:cubicBezTo>
                    <a:pt x="5308" y="6732"/>
                    <a:pt x="5906" y="7447"/>
                    <a:pt x="6440" y="8209"/>
                  </a:cubicBezTo>
                  <a:cubicBezTo>
                    <a:pt x="7306" y="7897"/>
                    <a:pt x="8217" y="7554"/>
                    <a:pt x="8789" y="6834"/>
                  </a:cubicBezTo>
                  <a:cubicBezTo>
                    <a:pt x="7410" y="4760"/>
                    <a:pt x="5873" y="2795"/>
                    <a:pt x="4189" y="958"/>
                  </a:cubicBezTo>
                  <a:cubicBezTo>
                    <a:pt x="3636" y="353"/>
                    <a:pt x="2968" y="1"/>
                    <a:pt x="2306" y="1"/>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7;p35">
              <a:extLst>
                <a:ext uri="{FF2B5EF4-FFF2-40B4-BE49-F238E27FC236}">
                  <a16:creationId xmlns:a16="http://schemas.microsoft.com/office/drawing/2014/main" id="{D47D2A99-DC0D-99C6-1B6E-33D3C95E5EB7}"/>
                </a:ext>
              </a:extLst>
            </p:cNvPr>
            <p:cNvSpPr/>
            <p:nvPr/>
          </p:nvSpPr>
          <p:spPr>
            <a:xfrm>
              <a:off x="4059452" y="2944721"/>
              <a:ext cx="672870" cy="678343"/>
            </a:xfrm>
            <a:custGeom>
              <a:avLst/>
              <a:gdLst/>
              <a:ahLst/>
              <a:cxnLst/>
              <a:rect l="l" t="t" r="r" b="b"/>
              <a:pathLst>
                <a:path w="14261" h="14377" extrusionOk="0">
                  <a:moveTo>
                    <a:pt x="11776" y="1"/>
                  </a:moveTo>
                  <a:cubicBezTo>
                    <a:pt x="11614" y="1"/>
                    <a:pt x="11452" y="21"/>
                    <a:pt x="11294" y="65"/>
                  </a:cubicBezTo>
                  <a:cubicBezTo>
                    <a:pt x="10029" y="414"/>
                    <a:pt x="9413" y="2448"/>
                    <a:pt x="8980" y="3529"/>
                  </a:cubicBezTo>
                  <a:cubicBezTo>
                    <a:pt x="8484" y="4775"/>
                    <a:pt x="7941" y="6017"/>
                    <a:pt x="7144" y="7093"/>
                  </a:cubicBezTo>
                  <a:cubicBezTo>
                    <a:pt x="5497" y="9315"/>
                    <a:pt x="2763" y="10678"/>
                    <a:pt x="1" y="10683"/>
                  </a:cubicBezTo>
                  <a:cubicBezTo>
                    <a:pt x="285" y="11813"/>
                    <a:pt x="388" y="12975"/>
                    <a:pt x="477" y="14138"/>
                  </a:cubicBezTo>
                  <a:cubicBezTo>
                    <a:pt x="593" y="14118"/>
                    <a:pt x="718" y="14109"/>
                    <a:pt x="847" y="14109"/>
                  </a:cubicBezTo>
                  <a:cubicBezTo>
                    <a:pt x="1355" y="14109"/>
                    <a:pt x="1933" y="14243"/>
                    <a:pt x="2339" y="14303"/>
                  </a:cubicBezTo>
                  <a:cubicBezTo>
                    <a:pt x="2673" y="14353"/>
                    <a:pt x="3007" y="14377"/>
                    <a:pt x="3339" y="14377"/>
                  </a:cubicBezTo>
                  <a:cubicBezTo>
                    <a:pt x="6081" y="14377"/>
                    <a:pt x="8715" y="12756"/>
                    <a:pt x="10487" y="10737"/>
                  </a:cubicBezTo>
                  <a:cubicBezTo>
                    <a:pt x="11690" y="9367"/>
                    <a:pt x="13515" y="6680"/>
                    <a:pt x="14004" y="4224"/>
                  </a:cubicBezTo>
                  <a:cubicBezTo>
                    <a:pt x="14261" y="2926"/>
                    <a:pt x="14145" y="1696"/>
                    <a:pt x="13367" y="754"/>
                  </a:cubicBezTo>
                  <a:cubicBezTo>
                    <a:pt x="12981" y="287"/>
                    <a:pt x="12377" y="1"/>
                    <a:pt x="11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28;p35">
              <a:extLst>
                <a:ext uri="{FF2B5EF4-FFF2-40B4-BE49-F238E27FC236}">
                  <a16:creationId xmlns:a16="http://schemas.microsoft.com/office/drawing/2014/main" id="{CFB073A6-F0E3-87D6-E656-3D66D39B213D}"/>
                </a:ext>
              </a:extLst>
            </p:cNvPr>
            <p:cNvSpPr/>
            <p:nvPr/>
          </p:nvSpPr>
          <p:spPr>
            <a:xfrm>
              <a:off x="4560429" y="2898624"/>
              <a:ext cx="782191" cy="798941"/>
            </a:xfrm>
            <a:custGeom>
              <a:avLst/>
              <a:gdLst/>
              <a:ahLst/>
              <a:cxnLst/>
              <a:rect l="l" t="t" r="r" b="b"/>
              <a:pathLst>
                <a:path w="16578" h="16933" extrusionOk="0">
                  <a:moveTo>
                    <a:pt x="3391" y="0"/>
                  </a:moveTo>
                  <a:cubicBezTo>
                    <a:pt x="3274" y="0"/>
                    <a:pt x="3156" y="15"/>
                    <a:pt x="3040" y="30"/>
                  </a:cubicBezTo>
                  <a:cubicBezTo>
                    <a:pt x="2736" y="68"/>
                    <a:pt x="2433" y="109"/>
                    <a:pt x="2143" y="204"/>
                  </a:cubicBezTo>
                  <a:cubicBezTo>
                    <a:pt x="1333" y="470"/>
                    <a:pt x="701" y="1155"/>
                    <a:pt x="374" y="1943"/>
                  </a:cubicBezTo>
                  <a:cubicBezTo>
                    <a:pt x="46" y="2731"/>
                    <a:pt x="0" y="3613"/>
                    <a:pt x="104" y="4461"/>
                  </a:cubicBezTo>
                  <a:cubicBezTo>
                    <a:pt x="240" y="5582"/>
                    <a:pt x="708" y="6663"/>
                    <a:pt x="1164" y="7698"/>
                  </a:cubicBezTo>
                  <a:cubicBezTo>
                    <a:pt x="1654" y="8814"/>
                    <a:pt x="2233" y="9890"/>
                    <a:pt x="2872" y="10928"/>
                  </a:cubicBezTo>
                  <a:cubicBezTo>
                    <a:pt x="4199" y="13083"/>
                    <a:pt x="5803" y="15096"/>
                    <a:pt x="7460" y="16933"/>
                  </a:cubicBezTo>
                  <a:cubicBezTo>
                    <a:pt x="7723" y="16476"/>
                    <a:pt x="8025" y="16533"/>
                    <a:pt x="8488" y="16458"/>
                  </a:cubicBezTo>
                  <a:cubicBezTo>
                    <a:pt x="9138" y="16353"/>
                    <a:pt x="9765" y="16093"/>
                    <a:pt x="10392" y="15899"/>
                  </a:cubicBezTo>
                  <a:cubicBezTo>
                    <a:pt x="12384" y="15283"/>
                    <a:pt x="16243" y="14042"/>
                    <a:pt x="16465" y="13933"/>
                  </a:cubicBezTo>
                  <a:cubicBezTo>
                    <a:pt x="16577" y="13876"/>
                    <a:pt x="11900" y="7671"/>
                    <a:pt x="11443" y="7131"/>
                  </a:cubicBezTo>
                  <a:cubicBezTo>
                    <a:pt x="10328" y="5812"/>
                    <a:pt x="9165" y="4530"/>
                    <a:pt x="7922" y="3330"/>
                  </a:cubicBezTo>
                  <a:cubicBezTo>
                    <a:pt x="7287" y="2715"/>
                    <a:pt x="6630" y="2125"/>
                    <a:pt x="5951" y="1557"/>
                  </a:cubicBezTo>
                  <a:cubicBezTo>
                    <a:pt x="5332" y="1041"/>
                    <a:pt x="4795" y="536"/>
                    <a:pt x="4056" y="190"/>
                  </a:cubicBezTo>
                  <a:cubicBezTo>
                    <a:pt x="3901" y="117"/>
                    <a:pt x="3744" y="44"/>
                    <a:pt x="3574" y="14"/>
                  </a:cubicBezTo>
                  <a:cubicBezTo>
                    <a:pt x="3514" y="4"/>
                    <a:pt x="3453" y="0"/>
                    <a:pt x="33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29;p35">
              <a:extLst>
                <a:ext uri="{FF2B5EF4-FFF2-40B4-BE49-F238E27FC236}">
                  <a16:creationId xmlns:a16="http://schemas.microsoft.com/office/drawing/2014/main" id="{DC375593-66D1-4349-CB83-493435A146EB}"/>
                </a:ext>
              </a:extLst>
            </p:cNvPr>
            <p:cNvSpPr/>
            <p:nvPr/>
          </p:nvSpPr>
          <p:spPr>
            <a:xfrm>
              <a:off x="4892401" y="3737189"/>
              <a:ext cx="8682" cy="10710"/>
            </a:xfrm>
            <a:custGeom>
              <a:avLst/>
              <a:gdLst/>
              <a:ahLst/>
              <a:cxnLst/>
              <a:rect l="l" t="t" r="r" b="b"/>
              <a:pathLst>
                <a:path w="184" h="227" extrusionOk="0">
                  <a:moveTo>
                    <a:pt x="179" y="150"/>
                  </a:moveTo>
                  <a:cubicBezTo>
                    <a:pt x="178" y="125"/>
                    <a:pt x="183" y="24"/>
                    <a:pt x="138" y="12"/>
                  </a:cubicBezTo>
                  <a:cubicBezTo>
                    <a:pt x="91" y="1"/>
                    <a:pt x="35" y="53"/>
                    <a:pt x="1" y="82"/>
                  </a:cubicBezTo>
                  <a:cubicBezTo>
                    <a:pt x="49" y="98"/>
                    <a:pt x="131" y="193"/>
                    <a:pt x="154" y="211"/>
                  </a:cubicBezTo>
                  <a:cubicBezTo>
                    <a:pt x="176" y="227"/>
                    <a:pt x="162" y="190"/>
                    <a:pt x="169" y="183"/>
                  </a:cubicBezTo>
                  <a:cubicBezTo>
                    <a:pt x="175" y="177"/>
                    <a:pt x="181" y="173"/>
                    <a:pt x="179" y="150"/>
                  </a:cubicBezTo>
                  <a:close/>
                </a:path>
              </a:pathLst>
            </a:custGeom>
            <a:solidFill>
              <a:srgbClr val="073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30;p35">
              <a:extLst>
                <a:ext uri="{FF2B5EF4-FFF2-40B4-BE49-F238E27FC236}">
                  <a16:creationId xmlns:a16="http://schemas.microsoft.com/office/drawing/2014/main" id="{69EB0F3F-A67C-C915-5752-0530D84BAE75}"/>
                </a:ext>
              </a:extLst>
            </p:cNvPr>
            <p:cNvSpPr/>
            <p:nvPr/>
          </p:nvSpPr>
          <p:spPr>
            <a:xfrm>
              <a:off x="4725330" y="3437112"/>
              <a:ext cx="958277" cy="1323469"/>
            </a:xfrm>
            <a:custGeom>
              <a:avLst/>
              <a:gdLst/>
              <a:ahLst/>
              <a:cxnLst/>
              <a:rect l="l" t="t" r="r" b="b"/>
              <a:pathLst>
                <a:path w="20310" h="28050" extrusionOk="0">
                  <a:moveTo>
                    <a:pt x="11475" y="0"/>
                  </a:moveTo>
                  <a:cubicBezTo>
                    <a:pt x="8809" y="1886"/>
                    <a:pt x="5672" y="2987"/>
                    <a:pt x="2660" y="4234"/>
                  </a:cubicBezTo>
                  <a:cubicBezTo>
                    <a:pt x="2714" y="4329"/>
                    <a:pt x="2770" y="4423"/>
                    <a:pt x="2821" y="4520"/>
                  </a:cubicBezTo>
                  <a:cubicBezTo>
                    <a:pt x="3082" y="5028"/>
                    <a:pt x="3449" y="5650"/>
                    <a:pt x="3578" y="6204"/>
                  </a:cubicBezTo>
                  <a:cubicBezTo>
                    <a:pt x="3764" y="6997"/>
                    <a:pt x="3670" y="7934"/>
                    <a:pt x="3552" y="8730"/>
                  </a:cubicBezTo>
                  <a:cubicBezTo>
                    <a:pt x="3355" y="10077"/>
                    <a:pt x="2955" y="11362"/>
                    <a:pt x="2586" y="12696"/>
                  </a:cubicBezTo>
                  <a:cubicBezTo>
                    <a:pt x="2030" y="14705"/>
                    <a:pt x="1637" y="16594"/>
                    <a:pt x="1230" y="18727"/>
                  </a:cubicBezTo>
                  <a:cubicBezTo>
                    <a:pt x="886" y="20518"/>
                    <a:pt x="0" y="23333"/>
                    <a:pt x="1590" y="24710"/>
                  </a:cubicBezTo>
                  <a:cubicBezTo>
                    <a:pt x="3339" y="26225"/>
                    <a:pt x="5600" y="26189"/>
                    <a:pt x="7581" y="26421"/>
                  </a:cubicBezTo>
                  <a:cubicBezTo>
                    <a:pt x="10525" y="26767"/>
                    <a:pt x="12936" y="27072"/>
                    <a:pt x="15800" y="27591"/>
                  </a:cubicBezTo>
                  <a:cubicBezTo>
                    <a:pt x="16843" y="27781"/>
                    <a:pt x="18076" y="27921"/>
                    <a:pt x="19203" y="28050"/>
                  </a:cubicBezTo>
                  <a:cubicBezTo>
                    <a:pt x="19598" y="26478"/>
                    <a:pt x="19958" y="24895"/>
                    <a:pt x="20310" y="23311"/>
                  </a:cubicBezTo>
                  <a:cubicBezTo>
                    <a:pt x="16520" y="22066"/>
                    <a:pt x="12786" y="20717"/>
                    <a:pt x="8919" y="19721"/>
                  </a:cubicBezTo>
                  <a:lnTo>
                    <a:pt x="8919" y="19721"/>
                  </a:lnTo>
                  <a:cubicBezTo>
                    <a:pt x="8921" y="19722"/>
                    <a:pt x="8923" y="19722"/>
                    <a:pt x="8925" y="19722"/>
                  </a:cubicBezTo>
                  <a:cubicBezTo>
                    <a:pt x="9176" y="19722"/>
                    <a:pt x="10779" y="16493"/>
                    <a:pt x="10957" y="16149"/>
                  </a:cubicBezTo>
                  <a:cubicBezTo>
                    <a:pt x="12390" y="13377"/>
                    <a:pt x="14028" y="10469"/>
                    <a:pt x="14101" y="7241"/>
                  </a:cubicBezTo>
                  <a:cubicBezTo>
                    <a:pt x="14122" y="6318"/>
                    <a:pt x="13955" y="5399"/>
                    <a:pt x="13703" y="4512"/>
                  </a:cubicBezTo>
                  <a:cubicBezTo>
                    <a:pt x="13379" y="3378"/>
                    <a:pt x="12876" y="2250"/>
                    <a:pt x="12268" y="1216"/>
                  </a:cubicBezTo>
                  <a:cubicBezTo>
                    <a:pt x="12022" y="799"/>
                    <a:pt x="11754" y="396"/>
                    <a:pt x="11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31;p35">
              <a:extLst>
                <a:ext uri="{FF2B5EF4-FFF2-40B4-BE49-F238E27FC236}">
                  <a16:creationId xmlns:a16="http://schemas.microsoft.com/office/drawing/2014/main" id="{E36987FF-E6B9-414A-6132-35DB90513803}"/>
                </a:ext>
              </a:extLst>
            </p:cNvPr>
            <p:cNvSpPr/>
            <p:nvPr/>
          </p:nvSpPr>
          <p:spPr>
            <a:xfrm>
              <a:off x="3150445" y="2899615"/>
              <a:ext cx="1197822" cy="1017538"/>
            </a:xfrm>
            <a:custGeom>
              <a:avLst/>
              <a:gdLst/>
              <a:ahLst/>
              <a:cxnLst/>
              <a:rect l="l" t="t" r="r" b="b"/>
              <a:pathLst>
                <a:path w="25387" h="21566" fill="none" extrusionOk="0">
                  <a:moveTo>
                    <a:pt x="25387" y="21566"/>
                  </a:moveTo>
                  <a:lnTo>
                    <a:pt x="1" y="1"/>
                  </a:lnTo>
                </a:path>
              </a:pathLst>
            </a:custGeom>
            <a:noFill/>
            <a:ln w="49525" cap="flat" cmpd="sng">
              <a:solidFill>
                <a:schemeClr val="accent4"/>
              </a:solidFill>
              <a:prstDash val="solid"/>
              <a:miter lim="14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32;p35">
              <a:extLst>
                <a:ext uri="{FF2B5EF4-FFF2-40B4-BE49-F238E27FC236}">
                  <a16:creationId xmlns:a16="http://schemas.microsoft.com/office/drawing/2014/main" id="{683EC4B9-2A05-786E-C779-E3BE7447F09D}"/>
                </a:ext>
              </a:extLst>
            </p:cNvPr>
            <p:cNvSpPr/>
            <p:nvPr/>
          </p:nvSpPr>
          <p:spPr>
            <a:xfrm>
              <a:off x="3897052" y="3474527"/>
              <a:ext cx="190617" cy="144709"/>
            </a:xfrm>
            <a:custGeom>
              <a:avLst/>
              <a:gdLst/>
              <a:ahLst/>
              <a:cxnLst/>
              <a:rect l="l" t="t" r="r" b="b"/>
              <a:pathLst>
                <a:path w="4040" h="3067" extrusionOk="0">
                  <a:moveTo>
                    <a:pt x="1315" y="1"/>
                  </a:moveTo>
                  <a:cubicBezTo>
                    <a:pt x="1030" y="1"/>
                    <a:pt x="775" y="120"/>
                    <a:pt x="508" y="464"/>
                  </a:cubicBezTo>
                  <a:cubicBezTo>
                    <a:pt x="208" y="854"/>
                    <a:pt x="0" y="1438"/>
                    <a:pt x="101" y="1931"/>
                  </a:cubicBezTo>
                  <a:cubicBezTo>
                    <a:pt x="170" y="2268"/>
                    <a:pt x="361" y="2584"/>
                    <a:pt x="641" y="2785"/>
                  </a:cubicBezTo>
                  <a:cubicBezTo>
                    <a:pt x="921" y="2987"/>
                    <a:pt x="1282" y="3067"/>
                    <a:pt x="1654" y="3067"/>
                  </a:cubicBezTo>
                  <a:cubicBezTo>
                    <a:pt x="1925" y="3067"/>
                    <a:pt x="2201" y="3024"/>
                    <a:pt x="2454" y="2956"/>
                  </a:cubicBezTo>
                  <a:cubicBezTo>
                    <a:pt x="2606" y="2915"/>
                    <a:pt x="2755" y="2863"/>
                    <a:pt x="2898" y="2800"/>
                  </a:cubicBezTo>
                  <a:cubicBezTo>
                    <a:pt x="3249" y="2646"/>
                    <a:pt x="3581" y="2460"/>
                    <a:pt x="3779" y="2125"/>
                  </a:cubicBezTo>
                  <a:cubicBezTo>
                    <a:pt x="3890" y="1934"/>
                    <a:pt x="3948" y="1741"/>
                    <a:pt x="4040" y="1568"/>
                  </a:cubicBezTo>
                  <a:cubicBezTo>
                    <a:pt x="3881" y="1080"/>
                    <a:pt x="3754" y="582"/>
                    <a:pt x="3614" y="89"/>
                  </a:cubicBezTo>
                  <a:cubicBezTo>
                    <a:pt x="3475" y="106"/>
                    <a:pt x="3338" y="127"/>
                    <a:pt x="3200" y="152"/>
                  </a:cubicBezTo>
                  <a:cubicBezTo>
                    <a:pt x="2969" y="192"/>
                    <a:pt x="2731" y="242"/>
                    <a:pt x="2498" y="242"/>
                  </a:cubicBezTo>
                  <a:cubicBezTo>
                    <a:pt x="2495" y="242"/>
                    <a:pt x="2491" y="242"/>
                    <a:pt x="2488" y="242"/>
                  </a:cubicBezTo>
                  <a:cubicBezTo>
                    <a:pt x="2484" y="242"/>
                    <a:pt x="2479" y="242"/>
                    <a:pt x="2475" y="242"/>
                  </a:cubicBezTo>
                  <a:cubicBezTo>
                    <a:pt x="2349" y="242"/>
                    <a:pt x="2224" y="222"/>
                    <a:pt x="2106" y="184"/>
                  </a:cubicBezTo>
                  <a:cubicBezTo>
                    <a:pt x="1807" y="82"/>
                    <a:pt x="1551" y="1"/>
                    <a:pt x="1315" y="1"/>
                  </a:cubicBezTo>
                  <a:close/>
                </a:path>
              </a:pathLst>
            </a:custGeom>
            <a:solidFill>
              <a:srgbClr val="D5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3;p35">
              <a:extLst>
                <a:ext uri="{FF2B5EF4-FFF2-40B4-BE49-F238E27FC236}">
                  <a16:creationId xmlns:a16="http://schemas.microsoft.com/office/drawing/2014/main" id="{F00B0D99-1DA3-7D40-DC0A-07B0A34D6C49}"/>
                </a:ext>
              </a:extLst>
            </p:cNvPr>
            <p:cNvSpPr/>
            <p:nvPr/>
          </p:nvSpPr>
          <p:spPr>
            <a:xfrm>
              <a:off x="3691999" y="3415549"/>
              <a:ext cx="433513" cy="228741"/>
            </a:xfrm>
            <a:custGeom>
              <a:avLst/>
              <a:gdLst/>
              <a:ahLst/>
              <a:cxnLst/>
              <a:rect l="l" t="t" r="r" b="b"/>
              <a:pathLst>
                <a:path w="9188" h="4848" extrusionOk="0">
                  <a:moveTo>
                    <a:pt x="3355" y="0"/>
                  </a:moveTo>
                  <a:cubicBezTo>
                    <a:pt x="3230" y="72"/>
                    <a:pt x="3192" y="241"/>
                    <a:pt x="3222" y="383"/>
                  </a:cubicBezTo>
                  <a:cubicBezTo>
                    <a:pt x="3253" y="524"/>
                    <a:pt x="3333" y="647"/>
                    <a:pt x="3396" y="778"/>
                  </a:cubicBezTo>
                  <a:cubicBezTo>
                    <a:pt x="3711" y="1443"/>
                    <a:pt x="3600" y="2192"/>
                    <a:pt x="3087" y="2192"/>
                  </a:cubicBezTo>
                  <a:cubicBezTo>
                    <a:pt x="2918" y="2192"/>
                    <a:pt x="2705" y="2110"/>
                    <a:pt x="2449" y="1917"/>
                  </a:cubicBezTo>
                  <a:cubicBezTo>
                    <a:pt x="1797" y="1426"/>
                    <a:pt x="1103" y="997"/>
                    <a:pt x="371" y="638"/>
                  </a:cubicBezTo>
                  <a:cubicBezTo>
                    <a:pt x="314" y="609"/>
                    <a:pt x="249" y="581"/>
                    <a:pt x="187" y="581"/>
                  </a:cubicBezTo>
                  <a:cubicBezTo>
                    <a:pt x="160" y="581"/>
                    <a:pt x="134" y="586"/>
                    <a:pt x="110" y="599"/>
                  </a:cubicBezTo>
                  <a:cubicBezTo>
                    <a:pt x="18" y="647"/>
                    <a:pt x="0" y="768"/>
                    <a:pt x="12" y="869"/>
                  </a:cubicBezTo>
                  <a:cubicBezTo>
                    <a:pt x="46" y="1172"/>
                    <a:pt x="231" y="1434"/>
                    <a:pt x="338" y="1720"/>
                  </a:cubicBezTo>
                  <a:cubicBezTo>
                    <a:pt x="450" y="2019"/>
                    <a:pt x="472" y="2345"/>
                    <a:pt x="541" y="2657"/>
                  </a:cubicBezTo>
                  <a:cubicBezTo>
                    <a:pt x="703" y="3403"/>
                    <a:pt x="1158" y="3961"/>
                    <a:pt x="1889" y="4190"/>
                  </a:cubicBezTo>
                  <a:cubicBezTo>
                    <a:pt x="2754" y="4460"/>
                    <a:pt x="3650" y="4612"/>
                    <a:pt x="4555" y="4640"/>
                  </a:cubicBezTo>
                  <a:cubicBezTo>
                    <a:pt x="5373" y="4665"/>
                    <a:pt x="6182" y="4847"/>
                    <a:pt x="6973" y="4847"/>
                  </a:cubicBezTo>
                  <a:cubicBezTo>
                    <a:pt x="7594" y="4847"/>
                    <a:pt x="8203" y="4735"/>
                    <a:pt x="8798" y="4346"/>
                  </a:cubicBezTo>
                  <a:cubicBezTo>
                    <a:pt x="9092" y="4152"/>
                    <a:pt x="9187" y="3929"/>
                    <a:pt x="9154" y="3710"/>
                  </a:cubicBezTo>
                  <a:cubicBezTo>
                    <a:pt x="9081" y="3228"/>
                    <a:pt x="8389" y="2775"/>
                    <a:pt x="7828" y="2746"/>
                  </a:cubicBezTo>
                  <a:cubicBezTo>
                    <a:pt x="7786" y="2744"/>
                    <a:pt x="7743" y="2743"/>
                    <a:pt x="7701" y="2743"/>
                  </a:cubicBezTo>
                  <a:cubicBezTo>
                    <a:pt x="7210" y="2743"/>
                    <a:pt x="6726" y="2874"/>
                    <a:pt x="6235" y="2914"/>
                  </a:cubicBezTo>
                  <a:cubicBezTo>
                    <a:pt x="6156" y="2920"/>
                    <a:pt x="6076" y="2924"/>
                    <a:pt x="5995" y="2924"/>
                  </a:cubicBezTo>
                  <a:cubicBezTo>
                    <a:pt x="5531" y="2924"/>
                    <a:pt x="5056" y="2808"/>
                    <a:pt x="4755" y="2466"/>
                  </a:cubicBezTo>
                  <a:cubicBezTo>
                    <a:pt x="4412" y="2075"/>
                    <a:pt x="4392" y="1504"/>
                    <a:pt x="4202" y="1019"/>
                  </a:cubicBezTo>
                  <a:cubicBezTo>
                    <a:pt x="4034" y="599"/>
                    <a:pt x="3738" y="241"/>
                    <a:pt x="3355" y="0"/>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4;p35">
              <a:extLst>
                <a:ext uri="{FF2B5EF4-FFF2-40B4-BE49-F238E27FC236}">
                  <a16:creationId xmlns:a16="http://schemas.microsoft.com/office/drawing/2014/main" id="{199E34BE-CC86-AB6E-D099-CCD956189E07}"/>
                </a:ext>
              </a:extLst>
            </p:cNvPr>
            <p:cNvSpPr/>
            <p:nvPr/>
          </p:nvSpPr>
          <p:spPr>
            <a:xfrm>
              <a:off x="3981979" y="2965198"/>
              <a:ext cx="831922" cy="703019"/>
            </a:xfrm>
            <a:custGeom>
              <a:avLst/>
              <a:gdLst/>
              <a:ahLst/>
              <a:cxnLst/>
              <a:rect l="l" t="t" r="r" b="b"/>
              <a:pathLst>
                <a:path w="17632" h="14900" extrusionOk="0">
                  <a:moveTo>
                    <a:pt x="14345" y="1"/>
                  </a:moveTo>
                  <a:cubicBezTo>
                    <a:pt x="13950" y="1"/>
                    <a:pt x="13566" y="123"/>
                    <a:pt x="13262" y="389"/>
                  </a:cubicBezTo>
                  <a:cubicBezTo>
                    <a:pt x="12882" y="722"/>
                    <a:pt x="12783" y="1219"/>
                    <a:pt x="12655" y="1656"/>
                  </a:cubicBezTo>
                  <a:cubicBezTo>
                    <a:pt x="12151" y="3370"/>
                    <a:pt x="11547" y="5028"/>
                    <a:pt x="10747" y="6596"/>
                  </a:cubicBezTo>
                  <a:cubicBezTo>
                    <a:pt x="10425" y="7224"/>
                    <a:pt x="10238" y="7744"/>
                    <a:pt x="9735" y="8240"/>
                  </a:cubicBezTo>
                  <a:cubicBezTo>
                    <a:pt x="9125" y="8840"/>
                    <a:pt x="8420" y="9304"/>
                    <a:pt x="7641" y="9695"/>
                  </a:cubicBezTo>
                  <a:cubicBezTo>
                    <a:pt x="7087" y="9974"/>
                    <a:pt x="6557" y="10209"/>
                    <a:pt x="5942" y="10393"/>
                  </a:cubicBezTo>
                  <a:cubicBezTo>
                    <a:pt x="4012" y="10971"/>
                    <a:pt x="2027" y="11236"/>
                    <a:pt x="22" y="11380"/>
                  </a:cubicBezTo>
                  <a:cubicBezTo>
                    <a:pt x="31" y="12507"/>
                    <a:pt x="34" y="13636"/>
                    <a:pt x="0" y="14763"/>
                  </a:cubicBezTo>
                  <a:cubicBezTo>
                    <a:pt x="1464" y="14784"/>
                    <a:pt x="2885" y="14900"/>
                    <a:pt x="4281" y="14900"/>
                  </a:cubicBezTo>
                  <a:cubicBezTo>
                    <a:pt x="6069" y="14900"/>
                    <a:pt x="7815" y="14710"/>
                    <a:pt x="9557" y="13887"/>
                  </a:cubicBezTo>
                  <a:cubicBezTo>
                    <a:pt x="12109" y="12681"/>
                    <a:pt x="14041" y="10933"/>
                    <a:pt x="15701" y="8611"/>
                  </a:cubicBezTo>
                  <a:cubicBezTo>
                    <a:pt x="16979" y="6825"/>
                    <a:pt x="17631" y="4736"/>
                    <a:pt x="17097" y="2532"/>
                  </a:cubicBezTo>
                  <a:cubicBezTo>
                    <a:pt x="16995" y="2104"/>
                    <a:pt x="16757" y="1711"/>
                    <a:pt x="16495" y="1332"/>
                  </a:cubicBezTo>
                  <a:cubicBezTo>
                    <a:pt x="16142" y="819"/>
                    <a:pt x="15659" y="354"/>
                    <a:pt x="15050" y="129"/>
                  </a:cubicBezTo>
                  <a:cubicBezTo>
                    <a:pt x="14822" y="45"/>
                    <a:pt x="14581" y="1"/>
                    <a:pt x="14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5;p35">
              <a:extLst>
                <a:ext uri="{FF2B5EF4-FFF2-40B4-BE49-F238E27FC236}">
                  <a16:creationId xmlns:a16="http://schemas.microsoft.com/office/drawing/2014/main" id="{CAF1675A-F828-93A9-CC9D-427FFBBAE2E6}"/>
                </a:ext>
              </a:extLst>
            </p:cNvPr>
            <p:cNvSpPr/>
            <p:nvPr/>
          </p:nvSpPr>
          <p:spPr>
            <a:xfrm>
              <a:off x="4261674" y="2567595"/>
              <a:ext cx="809416" cy="487301"/>
            </a:xfrm>
            <a:custGeom>
              <a:avLst/>
              <a:gdLst/>
              <a:ahLst/>
              <a:cxnLst/>
              <a:rect l="l" t="t" r="r" b="b"/>
              <a:pathLst>
                <a:path w="17155" h="10328" extrusionOk="0">
                  <a:moveTo>
                    <a:pt x="4468" y="1"/>
                  </a:moveTo>
                  <a:cubicBezTo>
                    <a:pt x="3860" y="1"/>
                    <a:pt x="3383" y="513"/>
                    <a:pt x="2924" y="921"/>
                  </a:cubicBezTo>
                  <a:cubicBezTo>
                    <a:pt x="2388" y="1395"/>
                    <a:pt x="1772" y="1770"/>
                    <a:pt x="1105" y="2029"/>
                  </a:cubicBezTo>
                  <a:cubicBezTo>
                    <a:pt x="690" y="2188"/>
                    <a:pt x="200" y="2360"/>
                    <a:pt x="65" y="2784"/>
                  </a:cubicBezTo>
                  <a:cubicBezTo>
                    <a:pt x="1" y="2988"/>
                    <a:pt x="46" y="3226"/>
                    <a:pt x="191" y="3382"/>
                  </a:cubicBezTo>
                  <a:cubicBezTo>
                    <a:pt x="292" y="3491"/>
                    <a:pt x="442" y="3554"/>
                    <a:pt x="590" y="3554"/>
                  </a:cubicBezTo>
                  <a:cubicBezTo>
                    <a:pt x="654" y="3554"/>
                    <a:pt x="717" y="3543"/>
                    <a:pt x="776" y="3518"/>
                  </a:cubicBezTo>
                  <a:cubicBezTo>
                    <a:pt x="991" y="3427"/>
                    <a:pt x="1175" y="3197"/>
                    <a:pt x="1410" y="3197"/>
                  </a:cubicBezTo>
                  <a:cubicBezTo>
                    <a:pt x="1470" y="3197"/>
                    <a:pt x="1533" y="3212"/>
                    <a:pt x="1601" y="3248"/>
                  </a:cubicBezTo>
                  <a:cubicBezTo>
                    <a:pt x="1835" y="3372"/>
                    <a:pt x="1932" y="3760"/>
                    <a:pt x="2086" y="3965"/>
                  </a:cubicBezTo>
                  <a:cubicBezTo>
                    <a:pt x="2337" y="4302"/>
                    <a:pt x="2621" y="4614"/>
                    <a:pt x="2932" y="4896"/>
                  </a:cubicBezTo>
                  <a:cubicBezTo>
                    <a:pt x="3508" y="5416"/>
                    <a:pt x="4290" y="5710"/>
                    <a:pt x="5070" y="5710"/>
                  </a:cubicBezTo>
                  <a:cubicBezTo>
                    <a:pt x="5410" y="5710"/>
                    <a:pt x="5750" y="5654"/>
                    <a:pt x="6071" y="5537"/>
                  </a:cubicBezTo>
                  <a:cubicBezTo>
                    <a:pt x="6354" y="5435"/>
                    <a:pt x="6620" y="5286"/>
                    <a:pt x="6911" y="5208"/>
                  </a:cubicBezTo>
                  <a:cubicBezTo>
                    <a:pt x="7044" y="5173"/>
                    <a:pt x="7170" y="5152"/>
                    <a:pt x="7287" y="5152"/>
                  </a:cubicBezTo>
                  <a:cubicBezTo>
                    <a:pt x="7536" y="5152"/>
                    <a:pt x="7743" y="5249"/>
                    <a:pt x="7883" y="5515"/>
                  </a:cubicBezTo>
                  <a:cubicBezTo>
                    <a:pt x="8086" y="5896"/>
                    <a:pt x="8162" y="6334"/>
                    <a:pt x="8265" y="6749"/>
                  </a:cubicBezTo>
                  <a:cubicBezTo>
                    <a:pt x="8400" y="7289"/>
                    <a:pt x="8581" y="7816"/>
                    <a:pt x="8808" y="8324"/>
                  </a:cubicBezTo>
                  <a:cubicBezTo>
                    <a:pt x="8943" y="8626"/>
                    <a:pt x="9096" y="8925"/>
                    <a:pt x="9319" y="9169"/>
                  </a:cubicBezTo>
                  <a:cubicBezTo>
                    <a:pt x="9512" y="9381"/>
                    <a:pt x="9754" y="9546"/>
                    <a:pt x="10004" y="9686"/>
                  </a:cubicBezTo>
                  <a:cubicBezTo>
                    <a:pt x="10764" y="10109"/>
                    <a:pt x="11617" y="10327"/>
                    <a:pt x="12478" y="10327"/>
                  </a:cubicBezTo>
                  <a:cubicBezTo>
                    <a:pt x="12771" y="10327"/>
                    <a:pt x="13064" y="10302"/>
                    <a:pt x="13356" y="10251"/>
                  </a:cubicBezTo>
                  <a:cubicBezTo>
                    <a:pt x="14480" y="10051"/>
                    <a:pt x="15743" y="9403"/>
                    <a:pt x="16411" y="8446"/>
                  </a:cubicBezTo>
                  <a:cubicBezTo>
                    <a:pt x="16916" y="7728"/>
                    <a:pt x="17154" y="6806"/>
                    <a:pt x="16951" y="5952"/>
                  </a:cubicBezTo>
                  <a:cubicBezTo>
                    <a:pt x="16750" y="5098"/>
                    <a:pt x="16073" y="4349"/>
                    <a:pt x="15217" y="4159"/>
                  </a:cubicBezTo>
                  <a:cubicBezTo>
                    <a:pt x="15065" y="4127"/>
                    <a:pt x="14911" y="4109"/>
                    <a:pt x="14754" y="4106"/>
                  </a:cubicBezTo>
                  <a:cubicBezTo>
                    <a:pt x="14741" y="4106"/>
                    <a:pt x="14727" y="4106"/>
                    <a:pt x="14713" y="4106"/>
                  </a:cubicBezTo>
                  <a:cubicBezTo>
                    <a:pt x="13979" y="4106"/>
                    <a:pt x="13241" y="4409"/>
                    <a:pt x="12512" y="4585"/>
                  </a:cubicBezTo>
                  <a:cubicBezTo>
                    <a:pt x="12355" y="4623"/>
                    <a:pt x="12184" y="4652"/>
                    <a:pt x="12019" y="4652"/>
                  </a:cubicBezTo>
                  <a:cubicBezTo>
                    <a:pt x="11787" y="4652"/>
                    <a:pt x="11567" y="4595"/>
                    <a:pt x="11411" y="4429"/>
                  </a:cubicBezTo>
                  <a:cubicBezTo>
                    <a:pt x="11179" y="4181"/>
                    <a:pt x="11186" y="3776"/>
                    <a:pt x="10953" y="3530"/>
                  </a:cubicBezTo>
                  <a:cubicBezTo>
                    <a:pt x="10804" y="3372"/>
                    <a:pt x="10595" y="3316"/>
                    <a:pt x="10375" y="3316"/>
                  </a:cubicBezTo>
                  <a:cubicBezTo>
                    <a:pt x="10199" y="3316"/>
                    <a:pt x="10015" y="3352"/>
                    <a:pt x="9849" y="3401"/>
                  </a:cubicBezTo>
                  <a:cubicBezTo>
                    <a:pt x="9556" y="3487"/>
                    <a:pt x="9273" y="3601"/>
                    <a:pt x="9001" y="3743"/>
                  </a:cubicBezTo>
                  <a:cubicBezTo>
                    <a:pt x="8835" y="3828"/>
                    <a:pt x="8591" y="3930"/>
                    <a:pt x="8370" y="3930"/>
                  </a:cubicBezTo>
                  <a:cubicBezTo>
                    <a:pt x="8246" y="3930"/>
                    <a:pt x="8130" y="3898"/>
                    <a:pt x="8039" y="3813"/>
                  </a:cubicBezTo>
                  <a:cubicBezTo>
                    <a:pt x="7830" y="3617"/>
                    <a:pt x="7897" y="3279"/>
                    <a:pt x="7972" y="3003"/>
                  </a:cubicBezTo>
                  <a:cubicBezTo>
                    <a:pt x="8109" y="2505"/>
                    <a:pt x="7921" y="1956"/>
                    <a:pt x="7461" y="1696"/>
                  </a:cubicBezTo>
                  <a:cubicBezTo>
                    <a:pt x="7197" y="1546"/>
                    <a:pt x="6897" y="1547"/>
                    <a:pt x="6627" y="1420"/>
                  </a:cubicBezTo>
                  <a:cubicBezTo>
                    <a:pt x="6316" y="1274"/>
                    <a:pt x="6059" y="1026"/>
                    <a:pt x="5820" y="787"/>
                  </a:cubicBezTo>
                  <a:cubicBezTo>
                    <a:pt x="5449" y="416"/>
                    <a:pt x="5027" y="17"/>
                    <a:pt x="4503" y="1"/>
                  </a:cubicBezTo>
                  <a:cubicBezTo>
                    <a:pt x="4491" y="1"/>
                    <a:pt x="4480"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6;p35">
              <a:extLst>
                <a:ext uri="{FF2B5EF4-FFF2-40B4-BE49-F238E27FC236}">
                  <a16:creationId xmlns:a16="http://schemas.microsoft.com/office/drawing/2014/main" id="{1002981E-00E3-4EE9-A006-58262E4E1CD6}"/>
                </a:ext>
              </a:extLst>
            </p:cNvPr>
            <p:cNvSpPr/>
            <p:nvPr/>
          </p:nvSpPr>
          <p:spPr>
            <a:xfrm>
              <a:off x="4199912" y="2518479"/>
              <a:ext cx="555857" cy="139424"/>
            </a:xfrm>
            <a:custGeom>
              <a:avLst/>
              <a:gdLst/>
              <a:ahLst/>
              <a:cxnLst/>
              <a:rect l="l" t="t" r="r" b="b"/>
              <a:pathLst>
                <a:path w="11781" h="2955" extrusionOk="0">
                  <a:moveTo>
                    <a:pt x="6194" y="1"/>
                  </a:moveTo>
                  <a:cubicBezTo>
                    <a:pt x="5011" y="1"/>
                    <a:pt x="3623" y="778"/>
                    <a:pt x="3120" y="1838"/>
                  </a:cubicBezTo>
                  <a:cubicBezTo>
                    <a:pt x="3043" y="2003"/>
                    <a:pt x="2964" y="2121"/>
                    <a:pt x="2989" y="2260"/>
                  </a:cubicBezTo>
                  <a:lnTo>
                    <a:pt x="271" y="2268"/>
                  </a:lnTo>
                  <a:cubicBezTo>
                    <a:pt x="120" y="2270"/>
                    <a:pt x="0" y="2425"/>
                    <a:pt x="3" y="2614"/>
                  </a:cubicBezTo>
                  <a:cubicBezTo>
                    <a:pt x="5" y="2803"/>
                    <a:pt x="126" y="2955"/>
                    <a:pt x="274" y="2955"/>
                  </a:cubicBezTo>
                  <a:cubicBezTo>
                    <a:pt x="275" y="2955"/>
                    <a:pt x="276" y="2955"/>
                    <a:pt x="276" y="2955"/>
                  </a:cubicBezTo>
                  <a:lnTo>
                    <a:pt x="11512" y="2892"/>
                  </a:lnTo>
                  <a:cubicBezTo>
                    <a:pt x="11660" y="2890"/>
                    <a:pt x="11780" y="2736"/>
                    <a:pt x="11779" y="2546"/>
                  </a:cubicBezTo>
                  <a:cubicBezTo>
                    <a:pt x="11777" y="2357"/>
                    <a:pt x="11656" y="2206"/>
                    <a:pt x="11508" y="2206"/>
                  </a:cubicBezTo>
                  <a:cubicBezTo>
                    <a:pt x="11507" y="2206"/>
                    <a:pt x="11506" y="2206"/>
                    <a:pt x="11506" y="2206"/>
                  </a:cubicBezTo>
                  <a:lnTo>
                    <a:pt x="9088" y="2213"/>
                  </a:lnTo>
                  <a:cubicBezTo>
                    <a:pt x="9104" y="2106"/>
                    <a:pt x="9087" y="1995"/>
                    <a:pt x="9037" y="1899"/>
                  </a:cubicBezTo>
                  <a:cubicBezTo>
                    <a:pt x="8596" y="1011"/>
                    <a:pt x="7409" y="86"/>
                    <a:pt x="6393" y="9"/>
                  </a:cubicBezTo>
                  <a:cubicBezTo>
                    <a:pt x="6328" y="3"/>
                    <a:pt x="6261" y="1"/>
                    <a:pt x="6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7;p35">
              <a:extLst>
                <a:ext uri="{FF2B5EF4-FFF2-40B4-BE49-F238E27FC236}">
                  <a16:creationId xmlns:a16="http://schemas.microsoft.com/office/drawing/2014/main" id="{FCA9CD73-B7C8-CCE1-B24E-E2D66DD9B9B8}"/>
                </a:ext>
              </a:extLst>
            </p:cNvPr>
            <p:cNvSpPr/>
            <p:nvPr/>
          </p:nvSpPr>
          <p:spPr>
            <a:xfrm>
              <a:off x="4605818" y="3803385"/>
              <a:ext cx="297957" cy="228646"/>
            </a:xfrm>
            <a:custGeom>
              <a:avLst/>
              <a:gdLst/>
              <a:ahLst/>
              <a:cxnLst/>
              <a:rect l="l" t="t" r="r" b="b"/>
              <a:pathLst>
                <a:path w="6315" h="4846" extrusionOk="0">
                  <a:moveTo>
                    <a:pt x="0" y="4008"/>
                  </a:moveTo>
                  <a:cubicBezTo>
                    <a:pt x="581" y="4151"/>
                    <a:pt x="1160" y="4314"/>
                    <a:pt x="1745" y="4460"/>
                  </a:cubicBezTo>
                  <a:cubicBezTo>
                    <a:pt x="2860" y="4736"/>
                    <a:pt x="3982" y="4697"/>
                    <a:pt x="5092" y="4846"/>
                  </a:cubicBezTo>
                  <a:cubicBezTo>
                    <a:pt x="5111" y="4833"/>
                    <a:pt x="5129" y="4825"/>
                    <a:pt x="5148" y="4811"/>
                  </a:cubicBezTo>
                  <a:cubicBezTo>
                    <a:pt x="5149" y="4836"/>
                    <a:pt x="5856" y="1611"/>
                    <a:pt x="6314" y="1"/>
                  </a:cubicBezTo>
                  <a:cubicBezTo>
                    <a:pt x="4373" y="1583"/>
                    <a:pt x="2266" y="2950"/>
                    <a:pt x="0" y="40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38;p35">
              <a:extLst>
                <a:ext uri="{FF2B5EF4-FFF2-40B4-BE49-F238E27FC236}">
                  <a16:creationId xmlns:a16="http://schemas.microsoft.com/office/drawing/2014/main" id="{31A450D0-DBBC-7737-7533-6B990F13066C}"/>
                </a:ext>
              </a:extLst>
            </p:cNvPr>
            <p:cNvSpPr/>
            <p:nvPr/>
          </p:nvSpPr>
          <p:spPr>
            <a:xfrm>
              <a:off x="4688670" y="3184075"/>
              <a:ext cx="184248" cy="301826"/>
            </a:xfrm>
            <a:custGeom>
              <a:avLst/>
              <a:gdLst/>
              <a:ahLst/>
              <a:cxnLst/>
              <a:rect l="l" t="t" r="r" b="b"/>
              <a:pathLst>
                <a:path w="3905" h="6397" extrusionOk="0">
                  <a:moveTo>
                    <a:pt x="3390" y="2388"/>
                  </a:moveTo>
                  <a:cubicBezTo>
                    <a:pt x="3221" y="1760"/>
                    <a:pt x="2986" y="1151"/>
                    <a:pt x="2690" y="573"/>
                  </a:cubicBezTo>
                  <a:cubicBezTo>
                    <a:pt x="2614" y="426"/>
                    <a:pt x="2453" y="218"/>
                    <a:pt x="2282" y="1"/>
                  </a:cubicBezTo>
                  <a:cubicBezTo>
                    <a:pt x="1989" y="1455"/>
                    <a:pt x="1364" y="2807"/>
                    <a:pt x="517" y="4017"/>
                  </a:cubicBezTo>
                  <a:cubicBezTo>
                    <a:pt x="361" y="4348"/>
                    <a:pt x="198" y="4674"/>
                    <a:pt x="1" y="4978"/>
                  </a:cubicBezTo>
                  <a:lnTo>
                    <a:pt x="237" y="5294"/>
                  </a:lnTo>
                  <a:cubicBezTo>
                    <a:pt x="522" y="5673"/>
                    <a:pt x="834" y="6073"/>
                    <a:pt x="1285" y="6221"/>
                  </a:cubicBezTo>
                  <a:cubicBezTo>
                    <a:pt x="1815" y="6397"/>
                    <a:pt x="2414" y="6166"/>
                    <a:pt x="2821" y="5783"/>
                  </a:cubicBezTo>
                  <a:cubicBezTo>
                    <a:pt x="3904" y="4769"/>
                    <a:pt x="3750" y="3703"/>
                    <a:pt x="3390" y="23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39;p35">
              <a:extLst>
                <a:ext uri="{FF2B5EF4-FFF2-40B4-BE49-F238E27FC236}">
                  <a16:creationId xmlns:a16="http://schemas.microsoft.com/office/drawing/2014/main" id="{FC7752F9-F84B-14E1-568B-6808BEC2E0E5}"/>
                </a:ext>
              </a:extLst>
            </p:cNvPr>
            <p:cNvSpPr/>
            <p:nvPr/>
          </p:nvSpPr>
          <p:spPr>
            <a:xfrm>
              <a:off x="4484231" y="2836438"/>
              <a:ext cx="84504" cy="117296"/>
            </a:xfrm>
            <a:custGeom>
              <a:avLst/>
              <a:gdLst/>
              <a:ahLst/>
              <a:cxnLst/>
              <a:rect l="l" t="t" r="r" b="b"/>
              <a:pathLst>
                <a:path w="1791" h="2486" extrusionOk="0">
                  <a:moveTo>
                    <a:pt x="1275" y="1"/>
                  </a:moveTo>
                  <a:cubicBezTo>
                    <a:pt x="1469" y="824"/>
                    <a:pt x="1642" y="1652"/>
                    <a:pt x="1791" y="2486"/>
                  </a:cubicBezTo>
                  <a:lnTo>
                    <a:pt x="1249" y="1873"/>
                  </a:lnTo>
                  <a:cubicBezTo>
                    <a:pt x="1139" y="1750"/>
                    <a:pt x="1029" y="1624"/>
                    <a:pt x="885" y="1541"/>
                  </a:cubicBezTo>
                  <a:cubicBezTo>
                    <a:pt x="789" y="1484"/>
                    <a:pt x="678" y="1448"/>
                    <a:pt x="589" y="1379"/>
                  </a:cubicBezTo>
                  <a:cubicBezTo>
                    <a:pt x="372" y="1213"/>
                    <a:pt x="271" y="1162"/>
                    <a:pt x="1" y="1132"/>
                  </a:cubicBezTo>
                  <a:cubicBezTo>
                    <a:pt x="66" y="932"/>
                    <a:pt x="440" y="789"/>
                    <a:pt x="602" y="654"/>
                  </a:cubicBezTo>
                  <a:cubicBezTo>
                    <a:pt x="846" y="455"/>
                    <a:pt x="1061" y="227"/>
                    <a:pt x="1275" y="1"/>
                  </a:cubicBezTo>
                  <a:close/>
                </a:path>
              </a:pathLst>
            </a:custGeom>
            <a:solidFill>
              <a:srgbClr val="D5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0;p35">
              <a:extLst>
                <a:ext uri="{FF2B5EF4-FFF2-40B4-BE49-F238E27FC236}">
                  <a16:creationId xmlns:a16="http://schemas.microsoft.com/office/drawing/2014/main" id="{F90D7A88-D34D-289A-9008-3D182173C8D1}"/>
                </a:ext>
              </a:extLst>
            </p:cNvPr>
            <p:cNvSpPr/>
            <p:nvPr/>
          </p:nvSpPr>
          <p:spPr>
            <a:xfrm>
              <a:off x="2233276" y="1977679"/>
              <a:ext cx="1077460" cy="1077554"/>
            </a:xfrm>
            <a:custGeom>
              <a:avLst/>
              <a:gdLst/>
              <a:ahLst/>
              <a:cxnLst/>
              <a:rect l="l" t="t" r="r" b="b"/>
              <a:pathLst>
                <a:path w="22836" h="22838" fill="none" extrusionOk="0">
                  <a:moveTo>
                    <a:pt x="22836" y="11419"/>
                  </a:moveTo>
                  <a:cubicBezTo>
                    <a:pt x="22836" y="14447"/>
                    <a:pt x="21633" y="17351"/>
                    <a:pt x="19492" y="19493"/>
                  </a:cubicBezTo>
                  <a:cubicBezTo>
                    <a:pt x="17351" y="21634"/>
                    <a:pt x="14446" y="22837"/>
                    <a:pt x="11418" y="22837"/>
                  </a:cubicBezTo>
                  <a:cubicBezTo>
                    <a:pt x="8390" y="22837"/>
                    <a:pt x="5485" y="21634"/>
                    <a:pt x="3345" y="19493"/>
                  </a:cubicBezTo>
                  <a:cubicBezTo>
                    <a:pt x="1203" y="17351"/>
                    <a:pt x="0" y="14447"/>
                    <a:pt x="0" y="11419"/>
                  </a:cubicBezTo>
                  <a:cubicBezTo>
                    <a:pt x="0" y="8390"/>
                    <a:pt x="1203" y="5487"/>
                    <a:pt x="3345" y="3345"/>
                  </a:cubicBezTo>
                  <a:cubicBezTo>
                    <a:pt x="5485" y="1203"/>
                    <a:pt x="8390" y="0"/>
                    <a:pt x="11418" y="0"/>
                  </a:cubicBezTo>
                  <a:cubicBezTo>
                    <a:pt x="14446" y="0"/>
                    <a:pt x="17351" y="1203"/>
                    <a:pt x="19492" y="3345"/>
                  </a:cubicBezTo>
                  <a:cubicBezTo>
                    <a:pt x="21633" y="5487"/>
                    <a:pt x="22836" y="8390"/>
                    <a:pt x="22836" y="11419"/>
                  </a:cubicBezTo>
                  <a:close/>
                </a:path>
              </a:pathLst>
            </a:custGeom>
            <a:noFill/>
            <a:ln w="49525" cap="flat" cmpd="sng">
              <a:solidFill>
                <a:schemeClr val="accent4"/>
              </a:solidFill>
              <a:prstDash val="solid"/>
              <a:miter lim="145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1;p35">
              <a:extLst>
                <a:ext uri="{FF2B5EF4-FFF2-40B4-BE49-F238E27FC236}">
                  <a16:creationId xmlns:a16="http://schemas.microsoft.com/office/drawing/2014/main" id="{D3968D54-654F-C20D-3D5A-7F9F2D7F23F1}"/>
                </a:ext>
              </a:extLst>
            </p:cNvPr>
            <p:cNvSpPr/>
            <p:nvPr/>
          </p:nvSpPr>
          <p:spPr>
            <a:xfrm>
              <a:off x="2350145" y="2245672"/>
              <a:ext cx="519432" cy="675370"/>
            </a:xfrm>
            <a:custGeom>
              <a:avLst/>
              <a:gdLst/>
              <a:ahLst/>
              <a:cxnLst/>
              <a:rect l="l" t="t" r="r" b="b"/>
              <a:pathLst>
                <a:path w="11009" h="14314" extrusionOk="0">
                  <a:moveTo>
                    <a:pt x="9090" y="14313"/>
                  </a:moveTo>
                  <a:cubicBezTo>
                    <a:pt x="7157" y="14313"/>
                    <a:pt x="5233" y="13662"/>
                    <a:pt x="3604" y="12424"/>
                  </a:cubicBezTo>
                  <a:cubicBezTo>
                    <a:pt x="1442" y="10780"/>
                    <a:pt x="151" y="8351"/>
                    <a:pt x="64" y="5761"/>
                  </a:cubicBezTo>
                  <a:cubicBezTo>
                    <a:pt x="1" y="3912"/>
                    <a:pt x="550" y="2037"/>
                    <a:pt x="1585" y="493"/>
                  </a:cubicBezTo>
                  <a:cubicBezTo>
                    <a:pt x="1856" y="87"/>
                    <a:pt x="2415" y="1"/>
                    <a:pt x="2791" y="313"/>
                  </a:cubicBezTo>
                  <a:lnTo>
                    <a:pt x="2837" y="353"/>
                  </a:lnTo>
                  <a:cubicBezTo>
                    <a:pt x="3163" y="624"/>
                    <a:pt x="3215" y="1096"/>
                    <a:pt x="2980" y="1449"/>
                  </a:cubicBezTo>
                  <a:cubicBezTo>
                    <a:pt x="2145" y="2697"/>
                    <a:pt x="1704" y="4211"/>
                    <a:pt x="1754" y="5704"/>
                  </a:cubicBezTo>
                  <a:cubicBezTo>
                    <a:pt x="1824" y="7785"/>
                    <a:pt x="2872" y="9742"/>
                    <a:pt x="4629" y="11077"/>
                  </a:cubicBezTo>
                  <a:cubicBezTo>
                    <a:pt x="6207" y="12278"/>
                    <a:pt x="8116" y="12804"/>
                    <a:pt x="9966" y="12566"/>
                  </a:cubicBezTo>
                  <a:cubicBezTo>
                    <a:pt x="10385" y="12512"/>
                    <a:pt x="10779" y="12769"/>
                    <a:pt x="10878" y="13179"/>
                  </a:cubicBezTo>
                  <a:lnTo>
                    <a:pt x="10893" y="13240"/>
                  </a:lnTo>
                  <a:cubicBezTo>
                    <a:pt x="11008" y="13715"/>
                    <a:pt x="10681" y="14179"/>
                    <a:pt x="10196" y="14242"/>
                  </a:cubicBezTo>
                  <a:cubicBezTo>
                    <a:pt x="9830" y="14290"/>
                    <a:pt x="9459" y="14313"/>
                    <a:pt x="9090" y="143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249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576C-75AD-40BC-8E5D-338B80EC0D50}"/>
              </a:ext>
            </a:extLst>
          </p:cNvPr>
          <p:cNvSpPr>
            <a:spLocks noGrp="1"/>
          </p:cNvSpPr>
          <p:nvPr>
            <p:ph type="title"/>
          </p:nvPr>
        </p:nvSpPr>
        <p:spPr>
          <a:xfrm>
            <a:off x="922419" y="399494"/>
            <a:ext cx="4848065" cy="683582"/>
          </a:xfrm>
        </p:spPr>
        <p:txBody>
          <a:bodyPr>
            <a:normAutofit fontScale="90000"/>
          </a:bodyPr>
          <a:lstStyle/>
          <a:p>
            <a:r>
              <a:rPr lang="en-US" dirty="0">
                <a:solidFill>
                  <a:schemeClr val="accent2"/>
                </a:solidFill>
              </a:rPr>
              <a:t>Data flow diagram </a:t>
            </a:r>
            <a:endParaRPr lang="en-IN" dirty="0"/>
          </a:p>
        </p:txBody>
      </p:sp>
      <p:pic>
        <p:nvPicPr>
          <p:cNvPr id="4" name="image4.png" descr="*">
            <a:extLst>
              <a:ext uri="{FF2B5EF4-FFF2-40B4-BE49-F238E27FC236}">
                <a16:creationId xmlns:a16="http://schemas.microsoft.com/office/drawing/2014/main" id="{BFF76106-7683-4432-8969-0891092FC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77" y="592584"/>
            <a:ext cx="319342" cy="297402"/>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DB2DAF45-5A8A-0496-3D25-4D68922796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8630" y="1023446"/>
            <a:ext cx="9242391" cy="4811108"/>
          </a:xfrm>
        </p:spPr>
      </p:pic>
    </p:spTree>
    <p:extLst>
      <p:ext uri="{BB962C8B-B14F-4D97-AF65-F5344CB8AC3E}">
        <p14:creationId xmlns:p14="http://schemas.microsoft.com/office/powerpoint/2010/main" val="217736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8F1C1F-5FA9-5BD0-8F49-F1908CF177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231" y="523192"/>
            <a:ext cx="9613537" cy="5811616"/>
          </a:xfrm>
        </p:spPr>
      </p:pic>
    </p:spTree>
    <p:extLst>
      <p:ext uri="{BB962C8B-B14F-4D97-AF65-F5344CB8AC3E}">
        <p14:creationId xmlns:p14="http://schemas.microsoft.com/office/powerpoint/2010/main" val="418853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CBD84F-0A23-BF2C-7094-76EF1F7B17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4481" y="595172"/>
            <a:ext cx="5983038" cy="5667655"/>
          </a:xfrm>
        </p:spPr>
      </p:pic>
    </p:spTree>
    <p:extLst>
      <p:ext uri="{BB962C8B-B14F-4D97-AF65-F5344CB8AC3E}">
        <p14:creationId xmlns:p14="http://schemas.microsoft.com/office/powerpoint/2010/main" val="479802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Wisp</Template>
  <TotalTime>535</TotalTime>
  <Words>661</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MT</vt:lpstr>
      <vt:lpstr>Bookman Old Style</vt:lpstr>
      <vt:lpstr>Calibri</vt:lpstr>
      <vt:lpstr>Cambria</vt:lpstr>
      <vt:lpstr>Rockwell</vt:lpstr>
      <vt:lpstr>Times New Roman</vt:lpstr>
      <vt:lpstr>Verdana</vt:lpstr>
      <vt:lpstr>Wingdings</vt:lpstr>
      <vt:lpstr>Damask</vt:lpstr>
      <vt:lpstr>Icoder</vt:lpstr>
      <vt:lpstr>PowerPoint Presentation</vt:lpstr>
      <vt:lpstr>ACKNOWLEDGEMENT</vt:lpstr>
      <vt:lpstr>Introduction</vt:lpstr>
      <vt:lpstr>What Does the Website do ?</vt:lpstr>
      <vt:lpstr>Step to access the compiler website</vt:lpstr>
      <vt:lpstr>Data flow diagram </vt:lpstr>
      <vt:lpstr>PowerPoint Presentation</vt:lpstr>
      <vt:lpstr>PowerPoint Presentation</vt:lpstr>
      <vt:lpstr>Project design </vt:lpstr>
      <vt:lpstr>PowerPoint Presentation</vt:lpstr>
      <vt:lpstr>PowerPoint Presentation</vt:lpstr>
      <vt:lpstr>PowerPoint Presentation</vt:lpstr>
      <vt:lpstr>PowerPoint Presentation</vt:lpstr>
      <vt:lpstr>Any Questions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dhanani rohan</dc:creator>
  <cp:lastModifiedBy>Rohan dhanani</cp:lastModifiedBy>
  <cp:revision>263</cp:revision>
  <dcterms:created xsi:type="dcterms:W3CDTF">2022-04-01T02:48:29Z</dcterms:created>
  <dcterms:modified xsi:type="dcterms:W3CDTF">2023-11-30T14:22:30Z</dcterms:modified>
</cp:coreProperties>
</file>