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embeddedFontLs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676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827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13444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42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3558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028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92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762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470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927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631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448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072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727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75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412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8400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7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</a:t>
            </a:r>
            <a:r>
              <a:rPr lang="en-US" sz="42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Zomato</a:t>
            </a: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restaurants dataset in the city of New Delhi</a:t>
            </a:r>
            <a:endParaRPr b="1" dirty="0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5" y="151245"/>
            <a:ext cx="7727795" cy="4909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5" y="0"/>
            <a:ext cx="7984273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 &amp; Chinese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restaurants are most recommended venues nearby the locations.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4841"/>
            <a:ext cx="9144000" cy="2773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and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Indian Restaurants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venues areas: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926"/>
            <a:ext cx="9144000" cy="3412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like pizza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place and Cafe,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450"/>
            <a:ext cx="9144000" cy="3754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most recommended for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Indian and Italian Restaurants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2334"/>
            <a:ext cx="9144000" cy="2688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pizza 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place and Cafe 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are the most recommended venues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518"/>
            <a:ext cx="9144000" cy="2756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Karol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bagh,Kamla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nagar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,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Hauz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Khas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are some of the best neighborhoods for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South Indian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cuisine.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>
              <a:lnSpc>
                <a:spcPct val="158000"/>
              </a:lnSpc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Feroze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Shah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Road,Hauz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Khas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Village,janpath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have the best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South Indian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Restaurant.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Connaught place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Rajouri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garden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Malviya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nagar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the best places for edible person.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Greater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kailash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Feroze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shah road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is the capital city of India. It is a part of the city of Delhi’s 11 districts. The city itself has a population of 257,803. However, the much larger metro area has a population that exceeds 26 </a:t>
            </a:r>
            <a:r>
              <a:rPr lang="en-US" dirty="0" err="1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million.With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its diverse culture , comes diverse food items. There are many restaurants in New Delhi City, each belonging to different categories like Chinese , Italian , French etc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as well as traditional categories such as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gujarathi,North-indian,South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indian,etc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as part of this project , we will list and visualize all major parts of New Delhi City 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New Delhi City for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South Indian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Cuisine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South Indian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Restaurant Market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South Indian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Cuisine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New Delhi?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Restaurants data that contains list Locality, Restaurant name,Rating along with their latitude and longitude.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 API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api we will get all the venues in each neighborhood.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delhi city data from </a:t>
            </a:r>
            <a:r>
              <a:rPr lang="en-US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FourSquare API we will find all venues for each neighborhood.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resturant to find the best places.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458</Words>
  <Application>Microsoft Office PowerPoint</Application>
  <PresentationFormat>On-screen Show (16:9)</PresentationFormat>
  <Paragraphs>44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Georgia</vt:lpstr>
      <vt:lpstr>Calibri</vt:lpstr>
      <vt:lpstr>Arial</vt:lpstr>
      <vt:lpstr>Roboto</vt:lpstr>
      <vt:lpstr>Wingdings 3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</dc:creator>
  <cp:lastModifiedBy>Rohan</cp:lastModifiedBy>
  <cp:revision>4</cp:revision>
  <dcterms:modified xsi:type="dcterms:W3CDTF">2020-06-12T15:19:47Z</dcterms:modified>
</cp:coreProperties>
</file>