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97" r:id="rId7"/>
    <p:sldId id="298" r:id="rId8"/>
    <p:sldId id="264" r:id="rId9"/>
    <p:sldId id="299" r:id="rId10"/>
    <p:sldId id="270" r:id="rId11"/>
    <p:sldId id="300" r:id="rId12"/>
    <p:sldId id="301" r:id="rId13"/>
    <p:sldId id="273" r:id="rId14"/>
    <p:sldId id="267" r:id="rId15"/>
    <p:sldId id="265" r:id="rId16"/>
    <p:sldId id="263" r:id="rId17"/>
    <p:sldId id="302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Andika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0C4FF-6B69-4E99-830F-5BD8A9CE78A4}">
  <a:tblStyle styleId="{2AC0C4FF-6B69-4E99-830F-5BD8A9CE7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5E6325-1FED-498A-8FBE-C41EAC4030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9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1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3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3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7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02811" y="-1002293"/>
            <a:ext cx="6674635" cy="7602189"/>
            <a:chOff x="5202811" y="-1002293"/>
            <a:chExt cx="6674635" cy="760218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7264545" flipH="1">
              <a:off x="5258518" y="879977"/>
              <a:ext cx="6563221" cy="383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89686">
              <a:off x="6846665" y="2651143"/>
              <a:ext cx="1911097" cy="11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270550"/>
            <a:ext cx="5337600" cy="20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375" y="3441534"/>
            <a:ext cx="53376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78439">
            <a:off x="7167944" y="1649965"/>
            <a:ext cx="4352815" cy="254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-1306874" y="1332275"/>
            <a:ext cx="10464799" cy="3811350"/>
            <a:chOff x="-1306874" y="1332275"/>
            <a:chExt cx="10464799" cy="381135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r="10193" b="14522"/>
            <a:stretch/>
          </p:blipFill>
          <p:spPr>
            <a:xfrm rot="7460715">
              <a:off x="-1037169" y="1791407"/>
              <a:ext cx="2019766" cy="1719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3">
              <a:alphaModFix/>
            </a:blip>
            <a:srcRect l="41242" t="31464"/>
            <a:stretch/>
          </p:blipFill>
          <p:spPr>
            <a:xfrm rot="10800000">
              <a:off x="7858876" y="3664049"/>
              <a:ext cx="1299049" cy="1479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1711313" y="1557513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2"/>
          </p:nvPr>
        </p:nvSpPr>
        <p:spPr>
          <a:xfrm>
            <a:off x="1711313" y="2710112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3"/>
          </p:nvPr>
        </p:nvSpPr>
        <p:spPr>
          <a:xfrm>
            <a:off x="1711313" y="3862700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"/>
          </p:nvPr>
        </p:nvSpPr>
        <p:spPr>
          <a:xfrm>
            <a:off x="1711313" y="1192588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5"/>
          </p:nvPr>
        </p:nvSpPr>
        <p:spPr>
          <a:xfrm>
            <a:off x="1711313" y="2345188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6"/>
          </p:nvPr>
        </p:nvSpPr>
        <p:spPr>
          <a:xfrm>
            <a:off x="1711313" y="3497775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075737">
            <a:off x="7988837" y="2217157"/>
            <a:ext cx="2248945" cy="20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1131861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3"/>
          </p:nvPr>
        </p:nvSpPr>
        <p:spPr>
          <a:xfrm>
            <a:off x="1131861" y="32318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4"/>
          </p:nvPr>
        </p:nvSpPr>
        <p:spPr>
          <a:xfrm>
            <a:off x="5083764" y="32318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6"/>
          </p:nvPr>
        </p:nvSpPr>
        <p:spPr>
          <a:xfrm>
            <a:off x="1131863" y="28642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7"/>
          </p:nvPr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8"/>
          </p:nvPr>
        </p:nvSpPr>
        <p:spPr>
          <a:xfrm>
            <a:off x="5083737" y="28642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 t="69343"/>
          <a:stretch/>
        </p:blipFill>
        <p:spPr>
          <a:xfrm rot="10800000" flipH="1">
            <a:off x="1904550" y="4531601"/>
            <a:ext cx="3087325" cy="6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97087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55250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97087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3455250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593962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593962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7"/>
          </p:nvPr>
        </p:nvSpPr>
        <p:spPr>
          <a:xfrm>
            <a:off x="970875" y="1265650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8"/>
          </p:nvPr>
        </p:nvSpPr>
        <p:spPr>
          <a:xfrm>
            <a:off x="3455250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9"/>
          </p:nvPr>
        </p:nvSpPr>
        <p:spPr>
          <a:xfrm>
            <a:off x="5939625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3"/>
          </p:nvPr>
        </p:nvSpPr>
        <p:spPr>
          <a:xfrm>
            <a:off x="970875" y="2992849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4"/>
          </p:nvPr>
        </p:nvSpPr>
        <p:spPr>
          <a:xfrm>
            <a:off x="3455250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5"/>
          </p:nvPr>
        </p:nvSpPr>
        <p:spPr>
          <a:xfrm>
            <a:off x="5939625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-1317305" y="1958866"/>
            <a:ext cx="11404607" cy="4232483"/>
            <a:chOff x="-1317305" y="1958866"/>
            <a:chExt cx="11404607" cy="4232483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8305582" y="1958866"/>
              <a:ext cx="1781720" cy="2515553"/>
              <a:chOff x="8305582" y="1958866"/>
              <a:chExt cx="1781720" cy="2515553"/>
            </a:xfrm>
          </p:grpSpPr>
          <p:pic>
            <p:nvPicPr>
              <p:cNvPr id="144" name="Google Shape;144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537502">
                <a:off x="8099182" y="2503004"/>
                <a:ext cx="2351386" cy="15320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058837">
                <a:off x="8393558" y="2058831"/>
                <a:ext cx="1098307" cy="108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20"/>
            <p:cNvGrpSpPr/>
            <p:nvPr/>
          </p:nvGrpSpPr>
          <p:grpSpPr>
            <a:xfrm>
              <a:off x="-1317305" y="3320423"/>
              <a:ext cx="2858606" cy="2870926"/>
              <a:chOff x="-1317305" y="3320423"/>
              <a:chExt cx="2858606" cy="2870926"/>
            </a:xfrm>
          </p:grpSpPr>
          <p:pic>
            <p:nvPicPr>
              <p:cNvPr id="147" name="Google Shape;147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9187342">
                <a:off x="-946727" y="3683182"/>
                <a:ext cx="2117450" cy="2145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2989686">
                <a:off x="-945460" y="4176206"/>
                <a:ext cx="1911097" cy="11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 hasCustomPrompt="1"/>
          </p:nvPr>
        </p:nvSpPr>
        <p:spPr>
          <a:xfrm>
            <a:off x="1073569" y="20044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073569" y="2773349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 idx="2" hasCustomPrompt="1"/>
          </p:nvPr>
        </p:nvSpPr>
        <p:spPr>
          <a:xfrm>
            <a:off x="1073569" y="66076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1073569" y="1429676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4" hasCustomPrompt="1"/>
          </p:nvPr>
        </p:nvSpPr>
        <p:spPr>
          <a:xfrm>
            <a:off x="1073569" y="33481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1073569" y="4117024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l="41242" t="31464"/>
          <a:stretch/>
        </p:blipFill>
        <p:spPr>
          <a:xfrm flipH="1">
            <a:off x="7567681" y="0"/>
            <a:ext cx="1576319" cy="17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3"/>
          <p:cNvGrpSpPr/>
          <p:nvPr/>
        </p:nvGrpSpPr>
        <p:grpSpPr>
          <a:xfrm>
            <a:off x="5055264" y="-808474"/>
            <a:ext cx="5354021" cy="7664109"/>
            <a:chOff x="5055264" y="-808474"/>
            <a:chExt cx="5354021" cy="7664109"/>
          </a:xfrm>
        </p:grpSpPr>
        <p:pic>
          <p:nvPicPr>
            <p:cNvPr id="167" name="Google Shape;167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3947492">
              <a:off x="5508952" y="60531"/>
              <a:ext cx="3449679" cy="23871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3"/>
            <p:cNvPicPr preferRelativeResize="0"/>
            <p:nvPr/>
          </p:nvPicPr>
          <p:blipFill rotWithShape="1">
            <a:blip r:embed="rId3">
              <a:alphaModFix/>
            </a:blip>
            <a:srcRect t="-351"/>
            <a:stretch/>
          </p:blipFill>
          <p:spPr>
            <a:xfrm rot="6846539">
              <a:off x="4896686" y="1923863"/>
              <a:ext cx="5671176" cy="33277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4"/>
          <p:cNvGrpSpPr/>
          <p:nvPr/>
        </p:nvGrpSpPr>
        <p:grpSpPr>
          <a:xfrm>
            <a:off x="-1302772" y="1960374"/>
            <a:ext cx="3686989" cy="4098190"/>
            <a:chOff x="-1302772" y="1960374"/>
            <a:chExt cx="3686989" cy="4098190"/>
          </a:xfrm>
        </p:grpSpPr>
        <p:pic>
          <p:nvPicPr>
            <p:cNvPr id="171" name="Google Shape;171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4718718">
              <a:off x="374945" y="2135069"/>
              <a:ext cx="1426825" cy="1306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4"/>
            <p:cNvPicPr preferRelativeResize="0"/>
            <p:nvPr/>
          </p:nvPicPr>
          <p:blipFill rotWithShape="1">
            <a:blip r:embed="rId3">
              <a:alphaModFix/>
            </a:blip>
            <a:srcRect t="-141" r="-300" b="-634"/>
            <a:stretch/>
          </p:blipFill>
          <p:spPr>
            <a:xfrm rot="2884573" flipH="1">
              <a:off x="-1014410" y="3097904"/>
              <a:ext cx="3110265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432075" y="2530550"/>
            <a:ext cx="3998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432075" y="1272250"/>
            <a:ext cx="1474500" cy="10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0" y="-100"/>
            <a:ext cx="3493500" cy="51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3"/>
          <p:cNvGrpSpPr/>
          <p:nvPr/>
        </p:nvGrpSpPr>
        <p:grpSpPr>
          <a:xfrm>
            <a:off x="2708025" y="0"/>
            <a:ext cx="7722677" cy="4170181"/>
            <a:chOff x="2708025" y="0"/>
            <a:chExt cx="7722677" cy="4170181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t="34619"/>
            <a:stretch/>
          </p:blipFill>
          <p:spPr>
            <a:xfrm>
              <a:off x="2708025" y="0"/>
              <a:ext cx="2518951" cy="954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oogle Shape;20;p3"/>
            <p:cNvGrpSpPr/>
            <p:nvPr/>
          </p:nvGrpSpPr>
          <p:grpSpPr>
            <a:xfrm>
              <a:off x="7745265" y="815345"/>
              <a:ext cx="2685437" cy="3354837"/>
              <a:chOff x="7745265" y="756220"/>
              <a:chExt cx="2685437" cy="3354837"/>
            </a:xfrm>
          </p:grpSpPr>
          <p:pic>
            <p:nvPicPr>
              <p:cNvPr id="21" name="Google Shape;21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7193290">
                <a:off x="8174506" y="1128482"/>
                <a:ext cx="1826975" cy="16732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>
              <a:blip r:embed="rId4">
                <a:alphaModFix amt="91000"/>
              </a:blip>
              <a:stretch>
                <a:fillRect/>
              </a:stretch>
            </p:blipFill>
            <p:spPr>
              <a:xfrm rot="7193289">
                <a:off x="8082358" y="1784753"/>
                <a:ext cx="2011251" cy="1941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923137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715263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715263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923138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0" y="1071648"/>
            <a:ext cx="9592462" cy="4071852"/>
            <a:chOff x="0" y="1071648"/>
            <a:chExt cx="9592462" cy="4071852"/>
          </a:xfrm>
        </p:grpSpPr>
        <p:pic>
          <p:nvPicPr>
            <p:cNvPr id="33" name="Google Shape;33;p5"/>
            <p:cNvPicPr preferRelativeResize="0"/>
            <p:nvPr/>
          </p:nvPicPr>
          <p:blipFill rotWithShape="1">
            <a:blip r:embed="rId2">
              <a:alphaModFix/>
            </a:blip>
            <a:srcRect l="19067" t="32253"/>
            <a:stretch/>
          </p:blipFill>
          <p:spPr>
            <a:xfrm rot="10800000" flipH="1">
              <a:off x="0" y="3840551"/>
              <a:ext cx="1594074" cy="1302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65065">
              <a:off x="7896348" y="2495762"/>
              <a:ext cx="1399879" cy="1382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961568">
              <a:off x="7536213" y="1658995"/>
              <a:ext cx="2416384" cy="1400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9" y="63330"/>
            <a:ext cx="9143990" cy="5080169"/>
            <a:chOff x="9" y="63330"/>
            <a:chExt cx="9143990" cy="5080169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-24">
              <a:off x="9" y="63335"/>
              <a:ext cx="1401656" cy="20115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4196725" y="13740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4196725" y="304343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4196725" y="193048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196725" y="359991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4196725" y="248696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4196725" y="4156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4931425" y="137400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4931425" y="193048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931425" y="248696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4931425" y="304344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4931425" y="359992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4931425" y="4156400"/>
            <a:ext cx="3492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0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handhiman03/SOEN6841Project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ctrTitle"/>
          </p:nvPr>
        </p:nvSpPr>
        <p:spPr>
          <a:xfrm>
            <a:off x="713225" y="1129820"/>
            <a:ext cx="5337600" cy="20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Personalized Online Tutoring Scheduler: Revolutionizing Education</a:t>
            </a:r>
            <a:endParaRPr lang="en-CA" sz="3200"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713225" y="3045850"/>
            <a:ext cx="53376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i="0" u="sng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Group 21</a:t>
            </a:r>
            <a:r>
              <a:rPr lang="en-CA" sz="14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Rohan Saranjitsingh Dhiman - 40230689</a:t>
            </a:r>
            <a:br>
              <a:rPr lang="en-CA" sz="1400" dirty="0"/>
            </a:br>
            <a:r>
              <a:rPr lang="en-CA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Revanth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CA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Velagandula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- 40229629</a:t>
            </a:r>
            <a:br>
              <a:rPr lang="en-CA" sz="1400" dirty="0"/>
            </a:br>
            <a:r>
              <a:rPr lang="en-CA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Rovian</a:t>
            </a: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Dsouza - 40230102</a:t>
            </a:r>
            <a:br>
              <a:rPr lang="en-CA" sz="1400" dirty="0"/>
            </a:br>
            <a:r>
              <a:rPr lang="en-CA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Abhishek Gupta - 40226797</a:t>
            </a:r>
            <a:br>
              <a:rPr lang="en-CA" sz="1400" dirty="0"/>
            </a:br>
            <a:endParaRPr sz="1400" dirty="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487" y="-345300"/>
            <a:ext cx="3087315" cy="20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28">
            <a:extLst>
              <a:ext uri="{FF2B5EF4-FFF2-40B4-BE49-F238E27FC236}">
                <a16:creationId xmlns:a16="http://schemas.microsoft.com/office/drawing/2014/main" id="{AB488C3C-F8E4-41FF-1AB0-A6B641625C52}"/>
              </a:ext>
            </a:extLst>
          </p:cNvPr>
          <p:cNvSpPr txBox="1">
            <a:spLocks/>
          </p:cNvSpPr>
          <p:nvPr/>
        </p:nvSpPr>
        <p:spPr>
          <a:xfrm>
            <a:off x="713225" y="783211"/>
            <a:ext cx="53376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CA" b="1" dirty="0"/>
              <a:t>SOEN 6841: SOFTWARE PROJECT MANAGEMENT</a:t>
            </a:r>
          </a:p>
        </p:txBody>
      </p:sp>
      <p:pic>
        <p:nvPicPr>
          <p:cNvPr id="4" name="Picture 3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C8C8E25D-001A-1B34-EE3C-ACDB9031D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75" y="-26906"/>
            <a:ext cx="1924918" cy="641639"/>
          </a:xfrm>
          <a:prstGeom prst="rect">
            <a:avLst/>
          </a:prstGeom>
        </p:spPr>
      </p:pic>
      <p:sp>
        <p:nvSpPr>
          <p:cNvPr id="3" name="Google Shape;184;p28">
            <a:extLst>
              <a:ext uri="{FF2B5EF4-FFF2-40B4-BE49-F238E27FC236}">
                <a16:creationId xmlns:a16="http://schemas.microsoft.com/office/drawing/2014/main" id="{01C3A72D-23C4-71F9-3787-11973C7F15C9}"/>
              </a:ext>
            </a:extLst>
          </p:cNvPr>
          <p:cNvSpPr txBox="1">
            <a:spLocks/>
          </p:cNvSpPr>
          <p:nvPr/>
        </p:nvSpPr>
        <p:spPr>
          <a:xfrm>
            <a:off x="713225" y="4279952"/>
            <a:ext cx="7704154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CA" sz="1400" b="1" u="sng" dirty="0" err="1">
                <a:highlight>
                  <a:srgbClr val="FFFFFF"/>
                </a:highlight>
                <a:latin typeface="Arial" panose="020B0604020202020204" pitchFamily="34" charset="0"/>
              </a:rPr>
              <a:t>Github</a:t>
            </a:r>
            <a:r>
              <a:rPr lang="en-CA" sz="1400" b="1" u="sng" dirty="0">
                <a:highlight>
                  <a:srgbClr val="FFFFFF"/>
                </a:highlight>
                <a:latin typeface="Arial" panose="020B0604020202020204" pitchFamily="34" charset="0"/>
              </a:rPr>
              <a:t> Link:</a:t>
            </a:r>
          </a:p>
          <a:p>
            <a:pPr marL="0" indent="0"/>
            <a:r>
              <a:rPr lang="en-CA" sz="1400" dirty="0">
                <a:highlight>
                  <a:srgbClr val="FFFFFF"/>
                </a:highlight>
                <a:latin typeface="Arial" panose="020B0604020202020204" pitchFamily="34" charset="0"/>
                <a:hlinkClick r:id="rId5"/>
              </a:rPr>
              <a:t>https://github.com/rohandhiman03/SOEN6841Project</a:t>
            </a:r>
            <a:endParaRPr lang="en-CA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720000" y="10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timeline</a:t>
            </a:r>
            <a:endParaRPr dirty="0"/>
          </a:p>
        </p:txBody>
      </p:sp>
      <p:sp>
        <p:nvSpPr>
          <p:cNvPr id="422" name="Google Shape;422;p42"/>
          <p:cNvSpPr txBox="1"/>
          <p:nvPr/>
        </p:nvSpPr>
        <p:spPr>
          <a:xfrm flipH="1">
            <a:off x="2376010" y="10283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Conduct market research and analyze the target audience to identify opportunities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 flipH="1">
            <a:off x="4955800" y="10283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Defining scope, gathering requirements, approving project plan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 flipH="1">
            <a:off x="108610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System and database design, UI/UX prototyping.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 flipH="1">
            <a:off x="363495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Backend and frontend development, components integration.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 flipH="1">
            <a:off x="6183800" y="2846075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Unit, integration, and user acceptance testing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3160800" y="6769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5740600" y="6769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1870900" y="24946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419750" y="2494525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6968600" y="24946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32" name="Google Shape;432;p42"/>
          <p:cNvCxnSpPr>
            <a:stCxn id="427" idx="6"/>
            <a:endCxn id="428" idx="2"/>
          </p:cNvCxnSpPr>
          <p:nvPr/>
        </p:nvCxnSpPr>
        <p:spPr>
          <a:xfrm>
            <a:off x="3403500" y="798300"/>
            <a:ext cx="233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3" name="Google Shape;433;p42"/>
          <p:cNvCxnSpPr>
            <a:stCxn id="423" idx="2"/>
            <a:endCxn id="429" idx="0"/>
          </p:cNvCxnSpPr>
          <p:nvPr/>
        </p:nvCxnSpPr>
        <p:spPr>
          <a:xfrm rot="5400000">
            <a:off x="3660100" y="292925"/>
            <a:ext cx="534000" cy="38697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4" name="Google Shape;434;p42"/>
          <p:cNvCxnSpPr>
            <a:stCxn id="429" idx="6"/>
            <a:endCxn id="430" idx="2"/>
          </p:cNvCxnSpPr>
          <p:nvPr/>
        </p:nvCxnSpPr>
        <p:spPr>
          <a:xfrm>
            <a:off x="2113600" y="2616000"/>
            <a:ext cx="23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Google Shape;435;p42"/>
          <p:cNvCxnSpPr>
            <a:stCxn id="430" idx="6"/>
            <a:endCxn id="431" idx="2"/>
          </p:cNvCxnSpPr>
          <p:nvPr/>
        </p:nvCxnSpPr>
        <p:spPr>
          <a:xfrm>
            <a:off x="4662450" y="2615875"/>
            <a:ext cx="23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Google Shape;436;p42"/>
          <p:cNvCxnSpPr>
            <a:stCxn id="427" idx="4"/>
            <a:endCxn id="422" idx="0"/>
          </p:cNvCxnSpPr>
          <p:nvPr/>
        </p:nvCxnSpPr>
        <p:spPr>
          <a:xfrm>
            <a:off x="3282150" y="9196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2"/>
          <p:cNvCxnSpPr>
            <a:stCxn id="428" idx="4"/>
            <a:endCxn id="423" idx="0"/>
          </p:cNvCxnSpPr>
          <p:nvPr/>
        </p:nvCxnSpPr>
        <p:spPr>
          <a:xfrm>
            <a:off x="5861950" y="9196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2"/>
          <p:cNvCxnSpPr>
            <a:stCxn id="430" idx="4"/>
            <a:endCxn id="425" idx="0"/>
          </p:cNvCxnSpPr>
          <p:nvPr/>
        </p:nvCxnSpPr>
        <p:spPr>
          <a:xfrm>
            <a:off x="4541100" y="2737225"/>
            <a:ext cx="0" cy="1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2"/>
          <p:cNvCxnSpPr>
            <a:stCxn id="431" idx="4"/>
            <a:endCxn id="426" idx="0"/>
          </p:cNvCxnSpPr>
          <p:nvPr/>
        </p:nvCxnSpPr>
        <p:spPr>
          <a:xfrm>
            <a:off x="7089950" y="27373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2"/>
          <p:cNvCxnSpPr>
            <a:stCxn id="429" idx="4"/>
            <a:endCxn id="424" idx="0"/>
          </p:cNvCxnSpPr>
          <p:nvPr/>
        </p:nvCxnSpPr>
        <p:spPr>
          <a:xfrm>
            <a:off x="1992250" y="2737350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433;p42">
            <a:extLst>
              <a:ext uri="{FF2B5EF4-FFF2-40B4-BE49-F238E27FC236}">
                <a16:creationId xmlns:a16="http://schemas.microsoft.com/office/drawing/2014/main" id="{BDFC3AE6-5B37-6076-ABEB-02B0FF873968}"/>
              </a:ext>
            </a:extLst>
          </p:cNvPr>
          <p:cNvCxnSpPr>
            <a:cxnSpLocks/>
            <a:stCxn id="426" idx="2"/>
            <a:endCxn id="28" idx="6"/>
          </p:cNvCxnSpPr>
          <p:nvPr/>
        </p:nvCxnSpPr>
        <p:spPr>
          <a:xfrm rot="5400000">
            <a:off x="4467528" y="1364997"/>
            <a:ext cx="208944" cy="5035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440;p42">
            <a:extLst>
              <a:ext uri="{FF2B5EF4-FFF2-40B4-BE49-F238E27FC236}">
                <a16:creationId xmlns:a16="http://schemas.microsoft.com/office/drawing/2014/main" id="{B4DEB72F-4D05-2E7B-5DA7-F9B9F05CC6F5}"/>
              </a:ext>
            </a:extLst>
          </p:cNvPr>
          <p:cNvCxnSpPr>
            <a:cxnSpLocks/>
          </p:cNvCxnSpPr>
          <p:nvPr/>
        </p:nvCxnSpPr>
        <p:spPr>
          <a:xfrm>
            <a:off x="1932700" y="4021175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426;p42">
            <a:extLst>
              <a:ext uri="{FF2B5EF4-FFF2-40B4-BE49-F238E27FC236}">
                <a16:creationId xmlns:a16="http://schemas.microsoft.com/office/drawing/2014/main" id="{703515A9-283D-0936-EA8C-137A599D3FB1}"/>
              </a:ext>
            </a:extLst>
          </p:cNvPr>
          <p:cNvSpPr txBox="1"/>
          <p:nvPr/>
        </p:nvSpPr>
        <p:spPr>
          <a:xfrm flipH="1">
            <a:off x="1086100" y="4211100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Deployment to production or staging environment.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8" name="Google Shape;429;p42">
            <a:extLst>
              <a:ext uri="{FF2B5EF4-FFF2-40B4-BE49-F238E27FC236}">
                <a16:creationId xmlns:a16="http://schemas.microsoft.com/office/drawing/2014/main" id="{0135FE52-17AF-FBE3-FE15-B1D612564F13}"/>
              </a:ext>
            </a:extLst>
          </p:cNvPr>
          <p:cNvSpPr/>
          <p:nvPr/>
        </p:nvSpPr>
        <p:spPr>
          <a:xfrm>
            <a:off x="1811350" y="3866069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29" name="Google Shape;440;p42">
            <a:extLst>
              <a:ext uri="{FF2B5EF4-FFF2-40B4-BE49-F238E27FC236}">
                <a16:creationId xmlns:a16="http://schemas.microsoft.com/office/drawing/2014/main" id="{8E0F3AB5-3FF2-261D-84BC-B9B8271BF5A8}"/>
              </a:ext>
            </a:extLst>
          </p:cNvPr>
          <p:cNvCxnSpPr>
            <a:stCxn id="28" idx="4"/>
          </p:cNvCxnSpPr>
          <p:nvPr/>
        </p:nvCxnSpPr>
        <p:spPr>
          <a:xfrm>
            <a:off x="1932700" y="4108769"/>
            <a:ext cx="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26;p42">
            <a:extLst>
              <a:ext uri="{FF2B5EF4-FFF2-40B4-BE49-F238E27FC236}">
                <a16:creationId xmlns:a16="http://schemas.microsoft.com/office/drawing/2014/main" id="{5D5B8178-F5B2-0D28-6F8C-A8F01C282B03}"/>
              </a:ext>
            </a:extLst>
          </p:cNvPr>
          <p:cNvSpPr txBox="1"/>
          <p:nvPr/>
        </p:nvSpPr>
        <p:spPr>
          <a:xfrm flipH="1">
            <a:off x="3634950" y="4209950"/>
            <a:ext cx="1812300" cy="93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Andika"/>
                <a:ea typeface="Andika"/>
                <a:cs typeface="Andika"/>
              </a:rPr>
              <a:t>User training, documentation, support, and maintenance.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16" name="Google Shape;433;p42">
            <a:extLst>
              <a:ext uri="{FF2B5EF4-FFF2-40B4-BE49-F238E27FC236}">
                <a16:creationId xmlns:a16="http://schemas.microsoft.com/office/drawing/2014/main" id="{50F5B310-54F3-3E22-04E6-6D519A76AA46}"/>
              </a:ext>
            </a:extLst>
          </p:cNvPr>
          <p:cNvCxnSpPr>
            <a:cxnSpLocks/>
            <a:stCxn id="27" idx="1"/>
            <a:endCxn id="419" idx="2"/>
          </p:cNvCxnSpPr>
          <p:nvPr/>
        </p:nvCxnSpPr>
        <p:spPr>
          <a:xfrm flipV="1">
            <a:off x="2898400" y="4676150"/>
            <a:ext cx="350914" cy="1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9" name="Google Shape;429;p42">
            <a:extLst>
              <a:ext uri="{FF2B5EF4-FFF2-40B4-BE49-F238E27FC236}">
                <a16:creationId xmlns:a16="http://schemas.microsoft.com/office/drawing/2014/main" id="{A2D3E2B2-C166-2E19-C42C-3E1E9184BE46}"/>
              </a:ext>
            </a:extLst>
          </p:cNvPr>
          <p:cNvSpPr/>
          <p:nvPr/>
        </p:nvSpPr>
        <p:spPr>
          <a:xfrm>
            <a:off x="3249314" y="455480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cxnSp>
        <p:nvCxnSpPr>
          <p:cNvPr id="420" name="Google Shape;440;p42">
            <a:extLst>
              <a:ext uri="{FF2B5EF4-FFF2-40B4-BE49-F238E27FC236}">
                <a16:creationId xmlns:a16="http://schemas.microsoft.com/office/drawing/2014/main" id="{DDAB7829-526D-A10C-B374-583C3FD947CF}"/>
              </a:ext>
            </a:extLst>
          </p:cNvPr>
          <p:cNvCxnSpPr>
            <a:cxnSpLocks/>
            <a:stCxn id="419" idx="6"/>
            <a:endCxn id="31" idx="3"/>
          </p:cNvCxnSpPr>
          <p:nvPr/>
        </p:nvCxnSpPr>
        <p:spPr>
          <a:xfrm>
            <a:off x="3492014" y="4676150"/>
            <a:ext cx="14293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Potential Risks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Risks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Risks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System Integration 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Security Vulnerabilities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Scalability Issues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Resistance to change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Maintenance challenges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Overestimation of demand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Underestimation of cost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Risks</a:t>
            </a:r>
            <a:endParaRPr dirty="0"/>
          </a:p>
        </p:txBody>
      </p:sp>
      <p:grpSp>
        <p:nvGrpSpPr>
          <p:cNvPr id="19" name="Google Shape;5299;p61">
            <a:extLst>
              <a:ext uri="{FF2B5EF4-FFF2-40B4-BE49-F238E27FC236}">
                <a16:creationId xmlns:a16="http://schemas.microsoft.com/office/drawing/2014/main" id="{8C1F79C3-8DD1-37F9-4C42-840163430D09}"/>
              </a:ext>
            </a:extLst>
          </p:cNvPr>
          <p:cNvGrpSpPr/>
          <p:nvPr/>
        </p:nvGrpSpPr>
        <p:grpSpPr>
          <a:xfrm>
            <a:off x="1203683" y="1166628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0" name="Google Shape;5300;p61">
              <a:extLst>
                <a:ext uri="{FF2B5EF4-FFF2-40B4-BE49-F238E27FC236}">
                  <a16:creationId xmlns:a16="http://schemas.microsoft.com/office/drawing/2014/main" id="{F6D2CDF9-519C-ECDA-EE08-4D1BA4C8C9B7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301;p61">
              <a:extLst>
                <a:ext uri="{FF2B5EF4-FFF2-40B4-BE49-F238E27FC236}">
                  <a16:creationId xmlns:a16="http://schemas.microsoft.com/office/drawing/2014/main" id="{E0231F43-927A-FFAD-7DE8-A7B160290979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2;p61">
              <a:extLst>
                <a:ext uri="{FF2B5EF4-FFF2-40B4-BE49-F238E27FC236}">
                  <a16:creationId xmlns:a16="http://schemas.microsoft.com/office/drawing/2014/main" id="{1A780146-FC96-EA6C-7F01-80BE070CF738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5299;p61">
            <a:extLst>
              <a:ext uri="{FF2B5EF4-FFF2-40B4-BE49-F238E27FC236}">
                <a16:creationId xmlns:a16="http://schemas.microsoft.com/office/drawing/2014/main" id="{29CDC59F-4F5C-E4F4-6DBF-5991E3BFD20B}"/>
              </a:ext>
            </a:extLst>
          </p:cNvPr>
          <p:cNvGrpSpPr/>
          <p:nvPr/>
        </p:nvGrpSpPr>
        <p:grpSpPr>
          <a:xfrm>
            <a:off x="1188008" y="2536651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27" name="Google Shape;5300;p61">
              <a:extLst>
                <a:ext uri="{FF2B5EF4-FFF2-40B4-BE49-F238E27FC236}">
                  <a16:creationId xmlns:a16="http://schemas.microsoft.com/office/drawing/2014/main" id="{289D68BE-4778-31F8-C5FB-46B65290A1B9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301;p61">
              <a:extLst>
                <a:ext uri="{FF2B5EF4-FFF2-40B4-BE49-F238E27FC236}">
                  <a16:creationId xmlns:a16="http://schemas.microsoft.com/office/drawing/2014/main" id="{951E3A2C-8689-E459-C52C-8603939834DE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302;p61">
              <a:extLst>
                <a:ext uri="{FF2B5EF4-FFF2-40B4-BE49-F238E27FC236}">
                  <a16:creationId xmlns:a16="http://schemas.microsoft.com/office/drawing/2014/main" id="{165DB0D8-9545-E6E5-EDA6-60C5EC5508AA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5299;p61">
            <a:extLst>
              <a:ext uri="{FF2B5EF4-FFF2-40B4-BE49-F238E27FC236}">
                <a16:creationId xmlns:a16="http://schemas.microsoft.com/office/drawing/2014/main" id="{99C9884D-BDEC-3EDA-03DE-E026B23620B9}"/>
              </a:ext>
            </a:extLst>
          </p:cNvPr>
          <p:cNvGrpSpPr/>
          <p:nvPr/>
        </p:nvGrpSpPr>
        <p:grpSpPr>
          <a:xfrm>
            <a:off x="1197936" y="3918580"/>
            <a:ext cx="363316" cy="315437"/>
            <a:chOff x="6218300" y="4416175"/>
            <a:chExt cx="516000" cy="448000"/>
          </a:xfrm>
          <a:solidFill>
            <a:schemeClr val="accent1"/>
          </a:solidFill>
        </p:grpSpPr>
        <p:sp>
          <p:nvSpPr>
            <p:cNvPr id="31" name="Google Shape;5300;p61">
              <a:extLst>
                <a:ext uri="{FF2B5EF4-FFF2-40B4-BE49-F238E27FC236}">
                  <a16:creationId xmlns:a16="http://schemas.microsoft.com/office/drawing/2014/main" id="{2C4A0158-2E46-A576-FBE6-4BBA91CD7178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5301;p61">
              <a:extLst>
                <a:ext uri="{FF2B5EF4-FFF2-40B4-BE49-F238E27FC236}">
                  <a16:creationId xmlns:a16="http://schemas.microsoft.com/office/drawing/2014/main" id="{FAF4E304-F762-081A-6C47-A0B0CC90EC1E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7" name="Google Shape;5302;p61">
              <a:extLst>
                <a:ext uri="{FF2B5EF4-FFF2-40B4-BE49-F238E27FC236}">
                  <a16:creationId xmlns:a16="http://schemas.microsoft.com/office/drawing/2014/main" id="{29163EF5-E606-6525-B585-999A61E3F973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Risk Mitigation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Risks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Operational Risks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Employing Agile methodologies to ensure flexibility and adaptability in project execution.</a:t>
            </a:r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Regular stakeholder engagement to align expectations and gather feedback.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Establishing a robust testing framework to identify and address issues early.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Creating a contingency budget to manage unforeseen expenses.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Risks</a:t>
            </a:r>
            <a:endParaRPr dirty="0"/>
          </a:p>
        </p:txBody>
      </p:sp>
      <p:grpSp>
        <p:nvGrpSpPr>
          <p:cNvPr id="15" name="Google Shape;5307;p61">
            <a:extLst>
              <a:ext uri="{FF2B5EF4-FFF2-40B4-BE49-F238E27FC236}">
                <a16:creationId xmlns:a16="http://schemas.microsoft.com/office/drawing/2014/main" id="{8370BA9A-F3D9-5BDA-6000-5F8B932DEE1A}"/>
              </a:ext>
            </a:extLst>
          </p:cNvPr>
          <p:cNvGrpSpPr/>
          <p:nvPr/>
        </p:nvGrpSpPr>
        <p:grpSpPr>
          <a:xfrm>
            <a:off x="1215714" y="1179250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16" name="Google Shape;5308;p61">
              <a:extLst>
                <a:ext uri="{FF2B5EF4-FFF2-40B4-BE49-F238E27FC236}">
                  <a16:creationId xmlns:a16="http://schemas.microsoft.com/office/drawing/2014/main" id="{27A72C4E-9284-D98D-F556-49B1554AC35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309;p61">
              <a:extLst>
                <a:ext uri="{FF2B5EF4-FFF2-40B4-BE49-F238E27FC236}">
                  <a16:creationId xmlns:a16="http://schemas.microsoft.com/office/drawing/2014/main" id="{AA275DB8-B294-2BC8-F648-C45A076F334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5307;p61">
            <a:extLst>
              <a:ext uri="{FF2B5EF4-FFF2-40B4-BE49-F238E27FC236}">
                <a16:creationId xmlns:a16="http://schemas.microsoft.com/office/drawing/2014/main" id="{E7C6798A-2D51-B304-ED21-6A12EDAE980C}"/>
              </a:ext>
            </a:extLst>
          </p:cNvPr>
          <p:cNvGrpSpPr/>
          <p:nvPr/>
        </p:nvGrpSpPr>
        <p:grpSpPr>
          <a:xfrm>
            <a:off x="1215713" y="2571750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19" name="Google Shape;5308;p61">
              <a:extLst>
                <a:ext uri="{FF2B5EF4-FFF2-40B4-BE49-F238E27FC236}">
                  <a16:creationId xmlns:a16="http://schemas.microsoft.com/office/drawing/2014/main" id="{B1A0D92E-3AC3-87BA-4E72-2D536DE247D3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309;p61">
              <a:extLst>
                <a:ext uri="{FF2B5EF4-FFF2-40B4-BE49-F238E27FC236}">
                  <a16:creationId xmlns:a16="http://schemas.microsoft.com/office/drawing/2014/main" id="{3FFB5B06-9D55-ABD8-1455-DD6258988F6A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5307;p61">
            <a:extLst>
              <a:ext uri="{FF2B5EF4-FFF2-40B4-BE49-F238E27FC236}">
                <a16:creationId xmlns:a16="http://schemas.microsoft.com/office/drawing/2014/main" id="{DA606122-8177-8CDC-46C3-71D4892946D4}"/>
              </a:ext>
            </a:extLst>
          </p:cNvPr>
          <p:cNvGrpSpPr/>
          <p:nvPr/>
        </p:nvGrpSpPr>
        <p:grpSpPr>
          <a:xfrm>
            <a:off x="1215713" y="3906672"/>
            <a:ext cx="339253" cy="33925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22" name="Google Shape;5308;p61">
              <a:extLst>
                <a:ext uri="{FF2B5EF4-FFF2-40B4-BE49-F238E27FC236}">
                  <a16:creationId xmlns:a16="http://schemas.microsoft.com/office/drawing/2014/main" id="{61470FDA-28D9-2B2C-0154-5762D6593643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09;p61">
              <a:extLst>
                <a:ext uri="{FF2B5EF4-FFF2-40B4-BE49-F238E27FC236}">
                  <a16:creationId xmlns:a16="http://schemas.microsoft.com/office/drawing/2014/main" id="{BB145CD7-AFBB-F067-FA25-D8FEAA6C834C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07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Project expenses</a:t>
            </a:r>
            <a:endParaRPr dirty="0"/>
          </a:p>
        </p:txBody>
      </p:sp>
      <p:sp>
        <p:nvSpPr>
          <p:cNvPr id="463" name="Google Shape;463;p45"/>
          <p:cNvSpPr txBox="1">
            <a:spLocks noGrp="1"/>
          </p:cNvSpPr>
          <p:nvPr>
            <p:ph type="title" idx="4294967295"/>
          </p:nvPr>
        </p:nvSpPr>
        <p:spPr>
          <a:xfrm>
            <a:off x="6496849" y="1343525"/>
            <a:ext cx="1863379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Development</a:t>
            </a:r>
            <a:endParaRPr sz="1800"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title" idx="4294967295"/>
          </p:nvPr>
        </p:nvSpPr>
        <p:spPr>
          <a:xfrm>
            <a:off x="6496850" y="192799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Testing</a:t>
            </a:r>
            <a:endParaRPr sz="1800" dirty="0"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 idx="4294967295"/>
          </p:nvPr>
        </p:nvSpPr>
        <p:spPr>
          <a:xfrm>
            <a:off x="6496850" y="2512456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Marketing</a:t>
            </a:r>
            <a:endParaRPr sz="1800"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title" idx="4294967295"/>
          </p:nvPr>
        </p:nvSpPr>
        <p:spPr>
          <a:xfrm>
            <a:off x="6496850" y="3096922"/>
            <a:ext cx="192715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Maintenance</a:t>
            </a:r>
            <a:endParaRPr sz="1800" dirty="0"/>
          </a:p>
        </p:txBody>
      </p:sp>
      <p:sp>
        <p:nvSpPr>
          <p:cNvPr id="470" name="Google Shape;470;p45"/>
          <p:cNvSpPr/>
          <p:nvPr/>
        </p:nvSpPr>
        <p:spPr>
          <a:xfrm>
            <a:off x="6149988" y="1401575"/>
            <a:ext cx="242700" cy="2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6149988" y="1986050"/>
            <a:ext cx="242700" cy="2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6149988" y="2570513"/>
            <a:ext cx="242700" cy="24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73" name="Google Shape;473;p45"/>
          <p:cNvSpPr/>
          <p:nvPr/>
        </p:nvSpPr>
        <p:spPr>
          <a:xfrm>
            <a:off x="6149988" y="3154988"/>
            <a:ext cx="242700" cy="24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9818060-A0A4-07C5-2EB9-EBB8456D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1288604"/>
            <a:ext cx="5032900" cy="31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 Budget Allocation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4294967295"/>
          </p:nvPr>
        </p:nvSpPr>
        <p:spPr>
          <a:xfrm>
            <a:off x="6107603" y="1574250"/>
            <a:ext cx="22353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This graph shows the budget allocated slit to each resource.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We also includes a 10% additional contingency budget to address unforseen financial needs.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A61ADB-488F-2CA0-A8BF-BECAD258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31606"/>
            <a:ext cx="5387603" cy="36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>
            <a:spLocks noGrp="1"/>
          </p:cNvSpPr>
          <p:nvPr>
            <p:ph type="title" idx="2"/>
          </p:nvPr>
        </p:nvSpPr>
        <p:spPr>
          <a:xfrm>
            <a:off x="1079400" y="1428207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$225,000</a:t>
            </a:r>
            <a:endParaRPr dirty="0"/>
          </a:p>
        </p:txBody>
      </p:sp>
      <p:sp>
        <p:nvSpPr>
          <p:cNvPr id="379" name="Google Shape;379;p37"/>
          <p:cNvSpPr txBox="1">
            <a:spLocks noGrp="1"/>
          </p:cNvSpPr>
          <p:nvPr>
            <p:ph type="subTitle" idx="3"/>
          </p:nvPr>
        </p:nvSpPr>
        <p:spPr>
          <a:xfrm>
            <a:off x="1079400" y="2197119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Project Budget</a:t>
            </a:r>
            <a:endParaRPr dirty="0"/>
          </a:p>
        </p:txBody>
      </p:sp>
      <p:sp>
        <p:nvSpPr>
          <p:cNvPr id="380" name="Google Shape;380;p37"/>
          <p:cNvSpPr txBox="1">
            <a:spLocks noGrp="1"/>
          </p:cNvSpPr>
          <p:nvPr>
            <p:ph type="title" idx="4"/>
          </p:nvPr>
        </p:nvSpPr>
        <p:spPr>
          <a:xfrm>
            <a:off x="1079400" y="268801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10%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subTitle" idx="5"/>
          </p:nvPr>
        </p:nvSpPr>
        <p:spPr>
          <a:xfrm>
            <a:off x="1079400" y="3456940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C</a:t>
            </a:r>
            <a:r>
              <a:rPr lang="en-CA" dirty="0"/>
              <a:t>o</a:t>
            </a:r>
            <a:r>
              <a:rPr lang="en" dirty="0"/>
              <a:t>ntigency Budget</a:t>
            </a:r>
            <a:endParaRPr dirty="0"/>
          </a:p>
        </p:txBody>
      </p:sp>
      <p:grpSp>
        <p:nvGrpSpPr>
          <p:cNvPr id="382" name="Google Shape;382;p37"/>
          <p:cNvGrpSpPr/>
          <p:nvPr/>
        </p:nvGrpSpPr>
        <p:grpSpPr>
          <a:xfrm>
            <a:off x="5234610" y="1048219"/>
            <a:ext cx="4796609" cy="6298125"/>
            <a:chOff x="5234610" y="1048219"/>
            <a:chExt cx="4796609" cy="6298125"/>
          </a:xfrm>
        </p:grpSpPr>
        <p:pic>
          <p:nvPicPr>
            <p:cNvPr id="383" name="Google Shape;38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311163">
              <a:off x="4867008" y="2597026"/>
              <a:ext cx="5531812" cy="3234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862779">
              <a:off x="5787848" y="1201473"/>
              <a:ext cx="1415426" cy="1266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subTitle" idx="6"/>
          </p:nvPr>
        </p:nvSpPr>
        <p:spPr>
          <a:xfrm>
            <a:off x="1106030" y="3788815"/>
            <a:ext cx="348391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Proactive Risk Management</a:t>
            </a:r>
            <a:endParaRPr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1131861" y="1571225"/>
            <a:ext cx="3314400" cy="456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Evidence of demand and projected success in the educational landscape.</a:t>
            </a:r>
            <a:endParaRPr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Technical, operational, and economic viability established through in-depth analysis.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1106029" y="415634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Identification and mitigation of potential challenges to safeguard project success.</a:t>
            </a:r>
            <a:endParaRPr dirty="0"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5057932" y="415634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budgeting with a contingency plan to support project phases.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Validated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7"/>
          </p:nvPr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 Confirmed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8"/>
          </p:nvPr>
        </p:nvSpPr>
        <p:spPr>
          <a:xfrm>
            <a:off x="5057905" y="378881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Robust Financial Planning </a:t>
            </a:r>
            <a:endParaRPr dirty="0"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745832" y="1280221"/>
            <a:ext cx="294102" cy="294323"/>
            <a:chOff x="1206570" y="2118459"/>
            <a:chExt cx="294102" cy="294323"/>
          </a:xfrm>
        </p:grpSpPr>
        <p:sp>
          <p:nvSpPr>
            <p:cNvPr id="317" name="Google Shape;317;p35"/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321" name="Google Shape;321;p35"/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5"/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5"/>
          <p:cNvGrpSpPr/>
          <p:nvPr/>
        </p:nvGrpSpPr>
        <p:grpSpPr>
          <a:xfrm>
            <a:off x="720000" y="3865197"/>
            <a:ext cx="293945" cy="294848"/>
            <a:chOff x="1207069" y="3333357"/>
            <a:chExt cx="293945" cy="294848"/>
          </a:xfrm>
        </p:grpSpPr>
        <p:sp>
          <p:nvSpPr>
            <p:cNvPr id="330" name="Google Shape;330;p35"/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35"/>
          <p:cNvGrpSpPr/>
          <p:nvPr/>
        </p:nvGrpSpPr>
        <p:grpSpPr>
          <a:xfrm>
            <a:off x="4670964" y="3864809"/>
            <a:ext cx="295016" cy="295626"/>
            <a:chOff x="4782208" y="3333857"/>
            <a:chExt cx="295016" cy="295626"/>
          </a:xfrm>
        </p:grpSpPr>
        <p:sp>
          <p:nvSpPr>
            <p:cNvPr id="341" name="Google Shape;341;p35"/>
            <p:cNvSpPr/>
            <p:nvPr/>
          </p:nvSpPr>
          <p:spPr>
            <a:xfrm>
              <a:off x="4863591" y="3333857"/>
              <a:ext cx="142494" cy="202762"/>
            </a:xfrm>
            <a:custGeom>
              <a:avLst/>
              <a:gdLst/>
              <a:ahLst/>
              <a:cxnLst/>
              <a:rect l="l" t="t" r="r" b="b"/>
              <a:pathLst>
                <a:path w="259080" h="368658" extrusionOk="0">
                  <a:moveTo>
                    <a:pt x="57088" y="239130"/>
                  </a:moveTo>
                  <a:lnTo>
                    <a:pt x="104189" y="239130"/>
                  </a:lnTo>
                  <a:lnTo>
                    <a:pt x="104189" y="281702"/>
                  </a:lnTo>
                  <a:cubicBezTo>
                    <a:pt x="82450" y="283514"/>
                    <a:pt x="61617" y="289854"/>
                    <a:pt x="41690" y="299818"/>
                  </a:cubicBezTo>
                  <a:cubicBezTo>
                    <a:pt x="34443" y="303441"/>
                    <a:pt x="27197" y="307970"/>
                    <a:pt x="20856" y="312499"/>
                  </a:cubicBezTo>
                  <a:cubicBezTo>
                    <a:pt x="46219" y="314311"/>
                    <a:pt x="71581" y="322463"/>
                    <a:pt x="93320" y="335144"/>
                  </a:cubicBezTo>
                  <a:lnTo>
                    <a:pt x="180276" y="335144"/>
                  </a:lnTo>
                  <a:lnTo>
                    <a:pt x="180276" y="335144"/>
                  </a:lnTo>
                  <a:cubicBezTo>
                    <a:pt x="199298" y="335144"/>
                    <a:pt x="216508" y="342390"/>
                    <a:pt x="230095" y="355977"/>
                  </a:cubicBezTo>
                  <a:cubicBezTo>
                    <a:pt x="233718" y="359600"/>
                    <a:pt x="237341" y="364129"/>
                    <a:pt x="240058" y="368658"/>
                  </a:cubicBezTo>
                  <a:lnTo>
                    <a:pt x="259080" y="352354"/>
                  </a:lnTo>
                  <a:cubicBezTo>
                    <a:pt x="230095" y="311593"/>
                    <a:pt x="184805" y="286231"/>
                    <a:pt x="134986" y="281702"/>
                  </a:cubicBezTo>
                  <a:lnTo>
                    <a:pt x="134986" y="239130"/>
                  </a:lnTo>
                  <a:lnTo>
                    <a:pt x="182088" y="239130"/>
                  </a:lnTo>
                  <a:cubicBezTo>
                    <a:pt x="213791" y="239130"/>
                    <a:pt x="239153" y="213768"/>
                    <a:pt x="239153" y="182065"/>
                  </a:cubicBezTo>
                  <a:cubicBezTo>
                    <a:pt x="239153" y="173007"/>
                    <a:pt x="231907" y="166666"/>
                    <a:pt x="223754" y="166666"/>
                  </a:cubicBezTo>
                  <a:lnTo>
                    <a:pt x="171218" y="166666"/>
                  </a:lnTo>
                  <a:cubicBezTo>
                    <a:pt x="157631" y="166666"/>
                    <a:pt x="144950" y="171195"/>
                    <a:pt x="134986" y="179347"/>
                  </a:cubicBezTo>
                  <a:lnTo>
                    <a:pt x="134986" y="114130"/>
                  </a:lnTo>
                  <a:lnTo>
                    <a:pt x="182088" y="114130"/>
                  </a:lnTo>
                  <a:cubicBezTo>
                    <a:pt x="213791" y="114130"/>
                    <a:pt x="239153" y="88768"/>
                    <a:pt x="239153" y="57065"/>
                  </a:cubicBezTo>
                  <a:cubicBezTo>
                    <a:pt x="239153" y="48007"/>
                    <a:pt x="231907" y="41667"/>
                    <a:pt x="223754" y="41667"/>
                  </a:cubicBezTo>
                  <a:lnTo>
                    <a:pt x="171218" y="41667"/>
                  </a:lnTo>
                  <a:cubicBezTo>
                    <a:pt x="157631" y="41667"/>
                    <a:pt x="144950" y="46196"/>
                    <a:pt x="134986" y="54348"/>
                  </a:cubicBezTo>
                  <a:lnTo>
                    <a:pt x="134986" y="15398"/>
                  </a:lnTo>
                  <a:cubicBezTo>
                    <a:pt x="134986" y="6340"/>
                    <a:pt x="127740" y="0"/>
                    <a:pt x="119588" y="0"/>
                  </a:cubicBezTo>
                  <a:cubicBezTo>
                    <a:pt x="110530" y="0"/>
                    <a:pt x="104189" y="7246"/>
                    <a:pt x="104189" y="15398"/>
                  </a:cubicBezTo>
                  <a:lnTo>
                    <a:pt x="104189" y="54348"/>
                  </a:lnTo>
                  <a:cubicBezTo>
                    <a:pt x="94226" y="46196"/>
                    <a:pt x="81544" y="41667"/>
                    <a:pt x="67957" y="41667"/>
                  </a:cubicBezTo>
                  <a:lnTo>
                    <a:pt x="15421" y="41667"/>
                  </a:lnTo>
                  <a:cubicBezTo>
                    <a:pt x="6363" y="41667"/>
                    <a:pt x="23" y="48913"/>
                    <a:pt x="23" y="57065"/>
                  </a:cubicBezTo>
                  <a:cubicBezTo>
                    <a:pt x="23" y="88768"/>
                    <a:pt x="25385" y="114130"/>
                    <a:pt x="57088" y="114130"/>
                  </a:cubicBezTo>
                  <a:lnTo>
                    <a:pt x="104189" y="114130"/>
                  </a:lnTo>
                  <a:lnTo>
                    <a:pt x="104189" y="179347"/>
                  </a:lnTo>
                  <a:cubicBezTo>
                    <a:pt x="94226" y="171195"/>
                    <a:pt x="81544" y="166666"/>
                    <a:pt x="67957" y="166666"/>
                  </a:cubicBezTo>
                  <a:lnTo>
                    <a:pt x="15421" y="166666"/>
                  </a:lnTo>
                  <a:cubicBezTo>
                    <a:pt x="6363" y="166666"/>
                    <a:pt x="23" y="173912"/>
                    <a:pt x="23" y="182065"/>
                  </a:cubicBezTo>
                  <a:cubicBezTo>
                    <a:pt x="-883" y="213768"/>
                    <a:pt x="25385" y="239130"/>
                    <a:pt x="57088" y="239130"/>
                  </a:cubicBezTo>
                  <a:lnTo>
                    <a:pt x="57088" y="239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" name="Google Shape;342;p35"/>
            <p:cNvGrpSpPr/>
            <p:nvPr/>
          </p:nvGrpSpPr>
          <p:grpSpPr>
            <a:xfrm>
              <a:off x="4782208" y="3514758"/>
              <a:ext cx="295016" cy="114725"/>
              <a:chOff x="6476433" y="4867032"/>
              <a:chExt cx="534353" cy="207797"/>
            </a:xfrm>
          </p:grpSpPr>
          <p:sp>
            <p:nvSpPr>
              <p:cNvPr id="343" name="Google Shape;343;p35"/>
              <p:cNvSpPr/>
              <p:nvPr/>
            </p:nvSpPr>
            <p:spPr>
              <a:xfrm>
                <a:off x="6476433" y="4874648"/>
                <a:ext cx="64311" cy="197463"/>
              </a:xfrm>
              <a:custGeom>
                <a:avLst/>
                <a:gdLst/>
                <a:ahLst/>
                <a:cxnLst/>
                <a:rect l="l" t="t" r="r" b="b"/>
                <a:pathLst>
                  <a:path w="64311" h="197463" extrusionOk="0">
                    <a:moveTo>
                      <a:pt x="48913" y="0"/>
                    </a:moveTo>
                    <a:lnTo>
                      <a:pt x="15399" y="0"/>
                    </a:lnTo>
                    <a:cubicBezTo>
                      <a:pt x="6341" y="0"/>
                      <a:pt x="0" y="7246"/>
                      <a:pt x="0" y="15398"/>
                    </a:cubicBezTo>
                    <a:lnTo>
                      <a:pt x="0" y="182065"/>
                    </a:lnTo>
                    <a:cubicBezTo>
                      <a:pt x="0" y="191123"/>
                      <a:pt x="7246" y="197463"/>
                      <a:pt x="15399" y="197463"/>
                    </a:cubicBezTo>
                    <a:lnTo>
                      <a:pt x="48913" y="197463"/>
                    </a:lnTo>
                    <a:cubicBezTo>
                      <a:pt x="57971" y="197463"/>
                      <a:pt x="64311" y="190217"/>
                      <a:pt x="64311" y="182065"/>
                    </a:cubicBezTo>
                    <a:lnTo>
                      <a:pt x="64311" y="15398"/>
                    </a:lnTo>
                    <a:cubicBezTo>
                      <a:pt x="64311" y="7246"/>
                      <a:pt x="57971" y="0"/>
                      <a:pt x="48913" y="0"/>
                    </a:cubicBezTo>
                    <a:lnTo>
                      <a:pt x="489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6573354" y="4867032"/>
                <a:ext cx="437432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437432" h="207797" extrusionOk="0">
                    <a:moveTo>
                      <a:pt x="423006" y="7617"/>
                    </a:moveTo>
                    <a:cubicBezTo>
                      <a:pt x="409419" y="-3253"/>
                      <a:pt x="389492" y="-2347"/>
                      <a:pt x="376810" y="9428"/>
                    </a:cubicBezTo>
                    <a:lnTo>
                      <a:pt x="301630" y="74645"/>
                    </a:lnTo>
                    <a:cubicBezTo>
                      <a:pt x="301630" y="75551"/>
                      <a:pt x="302535" y="77363"/>
                      <a:pt x="302535" y="78269"/>
                    </a:cubicBezTo>
                    <a:cubicBezTo>
                      <a:pt x="302535" y="117218"/>
                      <a:pt x="270832" y="148921"/>
                      <a:pt x="231883" y="148921"/>
                    </a:cubicBezTo>
                    <a:lnTo>
                      <a:pt x="120471" y="148921"/>
                    </a:lnTo>
                    <a:cubicBezTo>
                      <a:pt x="111413" y="148921"/>
                      <a:pt x="105072" y="141674"/>
                      <a:pt x="105072" y="133522"/>
                    </a:cubicBezTo>
                    <a:cubicBezTo>
                      <a:pt x="105072" y="124464"/>
                      <a:pt x="112318" y="118123"/>
                      <a:pt x="120471" y="118123"/>
                    </a:cubicBezTo>
                    <a:lnTo>
                      <a:pt x="231883" y="118123"/>
                    </a:lnTo>
                    <a:cubicBezTo>
                      <a:pt x="253623" y="118123"/>
                      <a:pt x="270832" y="100913"/>
                      <a:pt x="270832" y="79174"/>
                    </a:cubicBezTo>
                    <a:cubicBezTo>
                      <a:pt x="270832" y="57435"/>
                      <a:pt x="253623" y="40225"/>
                      <a:pt x="231883" y="40225"/>
                    </a:cubicBezTo>
                    <a:lnTo>
                      <a:pt x="135869" y="40225"/>
                    </a:lnTo>
                    <a:cubicBezTo>
                      <a:pt x="95108" y="13051"/>
                      <a:pt x="43478" y="9428"/>
                      <a:pt x="0" y="29356"/>
                    </a:cubicBezTo>
                    <a:lnTo>
                      <a:pt x="0" y="188775"/>
                    </a:lnTo>
                    <a:cubicBezTo>
                      <a:pt x="24457" y="201457"/>
                      <a:pt x="50724" y="207797"/>
                      <a:pt x="77898" y="207797"/>
                    </a:cubicBezTo>
                    <a:lnTo>
                      <a:pt x="246376" y="207797"/>
                    </a:lnTo>
                    <a:cubicBezTo>
                      <a:pt x="280796" y="207797"/>
                      <a:pt x="313405" y="193304"/>
                      <a:pt x="336050" y="167037"/>
                    </a:cubicBezTo>
                    <a:lnTo>
                      <a:pt x="428441" y="61059"/>
                    </a:lnTo>
                    <a:cubicBezTo>
                      <a:pt x="442028" y="44754"/>
                      <a:pt x="440216" y="20298"/>
                      <a:pt x="423006" y="7617"/>
                    </a:cubicBezTo>
                    <a:lnTo>
                      <a:pt x="423006" y="76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35"/>
          <p:cNvGrpSpPr/>
          <p:nvPr/>
        </p:nvGrpSpPr>
        <p:grpSpPr>
          <a:xfrm>
            <a:off x="4696745" y="1279958"/>
            <a:ext cx="295122" cy="294836"/>
            <a:chOff x="3351883" y="3941071"/>
            <a:chExt cx="295122" cy="294836"/>
          </a:xfrm>
        </p:grpSpPr>
        <p:sp>
          <p:nvSpPr>
            <p:cNvPr id="346" name="Google Shape;346;p35"/>
            <p:cNvSpPr/>
            <p:nvPr/>
          </p:nvSpPr>
          <p:spPr>
            <a:xfrm>
              <a:off x="3404390" y="4181106"/>
              <a:ext cx="189311" cy="54800"/>
            </a:xfrm>
            <a:custGeom>
              <a:avLst/>
              <a:gdLst/>
              <a:ahLst/>
              <a:cxnLst/>
              <a:rect l="l" t="t" r="r" b="b"/>
              <a:pathLst>
                <a:path w="344202" h="99637" extrusionOk="0">
                  <a:moveTo>
                    <a:pt x="172101" y="37137"/>
                  </a:moveTo>
                  <a:cubicBezTo>
                    <a:pt x="115036" y="37137"/>
                    <a:pt x="59783" y="26268"/>
                    <a:pt x="8152" y="3623"/>
                  </a:cubicBezTo>
                  <a:cubicBezTo>
                    <a:pt x="5435" y="2717"/>
                    <a:pt x="2717" y="906"/>
                    <a:pt x="0" y="0"/>
                  </a:cubicBezTo>
                  <a:lnTo>
                    <a:pt x="0" y="52536"/>
                  </a:lnTo>
                  <a:cubicBezTo>
                    <a:pt x="0" y="58877"/>
                    <a:pt x="3623" y="64311"/>
                    <a:pt x="9964" y="67029"/>
                  </a:cubicBezTo>
                  <a:cubicBezTo>
                    <a:pt x="62500" y="88768"/>
                    <a:pt x="116847" y="99637"/>
                    <a:pt x="172101" y="99637"/>
                  </a:cubicBezTo>
                  <a:cubicBezTo>
                    <a:pt x="227355" y="99637"/>
                    <a:pt x="282608" y="88768"/>
                    <a:pt x="334238" y="67029"/>
                  </a:cubicBezTo>
                  <a:cubicBezTo>
                    <a:pt x="339673" y="64311"/>
                    <a:pt x="344202" y="58877"/>
                    <a:pt x="344202" y="52536"/>
                  </a:cubicBezTo>
                  <a:lnTo>
                    <a:pt x="344202" y="0"/>
                  </a:lnTo>
                  <a:cubicBezTo>
                    <a:pt x="341485" y="906"/>
                    <a:pt x="338767" y="2717"/>
                    <a:pt x="336050" y="3623"/>
                  </a:cubicBezTo>
                  <a:cubicBezTo>
                    <a:pt x="284420" y="26268"/>
                    <a:pt x="229166" y="37137"/>
                    <a:pt x="172101" y="37137"/>
                  </a:cubicBezTo>
                  <a:lnTo>
                    <a:pt x="172101" y="37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35"/>
            <p:cNvGrpSpPr/>
            <p:nvPr/>
          </p:nvGrpSpPr>
          <p:grpSpPr>
            <a:xfrm>
              <a:off x="3351953" y="4045810"/>
              <a:ext cx="295052" cy="138399"/>
              <a:chOff x="3885860" y="6104944"/>
              <a:chExt cx="534418" cy="250678"/>
            </a:xfrm>
          </p:grpSpPr>
          <p:sp>
            <p:nvSpPr>
              <p:cNvPr id="348" name="Google Shape;348;p35"/>
              <p:cNvSpPr/>
              <p:nvPr/>
            </p:nvSpPr>
            <p:spPr>
              <a:xfrm>
                <a:off x="3980968" y="6265949"/>
                <a:ext cx="344202" cy="89673"/>
              </a:xfrm>
              <a:custGeom>
                <a:avLst/>
                <a:gdLst/>
                <a:ahLst/>
                <a:cxnLst/>
                <a:rect l="l" t="t" r="r" b="b"/>
                <a:pathLst>
                  <a:path w="344202" h="89673" extrusionOk="0">
                    <a:moveTo>
                      <a:pt x="172101" y="48007"/>
                    </a:moveTo>
                    <a:cubicBezTo>
                      <a:pt x="167572" y="48007"/>
                      <a:pt x="163043" y="47101"/>
                      <a:pt x="159420" y="46195"/>
                    </a:cubicBezTo>
                    <a:lnTo>
                      <a:pt x="0" y="0"/>
                    </a:lnTo>
                    <a:lnTo>
                      <a:pt x="0" y="49819"/>
                    </a:lnTo>
                    <a:cubicBezTo>
                      <a:pt x="51630" y="75181"/>
                      <a:pt x="110507" y="89673"/>
                      <a:pt x="172101" y="89673"/>
                    </a:cubicBezTo>
                    <a:cubicBezTo>
                      <a:pt x="233695" y="89673"/>
                      <a:pt x="292572" y="75181"/>
                      <a:pt x="344202" y="49819"/>
                    </a:cubicBezTo>
                    <a:lnTo>
                      <a:pt x="344202" y="0"/>
                    </a:lnTo>
                    <a:lnTo>
                      <a:pt x="184782" y="46195"/>
                    </a:lnTo>
                    <a:cubicBezTo>
                      <a:pt x="181159" y="48007"/>
                      <a:pt x="176630" y="48007"/>
                      <a:pt x="172101" y="48007"/>
                    </a:cubicBezTo>
                    <a:lnTo>
                      <a:pt x="172101" y="480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3885860" y="6104944"/>
                <a:ext cx="534418" cy="228939"/>
              </a:xfrm>
              <a:custGeom>
                <a:avLst/>
                <a:gdLst/>
                <a:ahLst/>
                <a:cxnLst/>
                <a:rect l="l" t="t" r="r" b="b"/>
                <a:pathLst>
                  <a:path w="534418" h="228939" extrusionOk="0">
                    <a:moveTo>
                      <a:pt x="523549" y="74048"/>
                    </a:moveTo>
                    <a:lnTo>
                      <a:pt x="271739" y="679"/>
                    </a:lnTo>
                    <a:cubicBezTo>
                      <a:pt x="269021" y="-226"/>
                      <a:pt x="266304" y="-226"/>
                      <a:pt x="262681" y="679"/>
                    </a:cubicBezTo>
                    <a:lnTo>
                      <a:pt x="13587" y="73143"/>
                    </a:lnTo>
                    <a:lnTo>
                      <a:pt x="267210" y="73143"/>
                    </a:lnTo>
                    <a:cubicBezTo>
                      <a:pt x="276267" y="73143"/>
                      <a:pt x="282608" y="80389"/>
                      <a:pt x="282608" y="88541"/>
                    </a:cubicBezTo>
                    <a:cubicBezTo>
                      <a:pt x="282608" y="96693"/>
                      <a:pt x="275362" y="103940"/>
                      <a:pt x="267210" y="103940"/>
                    </a:cubicBezTo>
                    <a:lnTo>
                      <a:pt x="0" y="103940"/>
                    </a:lnTo>
                    <a:lnTo>
                      <a:pt x="0" y="213541"/>
                    </a:lnTo>
                    <a:cubicBezTo>
                      <a:pt x="0" y="222599"/>
                      <a:pt x="7246" y="228940"/>
                      <a:pt x="15399" y="228940"/>
                    </a:cubicBezTo>
                    <a:cubicBezTo>
                      <a:pt x="24457" y="228940"/>
                      <a:pt x="30797" y="221693"/>
                      <a:pt x="30797" y="213541"/>
                    </a:cubicBezTo>
                    <a:lnTo>
                      <a:pt x="30797" y="109375"/>
                    </a:lnTo>
                    <a:lnTo>
                      <a:pt x="262681" y="176404"/>
                    </a:lnTo>
                    <a:cubicBezTo>
                      <a:pt x="265398" y="177309"/>
                      <a:pt x="268115" y="177309"/>
                      <a:pt x="271739" y="176404"/>
                    </a:cubicBezTo>
                    <a:lnTo>
                      <a:pt x="523549" y="103034"/>
                    </a:lnTo>
                    <a:cubicBezTo>
                      <a:pt x="538042" y="99411"/>
                      <a:pt x="538042" y="78577"/>
                      <a:pt x="523549" y="74048"/>
                    </a:cubicBezTo>
                    <a:lnTo>
                      <a:pt x="523549" y="740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35"/>
            <p:cNvSpPr/>
            <p:nvPr/>
          </p:nvSpPr>
          <p:spPr>
            <a:xfrm>
              <a:off x="3374886" y="3987078"/>
              <a:ext cx="50814" cy="28894"/>
            </a:xfrm>
            <a:custGeom>
              <a:avLst/>
              <a:gdLst/>
              <a:ahLst/>
              <a:cxnLst/>
              <a:rect l="l" t="t" r="r" b="b"/>
              <a:pathLst>
                <a:path w="92390" h="52535" extrusionOk="0">
                  <a:moveTo>
                    <a:pt x="0" y="26268"/>
                  </a:moveTo>
                  <a:cubicBezTo>
                    <a:pt x="0" y="40761"/>
                    <a:pt x="11775" y="52536"/>
                    <a:pt x="26268" y="52536"/>
                  </a:cubicBezTo>
                  <a:cubicBezTo>
                    <a:pt x="57971" y="52536"/>
                    <a:pt x="85145" y="29891"/>
                    <a:pt x="92391" y="0"/>
                  </a:cubicBezTo>
                  <a:lnTo>
                    <a:pt x="26268" y="0"/>
                  </a:lnTo>
                  <a:cubicBezTo>
                    <a:pt x="11775" y="0"/>
                    <a:pt x="0" y="11775"/>
                    <a:pt x="0" y="26268"/>
                  </a:cubicBez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351883" y="3941071"/>
              <a:ext cx="73731" cy="57291"/>
            </a:xfrm>
            <a:custGeom>
              <a:avLst/>
              <a:gdLst/>
              <a:ahLst/>
              <a:cxnLst/>
              <a:rect l="l" t="t" r="r" b="b"/>
              <a:pathLst>
                <a:path w="134057" h="104166" extrusionOk="0">
                  <a:moveTo>
                    <a:pt x="67935" y="52536"/>
                  </a:moveTo>
                  <a:lnTo>
                    <a:pt x="134058" y="52536"/>
                  </a:lnTo>
                  <a:cubicBezTo>
                    <a:pt x="126811" y="22645"/>
                    <a:pt x="100543" y="0"/>
                    <a:pt x="67935" y="0"/>
                  </a:cubicBezTo>
                  <a:cubicBezTo>
                    <a:pt x="30797" y="0"/>
                    <a:pt x="0" y="30797"/>
                    <a:pt x="0" y="67935"/>
                  </a:cubicBezTo>
                  <a:cubicBezTo>
                    <a:pt x="0" y="81522"/>
                    <a:pt x="3623" y="94203"/>
                    <a:pt x="10870" y="104166"/>
                  </a:cubicBezTo>
                  <a:cubicBezTo>
                    <a:pt x="13587" y="75181"/>
                    <a:pt x="38044" y="52536"/>
                    <a:pt x="67935" y="52536"/>
                  </a:cubicBezTo>
                  <a:lnTo>
                    <a:pt x="67935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504905" y="3941071"/>
              <a:ext cx="43342" cy="74728"/>
            </a:xfrm>
            <a:custGeom>
              <a:avLst/>
              <a:gdLst/>
              <a:ahLst/>
              <a:cxnLst/>
              <a:rect l="l" t="t" r="r" b="b"/>
              <a:pathLst>
                <a:path w="78803" h="135869" extrusionOk="0">
                  <a:moveTo>
                    <a:pt x="10869" y="135869"/>
                  </a:moveTo>
                  <a:cubicBezTo>
                    <a:pt x="48007" y="135869"/>
                    <a:pt x="78804" y="105072"/>
                    <a:pt x="78804" y="67935"/>
                  </a:cubicBezTo>
                  <a:cubicBezTo>
                    <a:pt x="78804" y="30797"/>
                    <a:pt x="48007" y="0"/>
                    <a:pt x="10869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869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550912" y="3941071"/>
              <a:ext cx="95652" cy="74728"/>
            </a:xfrm>
            <a:custGeom>
              <a:avLst/>
              <a:gdLst/>
              <a:ahLst/>
              <a:cxnLst/>
              <a:rect l="l" t="t" r="r" b="b"/>
              <a:pathLst>
                <a:path w="173912" h="135869" extrusionOk="0">
                  <a:moveTo>
                    <a:pt x="105978" y="135869"/>
                  </a:moveTo>
                  <a:cubicBezTo>
                    <a:pt x="143116" y="135869"/>
                    <a:pt x="173913" y="105072"/>
                    <a:pt x="173913" y="67935"/>
                  </a:cubicBezTo>
                  <a:cubicBezTo>
                    <a:pt x="173913" y="30797"/>
                    <a:pt x="143116" y="0"/>
                    <a:pt x="105978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5978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429394" y="3941071"/>
              <a:ext cx="72735" cy="74728"/>
            </a:xfrm>
            <a:custGeom>
              <a:avLst/>
              <a:gdLst/>
              <a:ahLst/>
              <a:cxnLst/>
              <a:rect l="l" t="t" r="r" b="b"/>
              <a:pathLst>
                <a:path w="132246" h="135869" extrusionOk="0">
                  <a:moveTo>
                    <a:pt x="64311" y="135869"/>
                  </a:moveTo>
                  <a:cubicBezTo>
                    <a:pt x="101449" y="135869"/>
                    <a:pt x="132246" y="105072"/>
                    <a:pt x="132246" y="67935"/>
                  </a:cubicBezTo>
                  <a:cubicBezTo>
                    <a:pt x="132246" y="30797"/>
                    <a:pt x="101449" y="0"/>
                    <a:pt x="64311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64311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07;p35">
            <a:extLst>
              <a:ext uri="{FF2B5EF4-FFF2-40B4-BE49-F238E27FC236}">
                <a16:creationId xmlns:a16="http://schemas.microsoft.com/office/drawing/2014/main" id="{6A08711E-E3DD-A0F2-B631-5E30E3ECDDA1}"/>
              </a:ext>
            </a:extLst>
          </p:cNvPr>
          <p:cNvSpPr txBox="1">
            <a:spLocks/>
          </p:cNvSpPr>
          <p:nvPr/>
        </p:nvSpPr>
        <p:spPr>
          <a:xfrm>
            <a:off x="3041403" y="2405920"/>
            <a:ext cx="348391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dirty="0"/>
              <a:t>Strategic Roadmap</a:t>
            </a:r>
          </a:p>
        </p:txBody>
      </p:sp>
      <p:sp>
        <p:nvSpPr>
          <p:cNvPr id="3" name="Google Shape;311;p35">
            <a:extLst>
              <a:ext uri="{FF2B5EF4-FFF2-40B4-BE49-F238E27FC236}">
                <a16:creationId xmlns:a16="http://schemas.microsoft.com/office/drawing/2014/main" id="{499DE74F-58E9-443B-4F0D-16B5D63F66CA}"/>
              </a:ext>
            </a:extLst>
          </p:cNvPr>
          <p:cNvSpPr txBox="1">
            <a:spLocks/>
          </p:cNvSpPr>
          <p:nvPr/>
        </p:nvSpPr>
        <p:spPr>
          <a:xfrm>
            <a:off x="3041402" y="2773445"/>
            <a:ext cx="33144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Comprehensive project plan ensuring timely execution and delivery.</a:t>
            </a:r>
          </a:p>
        </p:txBody>
      </p:sp>
      <p:grpSp>
        <p:nvGrpSpPr>
          <p:cNvPr id="4" name="Google Shape;329;p35">
            <a:extLst>
              <a:ext uri="{FF2B5EF4-FFF2-40B4-BE49-F238E27FC236}">
                <a16:creationId xmlns:a16="http://schemas.microsoft.com/office/drawing/2014/main" id="{6283154C-3028-F865-AAF7-F6D3ABC10D7F}"/>
              </a:ext>
            </a:extLst>
          </p:cNvPr>
          <p:cNvGrpSpPr/>
          <p:nvPr/>
        </p:nvGrpSpPr>
        <p:grpSpPr>
          <a:xfrm>
            <a:off x="2655373" y="2482302"/>
            <a:ext cx="293945" cy="294848"/>
            <a:chOff x="1207069" y="3333357"/>
            <a:chExt cx="293945" cy="294848"/>
          </a:xfrm>
        </p:grpSpPr>
        <p:sp>
          <p:nvSpPr>
            <p:cNvPr id="5" name="Google Shape;330;p35">
              <a:extLst>
                <a:ext uri="{FF2B5EF4-FFF2-40B4-BE49-F238E27FC236}">
                  <a16:creationId xmlns:a16="http://schemas.microsoft.com/office/drawing/2014/main" id="{4F079BB7-51DC-17DA-A7AC-EBCDAC47C8BB}"/>
                </a:ext>
              </a:extLst>
            </p:cNvPr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31;p35">
              <a:extLst>
                <a:ext uri="{FF2B5EF4-FFF2-40B4-BE49-F238E27FC236}">
                  <a16:creationId xmlns:a16="http://schemas.microsoft.com/office/drawing/2014/main" id="{D0F4BA26-E230-725A-F356-F1ADB1BBC2BC}"/>
                </a:ext>
              </a:extLst>
            </p:cNvPr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32;p35">
              <a:extLst>
                <a:ext uri="{FF2B5EF4-FFF2-40B4-BE49-F238E27FC236}">
                  <a16:creationId xmlns:a16="http://schemas.microsoft.com/office/drawing/2014/main" id="{8B4914A1-B99D-EEEF-A8CC-1D503F19A3F9}"/>
                </a:ext>
              </a:extLst>
            </p:cNvPr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33;p35">
              <a:extLst>
                <a:ext uri="{FF2B5EF4-FFF2-40B4-BE49-F238E27FC236}">
                  <a16:creationId xmlns:a16="http://schemas.microsoft.com/office/drawing/2014/main" id="{032EB907-1885-A050-B0E3-87E9946D6D1E}"/>
                </a:ext>
              </a:extLst>
            </p:cNvPr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34;p35">
              <a:extLst>
                <a:ext uri="{FF2B5EF4-FFF2-40B4-BE49-F238E27FC236}">
                  <a16:creationId xmlns:a16="http://schemas.microsoft.com/office/drawing/2014/main" id="{9D3FAD6F-2DE1-0E79-62B6-22C2963E170A}"/>
                </a:ext>
              </a:extLst>
            </p:cNvPr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35;p35">
              <a:extLst>
                <a:ext uri="{FF2B5EF4-FFF2-40B4-BE49-F238E27FC236}">
                  <a16:creationId xmlns:a16="http://schemas.microsoft.com/office/drawing/2014/main" id="{12449BE3-7E45-CC6E-738C-1FD9588415D4}"/>
                </a:ext>
              </a:extLst>
            </p:cNvPr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6;p35">
              <a:extLst>
                <a:ext uri="{FF2B5EF4-FFF2-40B4-BE49-F238E27FC236}">
                  <a16:creationId xmlns:a16="http://schemas.microsoft.com/office/drawing/2014/main" id="{09169543-FE1A-18EB-301D-F1027494FD81}"/>
                </a:ext>
              </a:extLst>
            </p:cNvPr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37;p35">
              <a:extLst>
                <a:ext uri="{FF2B5EF4-FFF2-40B4-BE49-F238E27FC236}">
                  <a16:creationId xmlns:a16="http://schemas.microsoft.com/office/drawing/2014/main" id="{4F7140DF-A014-7DB2-D954-B34439CDDDBA}"/>
                </a:ext>
              </a:extLst>
            </p:cNvPr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38;p35">
              <a:extLst>
                <a:ext uri="{FF2B5EF4-FFF2-40B4-BE49-F238E27FC236}">
                  <a16:creationId xmlns:a16="http://schemas.microsoft.com/office/drawing/2014/main" id="{1D444E34-2B33-EB73-683A-86F81262EC51}"/>
                </a:ext>
              </a:extLst>
            </p:cNvPr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9;p35">
              <a:extLst>
                <a:ext uri="{FF2B5EF4-FFF2-40B4-BE49-F238E27FC236}">
                  <a16:creationId xmlns:a16="http://schemas.microsoft.com/office/drawing/2014/main" id="{2A3E28F3-8C0D-E0B9-DAE7-1BA4F3DC8D9F}"/>
                </a:ext>
              </a:extLst>
            </p:cNvPr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 to Action and Future Steps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1199717" y="1944344"/>
            <a:ext cx="7137522" cy="807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look forward to discussing further details, addressing any questions, and collaborating closely with all stakeholders as we move towards the implementation phase.</a:t>
            </a:r>
            <a:endParaRPr lang="en-CA" sz="1400" dirty="0"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826135" y="2234068"/>
            <a:ext cx="272654" cy="244480"/>
            <a:chOff x="1206570" y="2118459"/>
            <a:chExt cx="294102" cy="294323"/>
          </a:xfrm>
        </p:grpSpPr>
        <p:sp>
          <p:nvSpPr>
            <p:cNvPr id="317" name="Google Shape;317;p35"/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321" name="Google Shape;321;p35"/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35"/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313;p35">
            <a:extLst>
              <a:ext uri="{FF2B5EF4-FFF2-40B4-BE49-F238E27FC236}">
                <a16:creationId xmlns:a16="http://schemas.microsoft.com/office/drawing/2014/main" id="{3EB893FC-0F5A-3CAA-B279-9388C11D67F2}"/>
              </a:ext>
            </a:extLst>
          </p:cNvPr>
          <p:cNvSpPr txBox="1">
            <a:spLocks/>
          </p:cNvSpPr>
          <p:nvPr/>
        </p:nvSpPr>
        <p:spPr>
          <a:xfrm>
            <a:off x="1174799" y="2996663"/>
            <a:ext cx="7137522" cy="8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/>
              <a:t>We would also be looking for investors to help making this application a huge success.</a:t>
            </a:r>
            <a:endParaRPr lang="en-CA" sz="1400" dirty="0"/>
          </a:p>
        </p:txBody>
      </p:sp>
      <p:grpSp>
        <p:nvGrpSpPr>
          <p:cNvPr id="299" name="Google Shape;786;p48">
            <a:extLst>
              <a:ext uri="{FF2B5EF4-FFF2-40B4-BE49-F238E27FC236}">
                <a16:creationId xmlns:a16="http://schemas.microsoft.com/office/drawing/2014/main" id="{5074FE26-9A37-4CEF-21FD-186E81B3AE27}"/>
              </a:ext>
            </a:extLst>
          </p:cNvPr>
          <p:cNvGrpSpPr/>
          <p:nvPr/>
        </p:nvGrpSpPr>
        <p:grpSpPr>
          <a:xfrm>
            <a:off x="803682" y="3301593"/>
            <a:ext cx="295107" cy="294619"/>
            <a:chOff x="3346382" y="3333357"/>
            <a:chExt cx="295107" cy="294619"/>
          </a:xfrm>
        </p:grpSpPr>
        <p:sp>
          <p:nvSpPr>
            <p:cNvPr id="300" name="Google Shape;787;p48">
              <a:extLst>
                <a:ext uri="{FF2B5EF4-FFF2-40B4-BE49-F238E27FC236}">
                  <a16:creationId xmlns:a16="http://schemas.microsoft.com/office/drawing/2014/main" id="{12CAD4E8-0572-CC94-4958-AFBC51536F04}"/>
                </a:ext>
              </a:extLst>
            </p:cNvPr>
            <p:cNvSpPr/>
            <p:nvPr/>
          </p:nvSpPr>
          <p:spPr>
            <a:xfrm>
              <a:off x="3407391" y="3388568"/>
              <a:ext cx="91666" cy="102922"/>
            </a:xfrm>
            <a:custGeom>
              <a:avLst/>
              <a:gdLst/>
              <a:ahLst/>
              <a:cxnLst/>
              <a:rect l="l" t="t" r="r" b="b"/>
              <a:pathLst>
                <a:path w="166666" h="187131" extrusionOk="0">
                  <a:moveTo>
                    <a:pt x="166666" y="30429"/>
                  </a:moveTo>
                  <a:lnTo>
                    <a:pt x="134963" y="30429"/>
                  </a:lnTo>
                  <a:cubicBezTo>
                    <a:pt x="109601" y="30429"/>
                    <a:pt x="85145" y="21371"/>
                    <a:pt x="66123" y="4161"/>
                  </a:cubicBezTo>
                  <a:cubicBezTo>
                    <a:pt x="58877" y="-2180"/>
                    <a:pt x="48007" y="-1274"/>
                    <a:pt x="43478" y="6878"/>
                  </a:cubicBezTo>
                  <a:cubicBezTo>
                    <a:pt x="33514" y="21371"/>
                    <a:pt x="17210" y="30429"/>
                    <a:pt x="0" y="30429"/>
                  </a:cubicBezTo>
                  <a:lnTo>
                    <a:pt x="0" y="103799"/>
                  </a:lnTo>
                  <a:cubicBezTo>
                    <a:pt x="0" y="149994"/>
                    <a:pt x="37138" y="187132"/>
                    <a:pt x="83333" y="187132"/>
                  </a:cubicBezTo>
                  <a:cubicBezTo>
                    <a:pt x="129529" y="187132"/>
                    <a:pt x="166666" y="149994"/>
                    <a:pt x="166666" y="103799"/>
                  </a:cubicBezTo>
                  <a:lnTo>
                    <a:pt x="166666" y="30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788;p48">
              <a:extLst>
                <a:ext uri="{FF2B5EF4-FFF2-40B4-BE49-F238E27FC236}">
                  <a16:creationId xmlns:a16="http://schemas.microsoft.com/office/drawing/2014/main" id="{8DBF0A13-931F-BA40-F40D-349F5494335B}"/>
                </a:ext>
              </a:extLst>
            </p:cNvPr>
            <p:cNvSpPr/>
            <p:nvPr/>
          </p:nvSpPr>
          <p:spPr>
            <a:xfrm>
              <a:off x="3369886" y="3405368"/>
              <a:ext cx="20425" cy="34374"/>
            </a:xfrm>
            <a:custGeom>
              <a:avLst/>
              <a:gdLst/>
              <a:ahLst/>
              <a:cxnLst/>
              <a:rect l="l" t="t" r="r" b="b"/>
              <a:pathLst>
                <a:path w="37137" h="62499" extrusionOk="0">
                  <a:moveTo>
                    <a:pt x="31703" y="62500"/>
                  </a:moveTo>
                  <a:lnTo>
                    <a:pt x="37138" y="62500"/>
                  </a:lnTo>
                  <a:lnTo>
                    <a:pt x="37138" y="0"/>
                  </a:ln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9819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789;p48">
              <a:extLst>
                <a:ext uri="{FF2B5EF4-FFF2-40B4-BE49-F238E27FC236}">
                  <a16:creationId xmlns:a16="http://schemas.microsoft.com/office/drawing/2014/main" id="{91B04DD9-D7CD-AA41-57D8-257902999987}"/>
                </a:ext>
              </a:extLst>
            </p:cNvPr>
            <p:cNvSpPr/>
            <p:nvPr/>
          </p:nvSpPr>
          <p:spPr>
            <a:xfrm>
              <a:off x="3516907" y="3404868"/>
              <a:ext cx="20425" cy="34873"/>
            </a:xfrm>
            <a:custGeom>
              <a:avLst/>
              <a:gdLst/>
              <a:ahLst/>
              <a:cxnLst/>
              <a:rect l="l" t="t" r="r" b="b"/>
              <a:pathLst>
                <a:path w="37137" h="63405" extrusionOk="0">
                  <a:moveTo>
                    <a:pt x="0" y="906"/>
                  </a:moveTo>
                  <a:lnTo>
                    <a:pt x="0" y="63406"/>
                  </a:lnTo>
                  <a:lnTo>
                    <a:pt x="5435" y="63406"/>
                  </a:lnTo>
                  <a:cubicBezTo>
                    <a:pt x="22645" y="63406"/>
                    <a:pt x="37138" y="49819"/>
                    <a:pt x="37138" y="31703"/>
                  </a:cubicBezTo>
                  <a:cubicBezTo>
                    <a:pt x="37138" y="13587"/>
                    <a:pt x="23551" y="0"/>
                    <a:pt x="54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790;p48">
              <a:extLst>
                <a:ext uri="{FF2B5EF4-FFF2-40B4-BE49-F238E27FC236}">
                  <a16:creationId xmlns:a16="http://schemas.microsoft.com/office/drawing/2014/main" id="{3F5CE461-2376-59A2-A742-4050301A84F3}"/>
                </a:ext>
              </a:extLst>
            </p:cNvPr>
            <p:cNvSpPr/>
            <p:nvPr/>
          </p:nvSpPr>
          <p:spPr>
            <a:xfrm>
              <a:off x="3389888" y="3333357"/>
              <a:ext cx="132019" cy="54302"/>
            </a:xfrm>
            <a:custGeom>
              <a:avLst/>
              <a:gdLst/>
              <a:ahLst/>
              <a:cxnLst/>
              <a:rect l="l" t="t" r="r" b="b"/>
              <a:pathLst>
                <a:path w="240035" h="98731" extrusionOk="0">
                  <a:moveTo>
                    <a:pt x="49819" y="88768"/>
                  </a:moveTo>
                  <a:cubicBezTo>
                    <a:pt x="58877" y="76087"/>
                    <a:pt x="72464" y="68840"/>
                    <a:pt x="87862" y="68840"/>
                  </a:cubicBezTo>
                  <a:cubicBezTo>
                    <a:pt x="99637" y="68840"/>
                    <a:pt x="110507" y="73369"/>
                    <a:pt x="118659" y="80616"/>
                  </a:cubicBezTo>
                  <a:cubicBezTo>
                    <a:pt x="132246" y="92391"/>
                    <a:pt x="149456" y="98732"/>
                    <a:pt x="166666" y="98732"/>
                  </a:cubicBezTo>
                  <a:lnTo>
                    <a:pt x="228260" y="98732"/>
                  </a:lnTo>
                  <a:cubicBezTo>
                    <a:pt x="235507" y="88768"/>
                    <a:pt x="240036" y="76087"/>
                    <a:pt x="240036" y="62500"/>
                  </a:cubicBezTo>
                  <a:cubicBezTo>
                    <a:pt x="240036" y="28080"/>
                    <a:pt x="211956" y="0"/>
                    <a:pt x="177536" y="0"/>
                  </a:cubicBezTo>
                  <a:lnTo>
                    <a:pt x="62500" y="0"/>
                  </a:lnTo>
                  <a:cubicBezTo>
                    <a:pt x="28080" y="0"/>
                    <a:pt x="0" y="28080"/>
                    <a:pt x="0" y="62500"/>
                  </a:cubicBezTo>
                  <a:lnTo>
                    <a:pt x="0" y="98732"/>
                  </a:lnTo>
                  <a:lnTo>
                    <a:pt x="31703" y="98732"/>
                  </a:lnTo>
                  <a:cubicBezTo>
                    <a:pt x="38949" y="98732"/>
                    <a:pt x="45290" y="95108"/>
                    <a:pt x="49819" y="88768"/>
                  </a:cubicBezTo>
                  <a:lnTo>
                    <a:pt x="49819" y="88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91;p48">
              <a:extLst>
                <a:ext uri="{FF2B5EF4-FFF2-40B4-BE49-F238E27FC236}">
                  <a16:creationId xmlns:a16="http://schemas.microsoft.com/office/drawing/2014/main" id="{11DD6273-DD2B-FF7B-800F-02F9021E2625}"/>
                </a:ext>
              </a:extLst>
            </p:cNvPr>
            <p:cNvSpPr/>
            <p:nvPr/>
          </p:nvSpPr>
          <p:spPr>
            <a:xfrm>
              <a:off x="3461899" y="3511884"/>
              <a:ext cx="36387" cy="47666"/>
            </a:xfrm>
            <a:custGeom>
              <a:avLst/>
              <a:gdLst/>
              <a:ahLst/>
              <a:cxnLst/>
              <a:rect l="l" t="t" r="r" b="b"/>
              <a:pathLst>
                <a:path w="66158" h="86665" extrusionOk="0">
                  <a:moveTo>
                    <a:pt x="38044" y="78804"/>
                  </a:moveTo>
                  <a:lnTo>
                    <a:pt x="64311" y="33514"/>
                  </a:lnTo>
                  <a:cubicBezTo>
                    <a:pt x="67935" y="26268"/>
                    <a:pt x="66123" y="18116"/>
                    <a:pt x="59783" y="13587"/>
                  </a:cubicBezTo>
                  <a:lnTo>
                    <a:pt x="41667" y="0"/>
                  </a:lnTo>
                  <a:lnTo>
                    <a:pt x="0" y="73369"/>
                  </a:lnTo>
                  <a:lnTo>
                    <a:pt x="14493" y="84239"/>
                  </a:lnTo>
                  <a:lnTo>
                    <a:pt x="14493" y="84239"/>
                  </a:lnTo>
                  <a:cubicBezTo>
                    <a:pt x="22645" y="88768"/>
                    <a:pt x="33515" y="86956"/>
                    <a:pt x="38044" y="78804"/>
                  </a:cubicBezTo>
                  <a:lnTo>
                    <a:pt x="38044" y="788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92;p48">
              <a:extLst>
                <a:ext uri="{FF2B5EF4-FFF2-40B4-BE49-F238E27FC236}">
                  <a16:creationId xmlns:a16="http://schemas.microsoft.com/office/drawing/2014/main" id="{DF17DE72-53D9-7F74-D8FF-B263CF3EC746}"/>
                </a:ext>
              </a:extLst>
            </p:cNvPr>
            <p:cNvSpPr/>
            <p:nvPr/>
          </p:nvSpPr>
          <p:spPr>
            <a:xfrm>
              <a:off x="3439396" y="3507383"/>
              <a:ext cx="27898" cy="24411"/>
            </a:xfrm>
            <a:custGeom>
              <a:avLst/>
              <a:gdLst/>
              <a:ahLst/>
              <a:cxnLst/>
              <a:rect l="l" t="t" r="r" b="b"/>
              <a:pathLst>
                <a:path w="50724" h="44384" extrusionOk="0">
                  <a:moveTo>
                    <a:pt x="25362" y="2718"/>
                  </a:moveTo>
                  <a:cubicBezTo>
                    <a:pt x="16304" y="2718"/>
                    <a:pt x="8152" y="1812"/>
                    <a:pt x="0" y="0"/>
                  </a:cubicBezTo>
                  <a:lnTo>
                    <a:pt x="25362" y="44384"/>
                  </a:lnTo>
                  <a:lnTo>
                    <a:pt x="50725" y="0"/>
                  </a:lnTo>
                  <a:cubicBezTo>
                    <a:pt x="42572" y="1812"/>
                    <a:pt x="34420" y="2718"/>
                    <a:pt x="25362" y="2718"/>
                  </a:cubicBezTo>
                  <a:lnTo>
                    <a:pt x="25362" y="2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93;p48">
              <a:extLst>
                <a:ext uri="{FF2B5EF4-FFF2-40B4-BE49-F238E27FC236}">
                  <a16:creationId xmlns:a16="http://schemas.microsoft.com/office/drawing/2014/main" id="{B96B165F-415C-12FC-BDF0-81D0F523C36C}"/>
                </a:ext>
              </a:extLst>
            </p:cNvPr>
            <p:cNvSpPr/>
            <p:nvPr/>
          </p:nvSpPr>
          <p:spPr>
            <a:xfrm>
              <a:off x="3408372" y="3510883"/>
              <a:ext cx="35889" cy="48040"/>
            </a:xfrm>
            <a:custGeom>
              <a:avLst/>
              <a:gdLst/>
              <a:ahLst/>
              <a:cxnLst/>
              <a:rect l="l" t="t" r="r" b="b"/>
              <a:pathLst>
                <a:path w="65252" h="87345" extrusionOk="0">
                  <a:moveTo>
                    <a:pt x="6376" y="14493"/>
                  </a:moveTo>
                  <a:cubicBezTo>
                    <a:pt x="35" y="19022"/>
                    <a:pt x="-1777" y="28080"/>
                    <a:pt x="1847" y="34420"/>
                  </a:cubicBezTo>
                  <a:lnTo>
                    <a:pt x="28115" y="79710"/>
                  </a:lnTo>
                  <a:cubicBezTo>
                    <a:pt x="32644" y="87862"/>
                    <a:pt x="43513" y="89674"/>
                    <a:pt x="50759" y="84239"/>
                  </a:cubicBezTo>
                  <a:lnTo>
                    <a:pt x="50759" y="84239"/>
                  </a:lnTo>
                  <a:lnTo>
                    <a:pt x="65252" y="73369"/>
                  </a:lnTo>
                  <a:lnTo>
                    <a:pt x="23586" y="0"/>
                  </a:lnTo>
                  <a:lnTo>
                    <a:pt x="6376" y="14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794;p48">
              <a:extLst>
                <a:ext uri="{FF2B5EF4-FFF2-40B4-BE49-F238E27FC236}">
                  <a16:creationId xmlns:a16="http://schemas.microsoft.com/office/drawing/2014/main" id="{D89195E6-7B8B-ED7F-8B23-BE32E0168FD6}"/>
                </a:ext>
              </a:extLst>
            </p:cNvPr>
            <p:cNvSpPr/>
            <p:nvPr/>
          </p:nvSpPr>
          <p:spPr>
            <a:xfrm>
              <a:off x="3346382" y="3515884"/>
              <a:ext cx="97146" cy="112092"/>
            </a:xfrm>
            <a:custGeom>
              <a:avLst/>
              <a:gdLst/>
              <a:ahLst/>
              <a:cxnLst/>
              <a:rect l="l" t="t" r="r" b="b"/>
              <a:pathLst>
                <a:path w="176630" h="203803" extrusionOk="0">
                  <a:moveTo>
                    <a:pt x="153985" y="110507"/>
                  </a:moveTo>
                  <a:cubicBezTo>
                    <a:pt x="136775" y="110507"/>
                    <a:pt x="121376" y="101449"/>
                    <a:pt x="113224" y="86956"/>
                  </a:cubicBezTo>
                  <a:lnTo>
                    <a:pt x="86956" y="41667"/>
                  </a:lnTo>
                  <a:cubicBezTo>
                    <a:pt x="79710" y="28080"/>
                    <a:pt x="78804" y="12681"/>
                    <a:pt x="84239" y="0"/>
                  </a:cubicBezTo>
                  <a:cubicBezTo>
                    <a:pt x="37138" y="7246"/>
                    <a:pt x="0" y="48913"/>
                    <a:pt x="0" y="97826"/>
                  </a:cubicBezTo>
                  <a:lnTo>
                    <a:pt x="0" y="188405"/>
                  </a:lnTo>
                  <a:cubicBezTo>
                    <a:pt x="0" y="197463"/>
                    <a:pt x="7247" y="203804"/>
                    <a:pt x="15399" y="203804"/>
                  </a:cubicBezTo>
                  <a:lnTo>
                    <a:pt x="51630" y="203804"/>
                  </a:lnTo>
                  <a:lnTo>
                    <a:pt x="51630" y="139492"/>
                  </a:lnTo>
                  <a:cubicBezTo>
                    <a:pt x="51630" y="130434"/>
                    <a:pt x="58877" y="124094"/>
                    <a:pt x="67029" y="124094"/>
                  </a:cubicBezTo>
                  <a:cubicBezTo>
                    <a:pt x="76087" y="124094"/>
                    <a:pt x="82427" y="131340"/>
                    <a:pt x="82427" y="139492"/>
                  </a:cubicBezTo>
                  <a:lnTo>
                    <a:pt x="82427" y="203804"/>
                  </a:lnTo>
                  <a:lnTo>
                    <a:pt x="176630" y="203804"/>
                  </a:lnTo>
                  <a:lnTo>
                    <a:pt x="176630" y="104166"/>
                  </a:lnTo>
                  <a:cubicBezTo>
                    <a:pt x="171195" y="108695"/>
                    <a:pt x="163043" y="110507"/>
                    <a:pt x="153985" y="110507"/>
                  </a:cubicBezTo>
                  <a:lnTo>
                    <a:pt x="153985" y="1105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795;p48">
              <a:extLst>
                <a:ext uri="{FF2B5EF4-FFF2-40B4-BE49-F238E27FC236}">
                  <a16:creationId xmlns:a16="http://schemas.microsoft.com/office/drawing/2014/main" id="{DD1D0F4B-B88B-9EDA-923B-2ACD078E8C38}"/>
                </a:ext>
              </a:extLst>
            </p:cNvPr>
            <p:cNvSpPr/>
            <p:nvPr/>
          </p:nvSpPr>
          <p:spPr>
            <a:xfrm>
              <a:off x="3461399" y="3515384"/>
              <a:ext cx="74728" cy="111594"/>
            </a:xfrm>
            <a:custGeom>
              <a:avLst/>
              <a:gdLst/>
              <a:ahLst/>
              <a:cxnLst/>
              <a:rect l="l" t="t" r="r" b="b"/>
              <a:pathLst>
                <a:path w="135869" h="202898" extrusionOk="0">
                  <a:moveTo>
                    <a:pt x="86956" y="125000"/>
                  </a:moveTo>
                  <a:cubicBezTo>
                    <a:pt x="86956" y="102355"/>
                    <a:pt x="94203" y="80616"/>
                    <a:pt x="106884" y="61594"/>
                  </a:cubicBezTo>
                  <a:lnTo>
                    <a:pt x="135869" y="20833"/>
                  </a:lnTo>
                  <a:cubicBezTo>
                    <a:pt x="134963" y="19022"/>
                    <a:pt x="133152" y="16304"/>
                    <a:pt x="132246" y="14493"/>
                  </a:cubicBezTo>
                  <a:cubicBezTo>
                    <a:pt x="121376" y="7247"/>
                    <a:pt x="108695" y="2718"/>
                    <a:pt x="94203" y="0"/>
                  </a:cubicBezTo>
                  <a:cubicBezTo>
                    <a:pt x="99637" y="13587"/>
                    <a:pt x="99637" y="28986"/>
                    <a:pt x="91485" y="41667"/>
                  </a:cubicBezTo>
                  <a:lnTo>
                    <a:pt x="65217" y="86956"/>
                  </a:lnTo>
                  <a:cubicBezTo>
                    <a:pt x="57065" y="101449"/>
                    <a:pt x="41667" y="110507"/>
                    <a:pt x="24457" y="110507"/>
                  </a:cubicBezTo>
                  <a:cubicBezTo>
                    <a:pt x="15399" y="110507"/>
                    <a:pt x="7247" y="107790"/>
                    <a:pt x="0" y="103261"/>
                  </a:cubicBezTo>
                  <a:lnTo>
                    <a:pt x="0" y="202898"/>
                  </a:lnTo>
                  <a:lnTo>
                    <a:pt x="119565" y="202898"/>
                  </a:lnTo>
                  <a:cubicBezTo>
                    <a:pt x="99637" y="184782"/>
                    <a:pt x="86956" y="156703"/>
                    <a:pt x="86956" y="125000"/>
                  </a:cubicBezTo>
                  <a:lnTo>
                    <a:pt x="86956" y="125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796;p48">
              <a:extLst>
                <a:ext uri="{FF2B5EF4-FFF2-40B4-BE49-F238E27FC236}">
                  <a16:creationId xmlns:a16="http://schemas.microsoft.com/office/drawing/2014/main" id="{FB578960-01B4-5A5A-A920-5FB5664AED1D}"/>
                </a:ext>
              </a:extLst>
            </p:cNvPr>
            <p:cNvSpPr/>
            <p:nvPr/>
          </p:nvSpPr>
          <p:spPr>
            <a:xfrm>
              <a:off x="3526408" y="3478879"/>
              <a:ext cx="115081" cy="148958"/>
            </a:xfrm>
            <a:custGeom>
              <a:avLst/>
              <a:gdLst/>
              <a:ahLst/>
              <a:cxnLst/>
              <a:rect l="l" t="t" r="r" b="b"/>
              <a:pathLst>
                <a:path w="209238" h="270832" extrusionOk="0">
                  <a:moveTo>
                    <a:pt x="194746" y="145833"/>
                  </a:moveTo>
                  <a:lnTo>
                    <a:pt x="146739" y="77898"/>
                  </a:lnTo>
                  <a:lnTo>
                    <a:pt x="151268" y="77898"/>
                  </a:lnTo>
                  <a:cubicBezTo>
                    <a:pt x="160326" y="77898"/>
                    <a:pt x="166666" y="70652"/>
                    <a:pt x="166666" y="62500"/>
                  </a:cubicBezTo>
                  <a:cubicBezTo>
                    <a:pt x="166666" y="53442"/>
                    <a:pt x="159420" y="47101"/>
                    <a:pt x="151268" y="47101"/>
                  </a:cubicBezTo>
                  <a:lnTo>
                    <a:pt x="140398" y="47101"/>
                  </a:lnTo>
                  <a:lnTo>
                    <a:pt x="149456" y="20833"/>
                  </a:lnTo>
                  <a:cubicBezTo>
                    <a:pt x="153079" y="10869"/>
                    <a:pt x="144927" y="0"/>
                    <a:pt x="134963" y="0"/>
                  </a:cubicBezTo>
                  <a:lnTo>
                    <a:pt x="74275" y="0"/>
                  </a:lnTo>
                  <a:cubicBezTo>
                    <a:pt x="63406" y="0"/>
                    <a:pt x="56159" y="10869"/>
                    <a:pt x="59783" y="20833"/>
                  </a:cubicBezTo>
                  <a:lnTo>
                    <a:pt x="68840" y="47101"/>
                  </a:lnTo>
                  <a:lnTo>
                    <a:pt x="57971" y="47101"/>
                  </a:lnTo>
                  <a:cubicBezTo>
                    <a:pt x="48913" y="47101"/>
                    <a:pt x="42572" y="54348"/>
                    <a:pt x="42572" y="62500"/>
                  </a:cubicBezTo>
                  <a:cubicBezTo>
                    <a:pt x="42572" y="71558"/>
                    <a:pt x="49819" y="77898"/>
                    <a:pt x="57971" y="77898"/>
                  </a:cubicBezTo>
                  <a:lnTo>
                    <a:pt x="62500" y="77898"/>
                  </a:lnTo>
                  <a:lnTo>
                    <a:pt x="14493" y="145833"/>
                  </a:lnTo>
                  <a:cubicBezTo>
                    <a:pt x="5435" y="159420"/>
                    <a:pt x="0" y="174818"/>
                    <a:pt x="0" y="191123"/>
                  </a:cubicBezTo>
                  <a:cubicBezTo>
                    <a:pt x="0" y="234601"/>
                    <a:pt x="35326" y="270833"/>
                    <a:pt x="79710" y="270833"/>
                  </a:cubicBezTo>
                  <a:lnTo>
                    <a:pt x="129529" y="270833"/>
                  </a:lnTo>
                  <a:cubicBezTo>
                    <a:pt x="173007" y="270833"/>
                    <a:pt x="209239" y="235507"/>
                    <a:pt x="209239" y="191123"/>
                  </a:cubicBezTo>
                  <a:cubicBezTo>
                    <a:pt x="209239" y="174818"/>
                    <a:pt x="203804" y="159420"/>
                    <a:pt x="194746" y="145833"/>
                  </a:cubicBezTo>
                  <a:lnTo>
                    <a:pt x="194746" y="145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848975" y="1390510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3837300" y="2848771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3"/>
          </p:nvPr>
        </p:nvSpPr>
        <p:spPr>
          <a:xfrm>
            <a:off x="3825624" y="1906013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4"/>
          </p:nvPr>
        </p:nvSpPr>
        <p:spPr>
          <a:xfrm>
            <a:off x="3837297" y="3316133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5"/>
          </p:nvPr>
        </p:nvSpPr>
        <p:spPr>
          <a:xfrm>
            <a:off x="3837300" y="2375025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6"/>
          </p:nvPr>
        </p:nvSpPr>
        <p:spPr>
          <a:xfrm>
            <a:off x="3837297" y="3766135"/>
            <a:ext cx="723003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1"/>
          </p:nvPr>
        </p:nvSpPr>
        <p:spPr>
          <a:xfrm>
            <a:off x="4583650" y="1254303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7"/>
          </p:nvPr>
        </p:nvSpPr>
        <p:spPr>
          <a:xfrm>
            <a:off x="4560299" y="1740376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Market Justification</a:t>
            </a:r>
            <a:endParaRPr sz="2000"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4571975" y="2219920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Feasibility And Viability</a:t>
            </a:r>
            <a:endParaRPr sz="2000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9"/>
          </p:nvPr>
        </p:nvSpPr>
        <p:spPr>
          <a:xfrm>
            <a:off x="4571975" y="2700848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Solutions</a:t>
            </a:r>
            <a:endParaRPr sz="2000"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3"/>
          </p:nvPr>
        </p:nvSpPr>
        <p:spPr>
          <a:xfrm>
            <a:off x="4560299" y="3168477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Plan</a:t>
            </a:r>
            <a:endParaRPr sz="2000" dirty="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4"/>
          </p:nvPr>
        </p:nvSpPr>
        <p:spPr>
          <a:xfrm>
            <a:off x="4560300" y="3635839"/>
            <a:ext cx="3436993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Risk Management</a:t>
            </a:r>
            <a:endParaRPr sz="2000" dirty="0"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">
            <a:off x="7512425" y="1104027"/>
            <a:ext cx="2071825" cy="1853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t="-1430" r="-2291"/>
          <a:stretch/>
        </p:blipFill>
        <p:spPr>
          <a:xfrm rot="-10799991">
            <a:off x="-786124" y="3496680"/>
            <a:ext cx="3477724" cy="23861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4;p30">
            <a:extLst>
              <a:ext uri="{FF2B5EF4-FFF2-40B4-BE49-F238E27FC236}">
                <a16:creationId xmlns:a16="http://schemas.microsoft.com/office/drawing/2014/main" id="{085689C6-19B1-83CF-3123-F64408D4A40A}"/>
              </a:ext>
            </a:extLst>
          </p:cNvPr>
          <p:cNvSpPr txBox="1">
            <a:spLocks/>
          </p:cNvSpPr>
          <p:nvPr/>
        </p:nvSpPr>
        <p:spPr>
          <a:xfrm>
            <a:off x="3848975" y="4205214"/>
            <a:ext cx="72300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3" name="Google Shape;210;p30">
            <a:extLst>
              <a:ext uri="{FF2B5EF4-FFF2-40B4-BE49-F238E27FC236}">
                <a16:creationId xmlns:a16="http://schemas.microsoft.com/office/drawing/2014/main" id="{6FA7339D-0DE2-9E1A-CCA9-71373C982713}"/>
              </a:ext>
            </a:extLst>
          </p:cNvPr>
          <p:cNvSpPr txBox="1">
            <a:spLocks/>
          </p:cNvSpPr>
          <p:nvPr/>
        </p:nvSpPr>
        <p:spPr>
          <a:xfrm>
            <a:off x="4571975" y="4063428"/>
            <a:ext cx="34369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sz="2000" dirty="0"/>
              <a:t>Budget</a:t>
            </a:r>
          </a:p>
        </p:txBody>
      </p:sp>
      <p:sp>
        <p:nvSpPr>
          <p:cNvPr id="4" name="Google Shape;204;p30">
            <a:extLst>
              <a:ext uri="{FF2B5EF4-FFF2-40B4-BE49-F238E27FC236}">
                <a16:creationId xmlns:a16="http://schemas.microsoft.com/office/drawing/2014/main" id="{75B0127F-BF17-8FBB-8B4B-B2A5D05DB9C6}"/>
              </a:ext>
            </a:extLst>
          </p:cNvPr>
          <p:cNvSpPr txBox="1">
            <a:spLocks/>
          </p:cNvSpPr>
          <p:nvPr/>
        </p:nvSpPr>
        <p:spPr>
          <a:xfrm>
            <a:off x="3848975" y="4642877"/>
            <a:ext cx="72300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ED35D978-886F-13E8-858D-F8D230B1AD19}"/>
              </a:ext>
            </a:extLst>
          </p:cNvPr>
          <p:cNvSpPr txBox="1">
            <a:spLocks/>
          </p:cNvSpPr>
          <p:nvPr/>
        </p:nvSpPr>
        <p:spPr>
          <a:xfrm>
            <a:off x="4583650" y="4507930"/>
            <a:ext cx="343699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sz="200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4432075" y="2530550"/>
            <a:ext cx="3998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a world where education is becoming increasingly personalized, how do we overcome the barriers to efficient learning?</a:t>
            </a:r>
            <a:endParaRPr sz="1800"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4432075" y="1272250"/>
            <a:ext cx="14745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9" name="Google Shape;22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488" t="741" r="20587" b="22817"/>
          <a:stretch/>
        </p:blipFill>
        <p:spPr>
          <a:xfrm>
            <a:off x="0" y="-100"/>
            <a:ext cx="3493602" cy="5143700"/>
          </a:xfrm>
          <a:prstGeom prst="rect">
            <a:avLst/>
          </a:prstGeom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6846">
            <a:off x="-498648" y="3985241"/>
            <a:ext cx="4562100" cy="2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subTitle" idx="4"/>
          </p:nvPr>
        </p:nvSpPr>
        <p:spPr>
          <a:xfrm>
            <a:off x="4923138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Opportunity</a:t>
            </a: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4923137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presents a unique opportunity to leverage cutting-edge technology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streamline scheduling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enhance tutor-student communication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facilitate comprehensive progress 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quality education more accessible and effective.</a:t>
            </a:r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1715263" y="25497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rapidly evolving educational and tech landscape, the inefficiency in scheduling and managing personalized online tutoring sessions leads to variable learning experiences, impacting educational outcomes and resource utilization.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3"/>
          </p:nvPr>
        </p:nvSpPr>
        <p:spPr>
          <a:xfrm>
            <a:off x="1715263" y="2184527"/>
            <a:ext cx="250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5011192" y="1737541"/>
            <a:ext cx="294134" cy="294589"/>
            <a:chOff x="4782592" y="1510216"/>
            <a:chExt cx="294134" cy="294589"/>
          </a:xfrm>
        </p:grpSpPr>
        <p:sp>
          <p:nvSpPr>
            <p:cNvPr id="241" name="Google Shape;241;p33"/>
            <p:cNvSpPr/>
            <p:nvPr/>
          </p:nvSpPr>
          <p:spPr>
            <a:xfrm>
              <a:off x="4968619" y="1590728"/>
              <a:ext cx="108106" cy="76222"/>
            </a:xfrm>
            <a:custGeom>
              <a:avLst/>
              <a:gdLst/>
              <a:ahLst/>
              <a:cxnLst/>
              <a:rect l="l" t="t" r="r" b="b"/>
              <a:pathLst>
                <a:path w="196557" h="138586" extrusionOk="0">
                  <a:moveTo>
                    <a:pt x="196558" y="138587"/>
                  </a:moveTo>
                  <a:cubicBezTo>
                    <a:pt x="192934" y="86956"/>
                    <a:pt x="173007" y="38949"/>
                    <a:pt x="138587" y="0"/>
                  </a:cubicBezTo>
                  <a:lnTo>
                    <a:pt x="0" y="138587"/>
                  </a:lnTo>
                  <a:lnTo>
                    <a:pt x="196558" y="1385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956617" y="1684742"/>
              <a:ext cx="120063" cy="120063"/>
            </a:xfrm>
            <a:custGeom>
              <a:avLst/>
              <a:gdLst/>
              <a:ahLst/>
              <a:cxnLst/>
              <a:rect l="l" t="t" r="r" b="b"/>
              <a:pathLst>
                <a:path w="218296" h="218296" extrusionOk="0">
                  <a:moveTo>
                    <a:pt x="0" y="218297"/>
                  </a:moveTo>
                  <a:cubicBezTo>
                    <a:pt x="57065" y="214673"/>
                    <a:pt x="109601" y="191123"/>
                    <a:pt x="150362" y="150362"/>
                  </a:cubicBezTo>
                  <a:cubicBezTo>
                    <a:pt x="191123" y="109601"/>
                    <a:pt x="214673" y="57065"/>
                    <a:pt x="218296" y="0"/>
                  </a:cubicBezTo>
                  <a:lnTo>
                    <a:pt x="0" y="0"/>
                  </a:lnTo>
                  <a:lnTo>
                    <a:pt x="0" y="218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4817597" y="1546221"/>
              <a:ext cx="214220" cy="257562"/>
            </a:xfrm>
            <a:custGeom>
              <a:avLst/>
              <a:gdLst/>
              <a:ahLst/>
              <a:cxnLst/>
              <a:rect l="l" t="t" r="r" b="b"/>
              <a:pathLst>
                <a:path w="389491" h="468295" extrusionOk="0">
                  <a:moveTo>
                    <a:pt x="235507" y="0"/>
                  </a:moveTo>
                  <a:cubicBezTo>
                    <a:pt x="232789" y="0"/>
                    <a:pt x="230072" y="0"/>
                    <a:pt x="227355" y="0"/>
                  </a:cubicBezTo>
                  <a:lnTo>
                    <a:pt x="227355" y="138587"/>
                  </a:lnTo>
                  <a:cubicBezTo>
                    <a:pt x="227355" y="147645"/>
                    <a:pt x="220109" y="153985"/>
                    <a:pt x="211956" y="153985"/>
                  </a:cubicBezTo>
                  <a:lnTo>
                    <a:pt x="14493" y="153985"/>
                  </a:lnTo>
                  <a:cubicBezTo>
                    <a:pt x="5435" y="179347"/>
                    <a:pt x="0" y="206521"/>
                    <a:pt x="0" y="234601"/>
                  </a:cubicBezTo>
                  <a:cubicBezTo>
                    <a:pt x="0" y="297101"/>
                    <a:pt x="24457" y="355977"/>
                    <a:pt x="68841" y="400361"/>
                  </a:cubicBezTo>
                  <a:cubicBezTo>
                    <a:pt x="109602" y="441122"/>
                    <a:pt x="162138" y="464673"/>
                    <a:pt x="219202" y="468296"/>
                  </a:cubicBezTo>
                  <a:lnTo>
                    <a:pt x="219202" y="234601"/>
                  </a:lnTo>
                  <a:cubicBezTo>
                    <a:pt x="219202" y="230072"/>
                    <a:pt x="221014" y="226449"/>
                    <a:pt x="223731" y="223731"/>
                  </a:cubicBezTo>
                  <a:lnTo>
                    <a:pt x="389492" y="57971"/>
                  </a:lnTo>
                  <a:cubicBezTo>
                    <a:pt x="347825" y="20833"/>
                    <a:pt x="293478" y="0"/>
                    <a:pt x="235507" y="0"/>
                  </a:cubicBezTo>
                  <a:lnTo>
                    <a:pt x="235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4890107" y="1510216"/>
              <a:ext cx="35869" cy="103124"/>
            </a:xfrm>
            <a:custGeom>
              <a:avLst/>
              <a:gdLst/>
              <a:ahLst/>
              <a:cxnLst/>
              <a:rect l="l" t="t" r="r" b="b"/>
              <a:pathLst>
                <a:path w="65217" h="187499" extrusionOk="0">
                  <a:moveTo>
                    <a:pt x="65217" y="187500"/>
                  </a:moveTo>
                  <a:lnTo>
                    <a:pt x="65217" y="15399"/>
                  </a:lnTo>
                  <a:cubicBezTo>
                    <a:pt x="65217" y="6341"/>
                    <a:pt x="57971" y="0"/>
                    <a:pt x="49819" y="0"/>
                  </a:cubicBez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87500"/>
                  </a:lnTo>
                  <a:lnTo>
                    <a:pt x="65217" y="187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782592" y="1556223"/>
              <a:ext cx="36368" cy="57291"/>
            </a:xfrm>
            <a:custGeom>
              <a:avLst/>
              <a:gdLst/>
              <a:ahLst/>
              <a:cxnLst/>
              <a:rect l="l" t="t" r="r" b="b"/>
              <a:pathLst>
                <a:path w="66123" h="104166" extrusionOk="0">
                  <a:moveTo>
                    <a:pt x="49819" y="0"/>
                  </a:move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04166"/>
                  </a:lnTo>
                  <a:lnTo>
                    <a:pt x="66123" y="104166"/>
                  </a:lnTo>
                  <a:lnTo>
                    <a:pt x="66123" y="15399"/>
                  </a:lnTo>
                  <a:cubicBezTo>
                    <a:pt x="65217" y="7246"/>
                    <a:pt x="57971" y="0"/>
                    <a:pt x="49819" y="0"/>
                  </a:cubicBezTo>
                  <a:lnTo>
                    <a:pt x="4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836099" y="1533219"/>
              <a:ext cx="36367" cy="80208"/>
            </a:xfrm>
            <a:custGeom>
              <a:avLst/>
              <a:gdLst/>
              <a:ahLst/>
              <a:cxnLst/>
              <a:rect l="l" t="t" r="r" b="b"/>
              <a:pathLst>
                <a:path w="66122" h="145832" extrusionOk="0">
                  <a:moveTo>
                    <a:pt x="49819" y="0"/>
                  </a:move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145833"/>
                  </a:lnTo>
                  <a:lnTo>
                    <a:pt x="66123" y="145833"/>
                  </a:lnTo>
                  <a:lnTo>
                    <a:pt x="66123" y="15399"/>
                  </a:lnTo>
                  <a:cubicBezTo>
                    <a:pt x="66123" y="7246"/>
                    <a:pt x="58877" y="0"/>
                    <a:pt x="49819" y="0"/>
                  </a:cubicBezTo>
                  <a:lnTo>
                    <a:pt x="4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3"/>
          <p:cNvGrpSpPr/>
          <p:nvPr/>
        </p:nvGrpSpPr>
        <p:grpSpPr>
          <a:xfrm>
            <a:off x="1831787" y="1761556"/>
            <a:ext cx="294760" cy="270577"/>
            <a:chOff x="4066987" y="2128431"/>
            <a:chExt cx="294760" cy="270577"/>
          </a:xfrm>
        </p:grpSpPr>
        <p:sp>
          <p:nvSpPr>
            <p:cNvPr id="248" name="Google Shape;248;p33"/>
            <p:cNvSpPr/>
            <p:nvPr/>
          </p:nvSpPr>
          <p:spPr>
            <a:xfrm>
              <a:off x="4287019" y="2191441"/>
              <a:ext cx="74728" cy="74728"/>
            </a:xfrm>
            <a:custGeom>
              <a:avLst/>
              <a:gdLst/>
              <a:ahLst/>
              <a:cxnLst/>
              <a:rect l="l" t="t" r="r" b="b"/>
              <a:pathLst>
                <a:path w="135869" h="135869" extrusionOk="0">
                  <a:moveTo>
                    <a:pt x="10870" y="53442"/>
                  </a:moveTo>
                  <a:cubicBezTo>
                    <a:pt x="4529" y="55254"/>
                    <a:pt x="0" y="61594"/>
                    <a:pt x="0" y="67935"/>
                  </a:cubicBezTo>
                  <a:cubicBezTo>
                    <a:pt x="0" y="74275"/>
                    <a:pt x="4529" y="80616"/>
                    <a:pt x="10870" y="82427"/>
                  </a:cubicBezTo>
                  <a:cubicBezTo>
                    <a:pt x="30797" y="88768"/>
                    <a:pt x="46195" y="105072"/>
                    <a:pt x="53442" y="125000"/>
                  </a:cubicBezTo>
                  <a:cubicBezTo>
                    <a:pt x="55253" y="131340"/>
                    <a:pt x="61594" y="135869"/>
                    <a:pt x="67935" y="135869"/>
                  </a:cubicBezTo>
                  <a:cubicBezTo>
                    <a:pt x="74275" y="135869"/>
                    <a:pt x="80616" y="131340"/>
                    <a:pt x="82427" y="125000"/>
                  </a:cubicBezTo>
                  <a:cubicBezTo>
                    <a:pt x="88768" y="105072"/>
                    <a:pt x="105072" y="89674"/>
                    <a:pt x="125000" y="82427"/>
                  </a:cubicBezTo>
                  <a:cubicBezTo>
                    <a:pt x="131340" y="80616"/>
                    <a:pt x="135869" y="74275"/>
                    <a:pt x="135869" y="67935"/>
                  </a:cubicBezTo>
                  <a:cubicBezTo>
                    <a:pt x="135869" y="61594"/>
                    <a:pt x="131340" y="55254"/>
                    <a:pt x="125000" y="53442"/>
                  </a:cubicBezTo>
                  <a:cubicBezTo>
                    <a:pt x="105072" y="47101"/>
                    <a:pt x="89674" y="30797"/>
                    <a:pt x="82427" y="10870"/>
                  </a:cubicBezTo>
                  <a:cubicBezTo>
                    <a:pt x="80616" y="4529"/>
                    <a:pt x="74275" y="0"/>
                    <a:pt x="67935" y="0"/>
                  </a:cubicBezTo>
                  <a:cubicBezTo>
                    <a:pt x="61594" y="0"/>
                    <a:pt x="55253" y="4529"/>
                    <a:pt x="53442" y="10870"/>
                  </a:cubicBezTo>
                  <a:cubicBezTo>
                    <a:pt x="46195" y="31703"/>
                    <a:pt x="30797" y="47101"/>
                    <a:pt x="10870" y="53442"/>
                  </a:cubicBezTo>
                  <a:lnTo>
                    <a:pt x="10870" y="534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066987" y="2203443"/>
              <a:ext cx="74728" cy="74728"/>
            </a:xfrm>
            <a:custGeom>
              <a:avLst/>
              <a:gdLst/>
              <a:ahLst/>
              <a:cxnLst/>
              <a:rect l="l" t="t" r="r" b="b"/>
              <a:pathLst>
                <a:path w="135869" h="135869" extrusionOk="0">
                  <a:moveTo>
                    <a:pt x="10870" y="82427"/>
                  </a:moveTo>
                  <a:cubicBezTo>
                    <a:pt x="30797" y="88768"/>
                    <a:pt x="46195" y="105072"/>
                    <a:pt x="53442" y="125000"/>
                  </a:cubicBezTo>
                  <a:cubicBezTo>
                    <a:pt x="55253" y="131340"/>
                    <a:pt x="61594" y="135869"/>
                    <a:pt x="67935" y="135869"/>
                  </a:cubicBezTo>
                  <a:cubicBezTo>
                    <a:pt x="74275" y="135869"/>
                    <a:pt x="80616" y="131340"/>
                    <a:pt x="82427" y="125000"/>
                  </a:cubicBezTo>
                  <a:cubicBezTo>
                    <a:pt x="88768" y="105072"/>
                    <a:pt x="105072" y="89674"/>
                    <a:pt x="125000" y="82427"/>
                  </a:cubicBezTo>
                  <a:cubicBezTo>
                    <a:pt x="131340" y="80616"/>
                    <a:pt x="135869" y="74275"/>
                    <a:pt x="135869" y="67935"/>
                  </a:cubicBezTo>
                  <a:cubicBezTo>
                    <a:pt x="135869" y="61594"/>
                    <a:pt x="131340" y="55253"/>
                    <a:pt x="125000" y="53442"/>
                  </a:cubicBezTo>
                  <a:cubicBezTo>
                    <a:pt x="105072" y="47101"/>
                    <a:pt x="89674" y="30797"/>
                    <a:pt x="82427" y="10870"/>
                  </a:cubicBezTo>
                  <a:cubicBezTo>
                    <a:pt x="80616" y="4529"/>
                    <a:pt x="74275" y="0"/>
                    <a:pt x="67935" y="0"/>
                  </a:cubicBezTo>
                  <a:cubicBezTo>
                    <a:pt x="61594" y="0"/>
                    <a:pt x="55253" y="4529"/>
                    <a:pt x="53442" y="10870"/>
                  </a:cubicBezTo>
                  <a:cubicBezTo>
                    <a:pt x="47101" y="30797"/>
                    <a:pt x="30797" y="46195"/>
                    <a:pt x="10870" y="53442"/>
                  </a:cubicBezTo>
                  <a:cubicBezTo>
                    <a:pt x="4529" y="55253"/>
                    <a:pt x="0" y="61594"/>
                    <a:pt x="0" y="67935"/>
                  </a:cubicBezTo>
                  <a:cubicBezTo>
                    <a:pt x="0" y="74275"/>
                    <a:pt x="4529" y="80616"/>
                    <a:pt x="10870" y="82427"/>
                  </a:cubicBezTo>
                  <a:lnTo>
                    <a:pt x="10870" y="82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206007" y="2128431"/>
              <a:ext cx="16938" cy="45833"/>
            </a:xfrm>
            <a:custGeom>
              <a:avLst/>
              <a:gdLst/>
              <a:ahLst/>
              <a:cxnLst/>
              <a:rect l="l" t="t" r="r" b="b"/>
              <a:pathLst>
                <a:path w="30797" h="83333" extrusionOk="0">
                  <a:moveTo>
                    <a:pt x="15399" y="83333"/>
                  </a:moveTo>
                  <a:cubicBezTo>
                    <a:pt x="24457" y="83333"/>
                    <a:pt x="30797" y="76087"/>
                    <a:pt x="30797" y="67935"/>
                  </a:cubicBezTo>
                  <a:lnTo>
                    <a:pt x="30797" y="15398"/>
                  </a:lnTo>
                  <a:cubicBezTo>
                    <a:pt x="30797" y="6341"/>
                    <a:pt x="23551" y="0"/>
                    <a:pt x="15399" y="0"/>
                  </a:cubicBezTo>
                  <a:cubicBezTo>
                    <a:pt x="7246" y="0"/>
                    <a:pt x="0" y="7246"/>
                    <a:pt x="0" y="15398"/>
                  </a:cubicBezTo>
                  <a:lnTo>
                    <a:pt x="0" y="67935"/>
                  </a:lnTo>
                  <a:cubicBezTo>
                    <a:pt x="0" y="76993"/>
                    <a:pt x="6341" y="83333"/>
                    <a:pt x="15399" y="83333"/>
                  </a:cubicBezTo>
                  <a:lnTo>
                    <a:pt x="15399" y="83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158303" y="2136735"/>
              <a:ext cx="27294" cy="44233"/>
            </a:xfrm>
            <a:custGeom>
              <a:avLst/>
              <a:gdLst/>
              <a:ahLst/>
              <a:cxnLst/>
              <a:rect l="l" t="t" r="r" b="b"/>
              <a:pathLst>
                <a:path w="49626" h="80423" extrusionOk="0">
                  <a:moveTo>
                    <a:pt x="19379" y="70103"/>
                  </a:moveTo>
                  <a:cubicBezTo>
                    <a:pt x="22096" y="78255"/>
                    <a:pt x="31154" y="82784"/>
                    <a:pt x="39306" y="79161"/>
                  </a:cubicBezTo>
                  <a:cubicBezTo>
                    <a:pt x="47458" y="76444"/>
                    <a:pt x="51987" y="67386"/>
                    <a:pt x="48364" y="59234"/>
                  </a:cubicBezTo>
                  <a:lnTo>
                    <a:pt x="30248" y="10321"/>
                  </a:lnTo>
                  <a:cubicBezTo>
                    <a:pt x="27531" y="2169"/>
                    <a:pt x="18473" y="-2360"/>
                    <a:pt x="10321" y="1263"/>
                  </a:cubicBezTo>
                  <a:cubicBezTo>
                    <a:pt x="2168" y="3980"/>
                    <a:pt x="-2361" y="13038"/>
                    <a:pt x="1263" y="21190"/>
                  </a:cubicBezTo>
                  <a:lnTo>
                    <a:pt x="19379" y="70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117025" y="2160966"/>
              <a:ext cx="35311" cy="38798"/>
            </a:xfrm>
            <a:custGeom>
              <a:avLst/>
              <a:gdLst/>
              <a:ahLst/>
              <a:cxnLst/>
              <a:rect l="l" t="t" r="r" b="b"/>
              <a:pathLst>
                <a:path w="64202" h="70542" extrusionOk="0">
                  <a:moveTo>
                    <a:pt x="37083" y="65163"/>
                  </a:moveTo>
                  <a:cubicBezTo>
                    <a:pt x="42518" y="71503"/>
                    <a:pt x="52481" y="72409"/>
                    <a:pt x="58822" y="66974"/>
                  </a:cubicBezTo>
                  <a:cubicBezTo>
                    <a:pt x="65163" y="61539"/>
                    <a:pt x="66068" y="51576"/>
                    <a:pt x="60634" y="45235"/>
                  </a:cubicBezTo>
                  <a:lnTo>
                    <a:pt x="27119" y="5380"/>
                  </a:lnTo>
                  <a:cubicBezTo>
                    <a:pt x="21685" y="-960"/>
                    <a:pt x="11721" y="-1866"/>
                    <a:pt x="5380" y="3569"/>
                  </a:cubicBezTo>
                  <a:cubicBezTo>
                    <a:pt x="-960" y="9003"/>
                    <a:pt x="-1866" y="18967"/>
                    <a:pt x="3569" y="25308"/>
                  </a:cubicBezTo>
                  <a:lnTo>
                    <a:pt x="37083" y="651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243316" y="2136940"/>
              <a:ext cx="27091" cy="43825"/>
            </a:xfrm>
            <a:custGeom>
              <a:avLst/>
              <a:gdLst/>
              <a:ahLst/>
              <a:cxnLst/>
              <a:rect l="l" t="t" r="r" b="b"/>
              <a:pathLst>
                <a:path w="49256" h="79682" extrusionOk="0">
                  <a:moveTo>
                    <a:pt x="10321" y="78791"/>
                  </a:moveTo>
                  <a:cubicBezTo>
                    <a:pt x="18473" y="81508"/>
                    <a:pt x="27531" y="77885"/>
                    <a:pt x="30248" y="69733"/>
                  </a:cubicBezTo>
                  <a:lnTo>
                    <a:pt x="48364" y="20820"/>
                  </a:lnTo>
                  <a:cubicBezTo>
                    <a:pt x="51082" y="12667"/>
                    <a:pt x="47458" y="3610"/>
                    <a:pt x="39306" y="892"/>
                  </a:cubicBezTo>
                  <a:cubicBezTo>
                    <a:pt x="31154" y="-1825"/>
                    <a:pt x="22096" y="1798"/>
                    <a:pt x="19379" y="9950"/>
                  </a:cubicBezTo>
                  <a:lnTo>
                    <a:pt x="1263" y="58863"/>
                  </a:lnTo>
                  <a:cubicBezTo>
                    <a:pt x="-2361" y="67015"/>
                    <a:pt x="2168" y="76073"/>
                    <a:pt x="10321" y="78791"/>
                  </a:cubicBezTo>
                  <a:lnTo>
                    <a:pt x="10321" y="787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33"/>
            <p:cNvGrpSpPr/>
            <p:nvPr/>
          </p:nvGrpSpPr>
          <p:grpSpPr>
            <a:xfrm>
              <a:off x="4067763" y="2161497"/>
              <a:ext cx="293390" cy="237512"/>
              <a:chOff x="5182383" y="1863841"/>
              <a:chExt cx="531408" cy="430197"/>
            </a:xfrm>
          </p:grpSpPr>
          <p:sp>
            <p:nvSpPr>
              <p:cNvPr id="255" name="Google Shape;255;p33"/>
              <p:cNvSpPr/>
              <p:nvPr/>
            </p:nvSpPr>
            <p:spPr>
              <a:xfrm>
                <a:off x="5560058" y="1863841"/>
                <a:ext cx="64873" cy="70542"/>
              </a:xfrm>
              <a:custGeom>
                <a:avLst/>
                <a:gdLst/>
                <a:ahLst/>
                <a:cxnLst/>
                <a:rect l="l" t="t" r="r" b="b"/>
                <a:pathLst>
                  <a:path w="64873" h="70542" extrusionOk="0">
                    <a:moveTo>
                      <a:pt x="6052" y="66974"/>
                    </a:moveTo>
                    <a:cubicBezTo>
                      <a:pt x="12392" y="72409"/>
                      <a:pt x="22356" y="71503"/>
                      <a:pt x="27791" y="65163"/>
                    </a:cubicBezTo>
                    <a:lnTo>
                      <a:pt x="61305" y="25308"/>
                    </a:lnTo>
                    <a:cubicBezTo>
                      <a:pt x="66740" y="18967"/>
                      <a:pt x="65834" y="9003"/>
                      <a:pt x="59494" y="3569"/>
                    </a:cubicBezTo>
                    <a:cubicBezTo>
                      <a:pt x="53153" y="-1866"/>
                      <a:pt x="43189" y="-960"/>
                      <a:pt x="37755" y="5380"/>
                    </a:cubicBezTo>
                    <a:lnTo>
                      <a:pt x="4240" y="45235"/>
                    </a:lnTo>
                    <a:cubicBezTo>
                      <a:pt x="-2101" y="50670"/>
                      <a:pt x="-1194" y="60634"/>
                      <a:pt x="6052" y="66974"/>
                    </a:cubicBezTo>
                    <a:lnTo>
                      <a:pt x="6052" y="66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>
                <a:off x="5558288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5539" y="10870"/>
                    </a:moveTo>
                    <a:cubicBezTo>
                      <a:pt x="133728" y="4529"/>
                      <a:pt x="127387" y="0"/>
                      <a:pt x="121046" y="0"/>
                    </a:cubicBezTo>
                    <a:lnTo>
                      <a:pt x="34996" y="0"/>
                    </a:lnTo>
                    <a:cubicBezTo>
                      <a:pt x="27750" y="0"/>
                      <a:pt x="22314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5539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3"/>
              <p:cNvSpPr/>
              <p:nvPr/>
            </p:nvSpPr>
            <p:spPr>
              <a:xfrm>
                <a:off x="5370788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5539" y="10870"/>
                    </a:moveTo>
                    <a:cubicBezTo>
                      <a:pt x="133728" y="4529"/>
                      <a:pt x="127387" y="0"/>
                      <a:pt x="121046" y="0"/>
                    </a:cubicBezTo>
                    <a:lnTo>
                      <a:pt x="34996" y="0"/>
                    </a:lnTo>
                    <a:cubicBezTo>
                      <a:pt x="27750" y="0"/>
                      <a:pt x="22315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5539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>
                <a:off x="5182383" y="2200742"/>
                <a:ext cx="155503" cy="93296"/>
              </a:xfrm>
              <a:custGeom>
                <a:avLst/>
                <a:gdLst/>
                <a:ahLst/>
                <a:cxnLst/>
                <a:rect l="l" t="t" r="r" b="b"/>
                <a:pathLst>
                  <a:path w="155503" h="93296" extrusionOk="0">
                    <a:moveTo>
                      <a:pt x="136445" y="10870"/>
                    </a:moveTo>
                    <a:cubicBezTo>
                      <a:pt x="134633" y="4529"/>
                      <a:pt x="128293" y="0"/>
                      <a:pt x="121952" y="0"/>
                    </a:cubicBezTo>
                    <a:lnTo>
                      <a:pt x="34996" y="0"/>
                    </a:lnTo>
                    <a:cubicBezTo>
                      <a:pt x="27750" y="0"/>
                      <a:pt x="22314" y="4529"/>
                      <a:pt x="20503" y="10870"/>
                    </a:cubicBezTo>
                    <a:lnTo>
                      <a:pt x="576" y="73369"/>
                    </a:lnTo>
                    <a:cubicBezTo>
                      <a:pt x="-2142" y="83333"/>
                      <a:pt x="5105" y="93297"/>
                      <a:pt x="15068" y="93297"/>
                    </a:cubicBezTo>
                    <a:lnTo>
                      <a:pt x="140068" y="93297"/>
                    </a:lnTo>
                    <a:cubicBezTo>
                      <a:pt x="150937" y="93297"/>
                      <a:pt x="158184" y="83333"/>
                      <a:pt x="154561" y="73369"/>
                    </a:cubicBezTo>
                    <a:lnTo>
                      <a:pt x="136445" y="108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33"/>
            <p:cNvSpPr/>
            <p:nvPr/>
          </p:nvSpPr>
          <p:spPr>
            <a:xfrm>
              <a:off x="4119677" y="2278454"/>
              <a:ext cx="85527" cy="51313"/>
            </a:xfrm>
            <a:custGeom>
              <a:avLst/>
              <a:gdLst/>
              <a:ahLst/>
              <a:cxnLst/>
              <a:rect l="l" t="t" r="r" b="b"/>
              <a:pathLst>
                <a:path w="155503" h="93296" extrusionOk="0">
                  <a:moveTo>
                    <a:pt x="121047" y="0"/>
                  </a:moveTo>
                  <a:lnTo>
                    <a:pt x="34996" y="0"/>
                  </a:lnTo>
                  <a:cubicBezTo>
                    <a:pt x="27750" y="0"/>
                    <a:pt x="22315" y="4529"/>
                    <a:pt x="20503" y="10870"/>
                  </a:cubicBezTo>
                  <a:lnTo>
                    <a:pt x="576" y="73369"/>
                  </a:lnTo>
                  <a:cubicBezTo>
                    <a:pt x="-2142" y="83333"/>
                    <a:pt x="5105" y="93297"/>
                    <a:pt x="15069" y="93297"/>
                  </a:cubicBezTo>
                  <a:lnTo>
                    <a:pt x="140068" y="93297"/>
                  </a:lnTo>
                  <a:cubicBezTo>
                    <a:pt x="150938" y="93297"/>
                    <a:pt x="158184" y="83333"/>
                    <a:pt x="154561" y="73369"/>
                  </a:cubicBezTo>
                  <a:lnTo>
                    <a:pt x="134634" y="10870"/>
                  </a:lnTo>
                  <a:cubicBezTo>
                    <a:pt x="133728" y="4529"/>
                    <a:pt x="127387" y="0"/>
                    <a:pt x="121047" y="0"/>
                  </a:cubicBezTo>
                  <a:lnTo>
                    <a:pt x="12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223192" y="2278454"/>
              <a:ext cx="85527" cy="51313"/>
            </a:xfrm>
            <a:custGeom>
              <a:avLst/>
              <a:gdLst/>
              <a:ahLst/>
              <a:cxnLst/>
              <a:rect l="l" t="t" r="r" b="b"/>
              <a:pathLst>
                <a:path w="155503" h="93296" extrusionOk="0">
                  <a:moveTo>
                    <a:pt x="121046" y="0"/>
                  </a:moveTo>
                  <a:lnTo>
                    <a:pt x="34996" y="0"/>
                  </a:lnTo>
                  <a:cubicBezTo>
                    <a:pt x="27750" y="0"/>
                    <a:pt x="22315" y="4529"/>
                    <a:pt x="20503" y="10870"/>
                  </a:cubicBezTo>
                  <a:lnTo>
                    <a:pt x="576" y="73369"/>
                  </a:lnTo>
                  <a:cubicBezTo>
                    <a:pt x="-2142" y="83333"/>
                    <a:pt x="5105" y="93297"/>
                    <a:pt x="15069" y="93297"/>
                  </a:cubicBezTo>
                  <a:lnTo>
                    <a:pt x="140068" y="93297"/>
                  </a:lnTo>
                  <a:cubicBezTo>
                    <a:pt x="150938" y="93297"/>
                    <a:pt x="158184" y="83333"/>
                    <a:pt x="154561" y="73369"/>
                  </a:cubicBezTo>
                  <a:lnTo>
                    <a:pt x="134633" y="10870"/>
                  </a:lnTo>
                  <a:cubicBezTo>
                    <a:pt x="133728" y="4529"/>
                    <a:pt x="128293" y="0"/>
                    <a:pt x="121046" y="0"/>
                  </a:cubicBezTo>
                  <a:lnTo>
                    <a:pt x="12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171185" y="2209380"/>
              <a:ext cx="85527" cy="51376"/>
            </a:xfrm>
            <a:custGeom>
              <a:avLst/>
              <a:gdLst/>
              <a:ahLst/>
              <a:cxnLst/>
              <a:rect l="l" t="t" r="r" b="b"/>
              <a:pathLst>
                <a:path w="155503" h="93411" extrusionOk="0">
                  <a:moveTo>
                    <a:pt x="20503" y="10984"/>
                  </a:moveTo>
                  <a:lnTo>
                    <a:pt x="576" y="73484"/>
                  </a:lnTo>
                  <a:cubicBezTo>
                    <a:pt x="-2142" y="83448"/>
                    <a:pt x="5105" y="93412"/>
                    <a:pt x="15068" y="93412"/>
                  </a:cubicBezTo>
                  <a:lnTo>
                    <a:pt x="140068" y="93412"/>
                  </a:lnTo>
                  <a:cubicBezTo>
                    <a:pt x="150938" y="93412"/>
                    <a:pt x="158184" y="83448"/>
                    <a:pt x="154561" y="73484"/>
                  </a:cubicBezTo>
                  <a:lnTo>
                    <a:pt x="134633" y="10984"/>
                  </a:lnTo>
                  <a:cubicBezTo>
                    <a:pt x="132822" y="4644"/>
                    <a:pt x="126481" y="115"/>
                    <a:pt x="120140" y="115"/>
                  </a:cubicBezTo>
                  <a:lnTo>
                    <a:pt x="34090" y="115"/>
                  </a:lnTo>
                  <a:cubicBezTo>
                    <a:pt x="28655" y="-791"/>
                    <a:pt x="22315" y="3738"/>
                    <a:pt x="20503" y="10984"/>
                  </a:cubicBezTo>
                  <a:lnTo>
                    <a:pt x="20503" y="109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Market Justification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711313" y="112182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5"/>
          </p:nvPr>
        </p:nvSpPr>
        <p:spPr>
          <a:xfrm>
            <a:off x="1711313" y="2487164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Size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711313" y="148675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Students from elementary to university levels, educators, and parents, all seeking flexible and personalized tutoring.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 school and college students, particularly those aged between 15 and 25, are our main focus as they face time management challenges having multiple things on their plate..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1711313" y="2852088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global online tutoring service market was valued at USD 7.69 billion in 2022, with an expected compound annual growth rate (CAGR) of 14.9% from 2023 to 2030.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growth is fueled by the widespread adoption of smartphones and digital learning platforms.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1711313" y="4217424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Despite several key players in the market, such as </a:t>
            </a:r>
            <a:r>
              <a:rPr lang="en-US" dirty="0" err="1"/>
              <a:t>TutorCruncher</a:t>
            </a:r>
            <a:r>
              <a:rPr lang="en-US" dirty="0"/>
              <a:t> and </a:t>
            </a:r>
            <a:r>
              <a:rPr lang="en-US" dirty="0" err="1"/>
              <a:t>TutorPanel</a:t>
            </a:r>
            <a:r>
              <a:rPr lang="en-US" dirty="0"/>
              <a:t>, there's a clear gap for a solution that offers real-time availability, expertise matching, and seamless integration with students' and tutors' schedules.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6"/>
          </p:nvPr>
        </p:nvSpPr>
        <p:spPr>
          <a:xfrm>
            <a:off x="1711313" y="3852499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Landscape</a:t>
            </a:r>
            <a:endParaRPr dirty="0"/>
          </a:p>
        </p:txBody>
      </p:sp>
      <p:grpSp>
        <p:nvGrpSpPr>
          <p:cNvPr id="284" name="Google Shape;284;p34"/>
          <p:cNvGrpSpPr/>
          <p:nvPr/>
        </p:nvGrpSpPr>
        <p:grpSpPr>
          <a:xfrm>
            <a:off x="1283394" y="3988727"/>
            <a:ext cx="294764" cy="295216"/>
            <a:chOff x="5497632" y="2118278"/>
            <a:chExt cx="294764" cy="295216"/>
          </a:xfrm>
        </p:grpSpPr>
        <p:sp>
          <p:nvSpPr>
            <p:cNvPr id="285" name="Google Shape;285;p34"/>
            <p:cNvSpPr/>
            <p:nvPr/>
          </p:nvSpPr>
          <p:spPr>
            <a:xfrm>
              <a:off x="5550811" y="2261451"/>
              <a:ext cx="97537" cy="97627"/>
            </a:xfrm>
            <a:custGeom>
              <a:avLst/>
              <a:gdLst/>
              <a:ahLst/>
              <a:cxnLst/>
              <a:rect l="l" t="t" r="r" b="b"/>
              <a:pathLst>
                <a:path w="177340" h="177504" extrusionOk="0">
                  <a:moveTo>
                    <a:pt x="711" y="45290"/>
                  </a:moveTo>
                  <a:cubicBezTo>
                    <a:pt x="-1101" y="50725"/>
                    <a:pt x="711" y="57065"/>
                    <a:pt x="4334" y="61594"/>
                  </a:cubicBezTo>
                  <a:lnTo>
                    <a:pt x="115747" y="173007"/>
                  </a:lnTo>
                  <a:cubicBezTo>
                    <a:pt x="120276" y="177536"/>
                    <a:pt x="125710" y="178442"/>
                    <a:pt x="132051" y="176630"/>
                  </a:cubicBezTo>
                  <a:cubicBezTo>
                    <a:pt x="147450" y="171195"/>
                    <a:pt x="162848" y="165761"/>
                    <a:pt x="177341" y="160326"/>
                  </a:cubicBezTo>
                  <a:lnTo>
                    <a:pt x="17015" y="0"/>
                  </a:lnTo>
                  <a:cubicBezTo>
                    <a:pt x="11580" y="14493"/>
                    <a:pt x="5240" y="29891"/>
                    <a:pt x="711" y="45290"/>
                  </a:cubicBezTo>
                  <a:lnTo>
                    <a:pt x="711" y="45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675722" y="2224946"/>
              <a:ext cx="18355" cy="17862"/>
            </a:xfrm>
            <a:custGeom>
              <a:avLst/>
              <a:gdLst/>
              <a:ahLst/>
              <a:cxnLst/>
              <a:rect l="l" t="t" r="r" b="b"/>
              <a:pathLst>
                <a:path w="33373" h="32476" extrusionOk="0">
                  <a:moveTo>
                    <a:pt x="30797" y="0"/>
                  </a:moveTo>
                  <a:lnTo>
                    <a:pt x="0" y="30797"/>
                  </a:lnTo>
                  <a:cubicBezTo>
                    <a:pt x="9058" y="34420"/>
                    <a:pt x="18116" y="31703"/>
                    <a:pt x="24457" y="27174"/>
                  </a:cubicBezTo>
                  <a:cubicBezTo>
                    <a:pt x="28079" y="24457"/>
                    <a:pt x="38044" y="15399"/>
                    <a:pt x="30797" y="0"/>
                  </a:cubicBezTo>
                  <a:cubicBezTo>
                    <a:pt x="30797" y="0"/>
                    <a:pt x="30797" y="0"/>
                    <a:pt x="30797" y="0"/>
                  </a:cubicBezTo>
                  <a:lnTo>
                    <a:pt x="30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34"/>
            <p:cNvGrpSpPr/>
            <p:nvPr/>
          </p:nvGrpSpPr>
          <p:grpSpPr>
            <a:xfrm>
              <a:off x="5567849" y="2118278"/>
              <a:ext cx="224547" cy="225220"/>
              <a:chOff x="7899437" y="1785561"/>
              <a:chExt cx="406714" cy="407933"/>
            </a:xfrm>
          </p:grpSpPr>
          <p:sp>
            <p:nvSpPr>
              <p:cNvPr id="288" name="Google Shape;288;p34"/>
              <p:cNvSpPr/>
              <p:nvPr/>
            </p:nvSpPr>
            <p:spPr>
              <a:xfrm>
                <a:off x="8131321" y="1918804"/>
                <a:ext cx="22644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21974" extrusionOk="0">
                    <a:moveTo>
                      <a:pt x="7246" y="3859"/>
                    </a:moveTo>
                    <a:cubicBezTo>
                      <a:pt x="2717" y="7482"/>
                      <a:pt x="0" y="12011"/>
                      <a:pt x="0" y="15634"/>
                    </a:cubicBezTo>
                    <a:cubicBezTo>
                      <a:pt x="0" y="17446"/>
                      <a:pt x="906" y="20163"/>
                      <a:pt x="906" y="21975"/>
                    </a:cubicBezTo>
                    <a:lnTo>
                      <a:pt x="22645" y="236"/>
                    </a:lnTo>
                    <a:cubicBezTo>
                      <a:pt x="17210" y="-670"/>
                      <a:pt x="11775" y="1141"/>
                      <a:pt x="7246" y="3859"/>
                    </a:cubicBezTo>
                    <a:lnTo>
                      <a:pt x="7246" y="38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7899437" y="1785561"/>
                <a:ext cx="406714" cy="407933"/>
              </a:xfrm>
              <a:custGeom>
                <a:avLst/>
                <a:gdLst/>
                <a:ahLst/>
                <a:cxnLst/>
                <a:rect l="l" t="t" r="r" b="b"/>
                <a:pathLst>
                  <a:path w="406714" h="407933" extrusionOk="0">
                    <a:moveTo>
                      <a:pt x="406702" y="13007"/>
                    </a:moveTo>
                    <a:cubicBezTo>
                      <a:pt x="406702" y="5761"/>
                      <a:pt x="400361" y="326"/>
                      <a:pt x="394021" y="326"/>
                    </a:cubicBezTo>
                    <a:cubicBezTo>
                      <a:pt x="374999" y="-580"/>
                      <a:pt x="325181" y="-580"/>
                      <a:pt x="265398" y="13913"/>
                    </a:cubicBezTo>
                    <a:cubicBezTo>
                      <a:pt x="190217" y="32029"/>
                      <a:pt x="127717" y="65543"/>
                      <a:pt x="79710" y="113550"/>
                    </a:cubicBezTo>
                    <a:cubicBezTo>
                      <a:pt x="48913" y="144347"/>
                      <a:pt x="21739" y="183297"/>
                      <a:pt x="0" y="230398"/>
                    </a:cubicBezTo>
                    <a:lnTo>
                      <a:pt x="177536" y="407934"/>
                    </a:lnTo>
                    <a:cubicBezTo>
                      <a:pt x="223731" y="386195"/>
                      <a:pt x="262681" y="359021"/>
                      <a:pt x="294383" y="328224"/>
                    </a:cubicBezTo>
                    <a:cubicBezTo>
                      <a:pt x="342391" y="280217"/>
                      <a:pt x="375905" y="217717"/>
                      <a:pt x="394021" y="142536"/>
                    </a:cubicBezTo>
                    <a:cubicBezTo>
                      <a:pt x="407608" y="81848"/>
                      <a:pt x="406702" y="31123"/>
                      <a:pt x="406702" y="13007"/>
                    </a:cubicBezTo>
                    <a:lnTo>
                      <a:pt x="406702" y="13007"/>
                    </a:lnTo>
                    <a:close/>
                    <a:moveTo>
                      <a:pt x="295290" y="158840"/>
                    </a:moveTo>
                    <a:cubicBezTo>
                      <a:pt x="295290" y="164275"/>
                      <a:pt x="289854" y="168804"/>
                      <a:pt x="284420" y="168804"/>
                    </a:cubicBezTo>
                    <a:cubicBezTo>
                      <a:pt x="278985" y="168804"/>
                      <a:pt x="274456" y="163369"/>
                      <a:pt x="274456" y="157934"/>
                    </a:cubicBezTo>
                    <a:cubicBezTo>
                      <a:pt x="274456" y="157934"/>
                      <a:pt x="274456" y="153405"/>
                      <a:pt x="271739" y="148876"/>
                    </a:cubicBezTo>
                    <a:lnTo>
                      <a:pt x="242753" y="177862"/>
                    </a:lnTo>
                    <a:cubicBezTo>
                      <a:pt x="243659" y="180579"/>
                      <a:pt x="244565" y="182391"/>
                      <a:pt x="246376" y="185108"/>
                    </a:cubicBezTo>
                    <a:cubicBezTo>
                      <a:pt x="255434" y="205036"/>
                      <a:pt x="250905" y="225869"/>
                      <a:pt x="232789" y="237644"/>
                    </a:cubicBezTo>
                    <a:cubicBezTo>
                      <a:pt x="225543" y="243079"/>
                      <a:pt x="215580" y="246702"/>
                      <a:pt x="205616" y="246702"/>
                    </a:cubicBezTo>
                    <a:cubicBezTo>
                      <a:pt x="197464" y="246702"/>
                      <a:pt x="189311" y="244891"/>
                      <a:pt x="181159" y="239456"/>
                    </a:cubicBezTo>
                    <a:lnTo>
                      <a:pt x="173913" y="246702"/>
                    </a:lnTo>
                    <a:cubicBezTo>
                      <a:pt x="172101" y="248514"/>
                      <a:pt x="169384" y="249420"/>
                      <a:pt x="166666" y="249420"/>
                    </a:cubicBezTo>
                    <a:cubicBezTo>
                      <a:pt x="163949" y="249420"/>
                      <a:pt x="161232" y="248514"/>
                      <a:pt x="159420" y="246702"/>
                    </a:cubicBezTo>
                    <a:cubicBezTo>
                      <a:pt x="155797" y="242173"/>
                      <a:pt x="155797" y="235833"/>
                      <a:pt x="159420" y="232210"/>
                    </a:cubicBezTo>
                    <a:lnTo>
                      <a:pt x="165761" y="225869"/>
                    </a:lnTo>
                    <a:cubicBezTo>
                      <a:pt x="159420" y="218623"/>
                      <a:pt x="154891" y="210471"/>
                      <a:pt x="152174" y="197789"/>
                    </a:cubicBezTo>
                    <a:cubicBezTo>
                      <a:pt x="151268" y="192355"/>
                      <a:pt x="154891" y="186920"/>
                      <a:pt x="160326" y="185108"/>
                    </a:cubicBezTo>
                    <a:cubicBezTo>
                      <a:pt x="165761" y="184202"/>
                      <a:pt x="171195" y="187826"/>
                      <a:pt x="173007" y="193260"/>
                    </a:cubicBezTo>
                    <a:cubicBezTo>
                      <a:pt x="174819" y="201413"/>
                      <a:pt x="176630" y="205942"/>
                      <a:pt x="181159" y="211376"/>
                    </a:cubicBezTo>
                    <a:lnTo>
                      <a:pt x="218297" y="174239"/>
                    </a:lnTo>
                    <a:cubicBezTo>
                      <a:pt x="215580" y="166086"/>
                      <a:pt x="213768" y="159746"/>
                      <a:pt x="212862" y="153405"/>
                    </a:cubicBezTo>
                    <a:cubicBezTo>
                      <a:pt x="211051" y="141630"/>
                      <a:pt x="217391" y="128949"/>
                      <a:pt x="229167" y="121703"/>
                    </a:cubicBezTo>
                    <a:cubicBezTo>
                      <a:pt x="241847" y="113550"/>
                      <a:pt x="257246" y="112645"/>
                      <a:pt x="269021" y="118985"/>
                    </a:cubicBezTo>
                    <a:cubicBezTo>
                      <a:pt x="269927" y="119891"/>
                      <a:pt x="270833" y="119891"/>
                      <a:pt x="271739" y="120797"/>
                    </a:cubicBezTo>
                    <a:lnTo>
                      <a:pt x="278079" y="114456"/>
                    </a:lnTo>
                    <a:cubicBezTo>
                      <a:pt x="281703" y="110833"/>
                      <a:pt x="288949" y="110833"/>
                      <a:pt x="292572" y="114456"/>
                    </a:cubicBezTo>
                    <a:cubicBezTo>
                      <a:pt x="297101" y="118985"/>
                      <a:pt x="297101" y="125326"/>
                      <a:pt x="292572" y="128949"/>
                    </a:cubicBezTo>
                    <a:lnTo>
                      <a:pt x="287137" y="134384"/>
                    </a:lnTo>
                    <a:cubicBezTo>
                      <a:pt x="293478" y="142536"/>
                      <a:pt x="295290" y="152500"/>
                      <a:pt x="295290" y="158840"/>
                    </a:cubicBezTo>
                    <a:lnTo>
                      <a:pt x="295290" y="1588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34"/>
            <p:cNvSpPr/>
            <p:nvPr/>
          </p:nvSpPr>
          <p:spPr>
            <a:xfrm>
              <a:off x="5503424" y="2184869"/>
              <a:ext cx="80480" cy="57362"/>
            </a:xfrm>
            <a:custGeom>
              <a:avLst/>
              <a:gdLst/>
              <a:ahLst/>
              <a:cxnLst/>
              <a:rect l="l" t="t" r="r" b="b"/>
              <a:pathLst>
                <a:path w="146328" h="104294" extrusionOk="0">
                  <a:moveTo>
                    <a:pt x="19517" y="97048"/>
                  </a:moveTo>
                  <a:lnTo>
                    <a:pt x="23140" y="96142"/>
                  </a:lnTo>
                  <a:cubicBezTo>
                    <a:pt x="43973" y="89802"/>
                    <a:pt x="65712" y="93425"/>
                    <a:pt x="83828" y="104294"/>
                  </a:cubicBezTo>
                  <a:cubicBezTo>
                    <a:pt x="101038" y="65345"/>
                    <a:pt x="121872" y="30925"/>
                    <a:pt x="146328" y="1034"/>
                  </a:cubicBezTo>
                  <a:cubicBezTo>
                    <a:pt x="124589" y="-1684"/>
                    <a:pt x="101944" y="1034"/>
                    <a:pt x="81111" y="8280"/>
                  </a:cubicBezTo>
                  <a:cubicBezTo>
                    <a:pt x="48502" y="20055"/>
                    <a:pt x="20422" y="42700"/>
                    <a:pt x="3212" y="72591"/>
                  </a:cubicBezTo>
                  <a:lnTo>
                    <a:pt x="2307" y="73497"/>
                  </a:lnTo>
                  <a:cubicBezTo>
                    <a:pt x="-1317" y="78932"/>
                    <a:pt x="-411" y="86178"/>
                    <a:pt x="3212" y="90707"/>
                  </a:cubicBezTo>
                  <a:cubicBezTo>
                    <a:pt x="5930" y="97048"/>
                    <a:pt x="13176" y="98860"/>
                    <a:pt x="19517" y="97048"/>
                  </a:cubicBezTo>
                  <a:lnTo>
                    <a:pt x="19517" y="970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34"/>
            <p:cNvGrpSpPr/>
            <p:nvPr/>
          </p:nvGrpSpPr>
          <p:grpSpPr>
            <a:xfrm>
              <a:off x="5497632" y="2323667"/>
              <a:ext cx="227816" cy="89827"/>
              <a:chOff x="7772255" y="2157574"/>
              <a:chExt cx="412635" cy="162701"/>
            </a:xfrm>
          </p:grpSpPr>
          <p:sp>
            <p:nvSpPr>
              <p:cNvPr id="292" name="Google Shape;292;p34"/>
              <p:cNvSpPr/>
              <p:nvPr/>
            </p:nvSpPr>
            <p:spPr>
              <a:xfrm>
                <a:off x="8080596" y="2162698"/>
                <a:ext cx="104294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4294" h="145729" extrusionOk="0">
                    <a:moveTo>
                      <a:pt x="0" y="61594"/>
                    </a:moveTo>
                    <a:cubicBezTo>
                      <a:pt x="10870" y="79710"/>
                      <a:pt x="14493" y="101449"/>
                      <a:pt x="8152" y="122282"/>
                    </a:cubicBezTo>
                    <a:lnTo>
                      <a:pt x="7247" y="125906"/>
                    </a:lnTo>
                    <a:cubicBezTo>
                      <a:pt x="5435" y="132246"/>
                      <a:pt x="7247" y="138587"/>
                      <a:pt x="12681" y="142210"/>
                    </a:cubicBezTo>
                    <a:cubicBezTo>
                      <a:pt x="18116" y="146739"/>
                      <a:pt x="25363" y="146739"/>
                      <a:pt x="31703" y="143116"/>
                    </a:cubicBezTo>
                    <a:cubicBezTo>
                      <a:pt x="61595" y="125906"/>
                      <a:pt x="85145" y="97826"/>
                      <a:pt x="96015" y="65217"/>
                    </a:cubicBezTo>
                    <a:cubicBezTo>
                      <a:pt x="103261" y="44384"/>
                      <a:pt x="105978" y="21739"/>
                      <a:pt x="103261" y="0"/>
                    </a:cubicBezTo>
                    <a:cubicBezTo>
                      <a:pt x="73370" y="23551"/>
                      <a:pt x="38950" y="44384"/>
                      <a:pt x="0" y="61594"/>
                    </a:cubicBezTo>
                    <a:lnTo>
                      <a:pt x="0" y="61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7772255" y="2157574"/>
                <a:ext cx="163103" cy="162701"/>
              </a:xfrm>
              <a:custGeom>
                <a:avLst/>
                <a:gdLst/>
                <a:ahLst/>
                <a:cxnLst/>
                <a:rect l="l" t="t" r="r" b="b"/>
                <a:pathLst>
                  <a:path w="163103" h="162701" extrusionOk="0">
                    <a:moveTo>
                      <a:pt x="109066" y="595"/>
                    </a:moveTo>
                    <a:cubicBezTo>
                      <a:pt x="101820" y="-311"/>
                      <a:pt x="93668" y="-311"/>
                      <a:pt x="85516" y="1501"/>
                    </a:cubicBezTo>
                    <a:cubicBezTo>
                      <a:pt x="64682" y="6030"/>
                      <a:pt x="47472" y="20522"/>
                      <a:pt x="40226" y="40450"/>
                    </a:cubicBezTo>
                    <a:lnTo>
                      <a:pt x="1277" y="140993"/>
                    </a:lnTo>
                    <a:cubicBezTo>
                      <a:pt x="-1440" y="146428"/>
                      <a:pt x="371" y="153674"/>
                      <a:pt x="4900" y="158203"/>
                    </a:cubicBezTo>
                    <a:cubicBezTo>
                      <a:pt x="9429" y="162732"/>
                      <a:pt x="15769" y="163638"/>
                      <a:pt x="22110" y="161826"/>
                    </a:cubicBezTo>
                    <a:lnTo>
                      <a:pt x="122653" y="122877"/>
                    </a:lnTo>
                    <a:cubicBezTo>
                      <a:pt x="142581" y="114725"/>
                      <a:pt x="157074" y="98421"/>
                      <a:pt x="161603" y="77587"/>
                    </a:cubicBezTo>
                    <a:cubicBezTo>
                      <a:pt x="163414" y="69435"/>
                      <a:pt x="163414" y="62189"/>
                      <a:pt x="162508" y="54037"/>
                    </a:cubicBezTo>
                    <a:lnTo>
                      <a:pt x="109066" y="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4" name="Google Shape;294;p34"/>
          <p:cNvGrpSpPr/>
          <p:nvPr/>
        </p:nvGrpSpPr>
        <p:grpSpPr>
          <a:xfrm>
            <a:off x="1283272" y="2625581"/>
            <a:ext cx="295022" cy="294911"/>
            <a:chOff x="7642010" y="2117930"/>
            <a:chExt cx="295022" cy="294911"/>
          </a:xfrm>
        </p:grpSpPr>
        <p:sp>
          <p:nvSpPr>
            <p:cNvPr id="295" name="Google Shape;295;p34"/>
            <p:cNvSpPr/>
            <p:nvPr/>
          </p:nvSpPr>
          <p:spPr>
            <a:xfrm>
              <a:off x="7719021" y="2204943"/>
              <a:ext cx="36865" cy="28895"/>
            </a:xfrm>
            <a:custGeom>
              <a:avLst/>
              <a:gdLst/>
              <a:ahLst/>
              <a:cxnLst/>
              <a:rect l="l" t="t" r="r" b="b"/>
              <a:pathLst>
                <a:path w="67027" h="52536" extrusionOk="0">
                  <a:moveTo>
                    <a:pt x="33514" y="52536"/>
                  </a:moveTo>
                  <a:cubicBezTo>
                    <a:pt x="48006" y="37138"/>
                    <a:pt x="58877" y="19928"/>
                    <a:pt x="67028" y="0"/>
                  </a:cubicBezTo>
                  <a:lnTo>
                    <a:pt x="0" y="0"/>
                  </a:lnTo>
                  <a:cubicBezTo>
                    <a:pt x="8151" y="19022"/>
                    <a:pt x="19021" y="37138"/>
                    <a:pt x="33514" y="52536"/>
                  </a:cubicBezTo>
                  <a:lnTo>
                    <a:pt x="33514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7642509" y="2117930"/>
              <a:ext cx="189809" cy="34873"/>
            </a:xfrm>
            <a:custGeom>
              <a:avLst/>
              <a:gdLst/>
              <a:ahLst/>
              <a:cxnLst/>
              <a:rect l="l" t="t" r="r" b="b"/>
              <a:pathLst>
                <a:path w="345107" h="63405" extrusionOk="0">
                  <a:moveTo>
                    <a:pt x="31703" y="63406"/>
                  </a:moveTo>
                  <a:lnTo>
                    <a:pt x="313405" y="63406"/>
                  </a:lnTo>
                  <a:cubicBezTo>
                    <a:pt x="330615" y="63406"/>
                    <a:pt x="345108" y="49819"/>
                    <a:pt x="345108" y="31703"/>
                  </a:cubicBezTo>
                  <a:cubicBezTo>
                    <a:pt x="345108" y="14493"/>
                    <a:pt x="331521" y="0"/>
                    <a:pt x="313405" y="0"/>
                  </a:cubicBezTo>
                  <a:lnTo>
                    <a:pt x="31703" y="0"/>
                  </a:lnTo>
                  <a:cubicBezTo>
                    <a:pt x="14492" y="0"/>
                    <a:pt x="0" y="13587"/>
                    <a:pt x="0" y="31703"/>
                  </a:cubicBezTo>
                  <a:cubicBezTo>
                    <a:pt x="0" y="49819"/>
                    <a:pt x="13587" y="63406"/>
                    <a:pt x="31703" y="63406"/>
                  </a:cubicBezTo>
                  <a:lnTo>
                    <a:pt x="31703" y="63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691016" y="2331962"/>
              <a:ext cx="92663" cy="28895"/>
            </a:xfrm>
            <a:custGeom>
              <a:avLst/>
              <a:gdLst/>
              <a:ahLst/>
              <a:cxnLst/>
              <a:rect l="l" t="t" r="r" b="b"/>
              <a:pathLst>
                <a:path w="168478" h="52536" extrusionOk="0">
                  <a:moveTo>
                    <a:pt x="84239" y="0"/>
                  </a:moveTo>
                  <a:cubicBezTo>
                    <a:pt x="67935" y="0"/>
                    <a:pt x="52537" y="6341"/>
                    <a:pt x="39855" y="17210"/>
                  </a:cubicBezTo>
                  <a:lnTo>
                    <a:pt x="0" y="52536"/>
                  </a:lnTo>
                  <a:lnTo>
                    <a:pt x="168479" y="52536"/>
                  </a:lnTo>
                  <a:lnTo>
                    <a:pt x="128624" y="17210"/>
                  </a:lnTo>
                  <a:cubicBezTo>
                    <a:pt x="116848" y="5435"/>
                    <a:pt x="100544" y="0"/>
                    <a:pt x="84239" y="0"/>
                  </a:cubicBezTo>
                  <a:lnTo>
                    <a:pt x="84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7856861" y="2314959"/>
              <a:ext cx="5660" cy="16938"/>
            </a:xfrm>
            <a:custGeom>
              <a:avLst/>
              <a:gdLst/>
              <a:ahLst/>
              <a:cxnLst/>
              <a:rect l="l" t="t" r="r" b="b"/>
              <a:pathLst>
                <a:path w="10290" h="30797" extrusionOk="0">
                  <a:moveTo>
                    <a:pt x="327" y="12681"/>
                  </a:moveTo>
                  <a:cubicBezTo>
                    <a:pt x="-579" y="18116"/>
                    <a:pt x="327" y="23551"/>
                    <a:pt x="3950" y="26268"/>
                  </a:cubicBezTo>
                  <a:cubicBezTo>
                    <a:pt x="5761" y="28080"/>
                    <a:pt x="7572" y="28986"/>
                    <a:pt x="10290" y="30797"/>
                  </a:cubicBezTo>
                  <a:lnTo>
                    <a:pt x="10290" y="0"/>
                  </a:lnTo>
                  <a:cubicBezTo>
                    <a:pt x="4856" y="1812"/>
                    <a:pt x="1232" y="7246"/>
                    <a:pt x="327" y="12681"/>
                  </a:cubicBezTo>
                  <a:lnTo>
                    <a:pt x="327" y="1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7799532" y="2273953"/>
              <a:ext cx="137499" cy="137499"/>
            </a:xfrm>
            <a:custGeom>
              <a:avLst/>
              <a:gdLst/>
              <a:ahLst/>
              <a:cxnLst/>
              <a:rect l="l" t="t" r="r" b="b"/>
              <a:pathLst>
                <a:path w="249999" h="249999" extrusionOk="0">
                  <a:moveTo>
                    <a:pt x="124999" y="0"/>
                  </a:moveTo>
                  <a:cubicBezTo>
                    <a:pt x="56159" y="0"/>
                    <a:pt x="0" y="56159"/>
                    <a:pt x="0" y="125000"/>
                  </a:cubicBezTo>
                  <a:cubicBezTo>
                    <a:pt x="0" y="193840"/>
                    <a:pt x="56159" y="249999"/>
                    <a:pt x="124999" y="249999"/>
                  </a:cubicBezTo>
                  <a:cubicBezTo>
                    <a:pt x="193840" y="249999"/>
                    <a:pt x="249999" y="193840"/>
                    <a:pt x="249999" y="125000"/>
                  </a:cubicBezTo>
                  <a:cubicBezTo>
                    <a:pt x="249999" y="56159"/>
                    <a:pt x="193840" y="0"/>
                    <a:pt x="124999" y="0"/>
                  </a:cubicBezTo>
                  <a:lnTo>
                    <a:pt x="124999" y="0"/>
                  </a:lnTo>
                  <a:close/>
                  <a:moveTo>
                    <a:pt x="169383" y="162137"/>
                  </a:moveTo>
                  <a:cubicBezTo>
                    <a:pt x="166666" y="178442"/>
                    <a:pt x="153985" y="194746"/>
                    <a:pt x="134964" y="199275"/>
                  </a:cubicBezTo>
                  <a:lnTo>
                    <a:pt x="134964" y="208333"/>
                  </a:lnTo>
                  <a:cubicBezTo>
                    <a:pt x="134964" y="213768"/>
                    <a:pt x="130435" y="219202"/>
                    <a:pt x="124093" y="219202"/>
                  </a:cubicBezTo>
                  <a:cubicBezTo>
                    <a:pt x="117753" y="219202"/>
                    <a:pt x="113224" y="214673"/>
                    <a:pt x="113224" y="208333"/>
                  </a:cubicBezTo>
                  <a:lnTo>
                    <a:pt x="113224" y="200181"/>
                  </a:lnTo>
                  <a:cubicBezTo>
                    <a:pt x="103261" y="199275"/>
                    <a:pt x="95108" y="197463"/>
                    <a:pt x="82427" y="189311"/>
                  </a:cubicBezTo>
                  <a:cubicBezTo>
                    <a:pt x="77898" y="186594"/>
                    <a:pt x="76087" y="179347"/>
                    <a:pt x="79709" y="174818"/>
                  </a:cubicBezTo>
                  <a:cubicBezTo>
                    <a:pt x="82427" y="170289"/>
                    <a:pt x="89674" y="168478"/>
                    <a:pt x="94203" y="172101"/>
                  </a:cubicBezTo>
                  <a:cubicBezTo>
                    <a:pt x="101449" y="176630"/>
                    <a:pt x="105978" y="178442"/>
                    <a:pt x="113224" y="179347"/>
                  </a:cubicBezTo>
                  <a:lnTo>
                    <a:pt x="113224" y="126811"/>
                  </a:lnTo>
                  <a:cubicBezTo>
                    <a:pt x="105072" y="123188"/>
                    <a:pt x="98732" y="119565"/>
                    <a:pt x="94203" y="115942"/>
                  </a:cubicBezTo>
                  <a:cubicBezTo>
                    <a:pt x="85145" y="108695"/>
                    <a:pt x="80616" y="96014"/>
                    <a:pt x="83333" y="82427"/>
                  </a:cubicBezTo>
                  <a:cubicBezTo>
                    <a:pt x="86051" y="67935"/>
                    <a:pt x="96014" y="56159"/>
                    <a:pt x="109601" y="51630"/>
                  </a:cubicBezTo>
                  <a:cubicBezTo>
                    <a:pt x="111412" y="51630"/>
                    <a:pt x="112319" y="50725"/>
                    <a:pt x="114130" y="50725"/>
                  </a:cubicBezTo>
                  <a:lnTo>
                    <a:pt x="114130" y="41667"/>
                  </a:lnTo>
                  <a:cubicBezTo>
                    <a:pt x="114130" y="36232"/>
                    <a:pt x="118659" y="30797"/>
                    <a:pt x="124999" y="30797"/>
                  </a:cubicBezTo>
                  <a:cubicBezTo>
                    <a:pt x="131340" y="30797"/>
                    <a:pt x="135869" y="35326"/>
                    <a:pt x="135869" y="41667"/>
                  </a:cubicBezTo>
                  <a:lnTo>
                    <a:pt x="135869" y="49819"/>
                  </a:lnTo>
                  <a:cubicBezTo>
                    <a:pt x="147644" y="51630"/>
                    <a:pt x="154891" y="57065"/>
                    <a:pt x="159420" y="61594"/>
                  </a:cubicBezTo>
                  <a:cubicBezTo>
                    <a:pt x="163043" y="66123"/>
                    <a:pt x="163043" y="72464"/>
                    <a:pt x="158514" y="76087"/>
                  </a:cubicBezTo>
                  <a:cubicBezTo>
                    <a:pt x="153985" y="79710"/>
                    <a:pt x="147644" y="79710"/>
                    <a:pt x="144022" y="75181"/>
                  </a:cubicBezTo>
                  <a:cubicBezTo>
                    <a:pt x="144022" y="75181"/>
                    <a:pt x="141304" y="72464"/>
                    <a:pt x="136775" y="70652"/>
                  </a:cubicBezTo>
                  <a:lnTo>
                    <a:pt x="136775" y="112319"/>
                  </a:lnTo>
                  <a:cubicBezTo>
                    <a:pt x="138586" y="113224"/>
                    <a:pt x="141304" y="114130"/>
                    <a:pt x="143115" y="115036"/>
                  </a:cubicBezTo>
                  <a:cubicBezTo>
                    <a:pt x="162138" y="123188"/>
                    <a:pt x="173007" y="141304"/>
                    <a:pt x="169383" y="162137"/>
                  </a:cubicBezTo>
                  <a:lnTo>
                    <a:pt x="169383" y="162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7874044" y="2348964"/>
              <a:ext cx="7707" cy="23415"/>
            </a:xfrm>
            <a:custGeom>
              <a:avLst/>
              <a:gdLst/>
              <a:ahLst/>
              <a:cxnLst/>
              <a:rect l="l" t="t" r="r" b="b"/>
              <a:pathLst>
                <a:path w="14013" h="42572" extrusionOk="0">
                  <a:moveTo>
                    <a:pt x="0" y="0"/>
                  </a:moveTo>
                  <a:lnTo>
                    <a:pt x="0" y="42572"/>
                  </a:lnTo>
                  <a:cubicBezTo>
                    <a:pt x="8151" y="38949"/>
                    <a:pt x="12680" y="30797"/>
                    <a:pt x="13587" y="23551"/>
                  </a:cubicBezTo>
                  <a:cubicBezTo>
                    <a:pt x="14492" y="19022"/>
                    <a:pt x="15398" y="543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7642010" y="2377968"/>
              <a:ext cx="173368" cy="34873"/>
            </a:xfrm>
            <a:custGeom>
              <a:avLst/>
              <a:gdLst/>
              <a:ahLst/>
              <a:cxnLst/>
              <a:rect l="l" t="t" r="r" b="b"/>
              <a:pathLst>
                <a:path w="315215" h="63405" extrusionOk="0">
                  <a:moveTo>
                    <a:pt x="266304" y="0"/>
                  </a:moveTo>
                  <a:lnTo>
                    <a:pt x="31703" y="0"/>
                  </a:lnTo>
                  <a:cubicBezTo>
                    <a:pt x="14492" y="0"/>
                    <a:pt x="0" y="13587"/>
                    <a:pt x="0" y="31703"/>
                  </a:cubicBezTo>
                  <a:cubicBezTo>
                    <a:pt x="0" y="48913"/>
                    <a:pt x="13587" y="63406"/>
                    <a:pt x="31703" y="63406"/>
                  </a:cubicBezTo>
                  <a:lnTo>
                    <a:pt x="313405" y="63406"/>
                  </a:lnTo>
                  <a:cubicBezTo>
                    <a:pt x="314310" y="63406"/>
                    <a:pt x="315216" y="63406"/>
                    <a:pt x="315216" y="63406"/>
                  </a:cubicBezTo>
                  <a:cubicBezTo>
                    <a:pt x="294383" y="46196"/>
                    <a:pt x="277173" y="24456"/>
                    <a:pt x="266304" y="0"/>
                  </a:cubicBezTo>
                  <a:lnTo>
                    <a:pt x="266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7660012" y="2170437"/>
              <a:ext cx="154936" cy="189311"/>
            </a:xfrm>
            <a:custGeom>
              <a:avLst/>
              <a:gdLst/>
              <a:ahLst/>
              <a:cxnLst/>
              <a:rect l="l" t="t" r="r" b="b"/>
              <a:pathLst>
                <a:path w="281702" h="344202" extrusionOk="0">
                  <a:moveTo>
                    <a:pt x="281702" y="0"/>
                  </a:moveTo>
                  <a:lnTo>
                    <a:pt x="0" y="0"/>
                  </a:lnTo>
                  <a:cubicBezTo>
                    <a:pt x="906" y="33514"/>
                    <a:pt x="7247" y="66123"/>
                    <a:pt x="19927" y="97826"/>
                  </a:cubicBezTo>
                  <a:cubicBezTo>
                    <a:pt x="30797" y="125000"/>
                    <a:pt x="47101" y="150362"/>
                    <a:pt x="66123" y="172101"/>
                  </a:cubicBezTo>
                  <a:cubicBezTo>
                    <a:pt x="47101" y="193840"/>
                    <a:pt x="30797" y="219202"/>
                    <a:pt x="19927" y="246376"/>
                  </a:cubicBezTo>
                  <a:cubicBezTo>
                    <a:pt x="7247" y="277173"/>
                    <a:pt x="0" y="310688"/>
                    <a:pt x="0" y="344202"/>
                  </a:cubicBezTo>
                  <a:lnTo>
                    <a:pt x="9964" y="344202"/>
                  </a:lnTo>
                  <a:lnTo>
                    <a:pt x="76087" y="285325"/>
                  </a:lnTo>
                  <a:cubicBezTo>
                    <a:pt x="94203" y="269021"/>
                    <a:pt x="116848" y="260869"/>
                    <a:pt x="141304" y="260869"/>
                  </a:cubicBezTo>
                  <a:cubicBezTo>
                    <a:pt x="165761" y="260869"/>
                    <a:pt x="188406" y="269927"/>
                    <a:pt x="206522" y="285325"/>
                  </a:cubicBezTo>
                  <a:lnTo>
                    <a:pt x="221920" y="299818"/>
                  </a:lnTo>
                  <a:cubicBezTo>
                    <a:pt x="224638" y="270833"/>
                    <a:pt x="234601" y="244565"/>
                    <a:pt x="249999" y="222826"/>
                  </a:cubicBezTo>
                  <a:cubicBezTo>
                    <a:pt x="240036" y="204710"/>
                    <a:pt x="229167" y="188405"/>
                    <a:pt x="215580" y="173007"/>
                  </a:cubicBezTo>
                  <a:cubicBezTo>
                    <a:pt x="234601" y="151268"/>
                    <a:pt x="250905" y="125905"/>
                    <a:pt x="261775" y="98732"/>
                  </a:cubicBezTo>
                  <a:cubicBezTo>
                    <a:pt x="274456" y="66123"/>
                    <a:pt x="280796" y="33514"/>
                    <a:pt x="281702" y="0"/>
                  </a:cubicBezTo>
                  <a:lnTo>
                    <a:pt x="281702" y="0"/>
                  </a:lnTo>
                  <a:close/>
                  <a:moveTo>
                    <a:pt x="211051" y="50725"/>
                  </a:moveTo>
                  <a:cubicBezTo>
                    <a:pt x="201993" y="83333"/>
                    <a:pt x="183877" y="114130"/>
                    <a:pt x="160325" y="138587"/>
                  </a:cubicBezTo>
                  <a:lnTo>
                    <a:pt x="152174" y="147645"/>
                  </a:lnTo>
                  <a:cubicBezTo>
                    <a:pt x="145833" y="153985"/>
                    <a:pt x="135869" y="153985"/>
                    <a:pt x="129529" y="147645"/>
                  </a:cubicBezTo>
                  <a:lnTo>
                    <a:pt x="121377" y="138587"/>
                  </a:lnTo>
                  <a:cubicBezTo>
                    <a:pt x="96920" y="114130"/>
                    <a:pt x="79710" y="83333"/>
                    <a:pt x="70652" y="50725"/>
                  </a:cubicBezTo>
                  <a:cubicBezTo>
                    <a:pt x="67935" y="40761"/>
                    <a:pt x="75181" y="30797"/>
                    <a:pt x="86051" y="30797"/>
                  </a:cubicBezTo>
                  <a:lnTo>
                    <a:pt x="197464" y="30797"/>
                  </a:lnTo>
                  <a:cubicBezTo>
                    <a:pt x="206522" y="30797"/>
                    <a:pt x="213767" y="40761"/>
                    <a:pt x="211051" y="50725"/>
                  </a:cubicBezTo>
                  <a:lnTo>
                    <a:pt x="211051" y="50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1;p48">
            <a:extLst>
              <a:ext uri="{FF2B5EF4-FFF2-40B4-BE49-F238E27FC236}">
                <a16:creationId xmlns:a16="http://schemas.microsoft.com/office/drawing/2014/main" id="{BF5F1B74-A324-9D9A-1D02-6ACD9AA5142F}"/>
              </a:ext>
            </a:extLst>
          </p:cNvPr>
          <p:cNvGrpSpPr/>
          <p:nvPr/>
        </p:nvGrpSpPr>
        <p:grpSpPr>
          <a:xfrm>
            <a:off x="1277890" y="1198467"/>
            <a:ext cx="294102" cy="294323"/>
            <a:chOff x="1206570" y="2118459"/>
            <a:chExt cx="294102" cy="294323"/>
          </a:xfrm>
        </p:grpSpPr>
        <p:sp>
          <p:nvSpPr>
            <p:cNvPr id="3" name="Google Shape;592;p48">
              <a:extLst>
                <a:ext uri="{FF2B5EF4-FFF2-40B4-BE49-F238E27FC236}">
                  <a16:creationId xmlns:a16="http://schemas.microsoft.com/office/drawing/2014/main" id="{A74E8336-5827-0BF2-E633-F95BA4D92A46}"/>
                </a:ext>
              </a:extLst>
            </p:cNvPr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93;p48">
              <a:extLst>
                <a:ext uri="{FF2B5EF4-FFF2-40B4-BE49-F238E27FC236}">
                  <a16:creationId xmlns:a16="http://schemas.microsoft.com/office/drawing/2014/main" id="{1F8A9100-DD62-57EE-9652-0069B6EFE9B4}"/>
                </a:ext>
              </a:extLst>
            </p:cNvPr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94;p48">
              <a:extLst>
                <a:ext uri="{FF2B5EF4-FFF2-40B4-BE49-F238E27FC236}">
                  <a16:creationId xmlns:a16="http://schemas.microsoft.com/office/drawing/2014/main" id="{A0738051-E4F4-4AA7-9D09-49F046C3F0DA}"/>
                </a:ext>
              </a:extLst>
            </p:cNvPr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595;p48">
              <a:extLst>
                <a:ext uri="{FF2B5EF4-FFF2-40B4-BE49-F238E27FC236}">
                  <a16:creationId xmlns:a16="http://schemas.microsoft.com/office/drawing/2014/main" id="{5719C1F6-6808-EA4A-826C-C87ADAFDEC3D}"/>
                </a:ext>
              </a:extLst>
            </p:cNvPr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13" name="Google Shape;596;p48">
                <a:extLst>
                  <a:ext uri="{FF2B5EF4-FFF2-40B4-BE49-F238E27FC236}">
                    <a16:creationId xmlns:a16="http://schemas.microsoft.com/office/drawing/2014/main" id="{D30CF5BD-DE3F-FE83-598B-F4CC67BE60AB}"/>
                  </a:ext>
                </a:extLst>
              </p:cNvPr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597;p48">
                <a:extLst>
                  <a:ext uri="{FF2B5EF4-FFF2-40B4-BE49-F238E27FC236}">
                    <a16:creationId xmlns:a16="http://schemas.microsoft.com/office/drawing/2014/main" id="{D3DF4C6F-6704-E556-E733-A3208C085E2A}"/>
                  </a:ext>
                </a:extLst>
              </p:cNvPr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598;p48">
              <a:extLst>
                <a:ext uri="{FF2B5EF4-FFF2-40B4-BE49-F238E27FC236}">
                  <a16:creationId xmlns:a16="http://schemas.microsoft.com/office/drawing/2014/main" id="{5949F5B4-DC1A-8418-6079-A58DF0727AE3}"/>
                </a:ext>
              </a:extLst>
            </p:cNvPr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99;p48">
              <a:extLst>
                <a:ext uri="{FF2B5EF4-FFF2-40B4-BE49-F238E27FC236}">
                  <a16:creationId xmlns:a16="http://schemas.microsoft.com/office/drawing/2014/main" id="{EDD8B1AF-F762-3BC8-F3EF-9C5ECFE24D2C}"/>
                </a:ext>
              </a:extLst>
            </p:cNvPr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00;p48">
              <a:extLst>
                <a:ext uri="{FF2B5EF4-FFF2-40B4-BE49-F238E27FC236}">
                  <a16:creationId xmlns:a16="http://schemas.microsoft.com/office/drawing/2014/main" id="{D5EAC8D2-7A7C-70E7-6E4C-B67261CF0C1E}"/>
                </a:ext>
              </a:extLst>
            </p:cNvPr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01;p48">
              <a:extLst>
                <a:ext uri="{FF2B5EF4-FFF2-40B4-BE49-F238E27FC236}">
                  <a16:creationId xmlns:a16="http://schemas.microsoft.com/office/drawing/2014/main" id="{21022932-748C-92C2-F302-9795C15F3DDD}"/>
                </a:ext>
              </a:extLst>
            </p:cNvPr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02;p48">
              <a:extLst>
                <a:ext uri="{FF2B5EF4-FFF2-40B4-BE49-F238E27FC236}">
                  <a16:creationId xmlns:a16="http://schemas.microsoft.com/office/drawing/2014/main" id="{597F2883-2FA3-99A6-CB8B-76A7A62D39D3}"/>
                </a:ext>
              </a:extLst>
            </p:cNvPr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03;p48">
              <a:extLst>
                <a:ext uri="{FF2B5EF4-FFF2-40B4-BE49-F238E27FC236}">
                  <a16:creationId xmlns:a16="http://schemas.microsoft.com/office/drawing/2014/main" id="{96420A48-5131-60B9-4A85-446AE72EB33C}"/>
                </a:ext>
              </a:extLst>
            </p:cNvPr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Market Justification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"/>
          </p:nvPr>
        </p:nvSpPr>
        <p:spPr>
          <a:xfrm>
            <a:off x="1292622" y="1895387"/>
            <a:ext cx="6149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different solution do we propose?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292622" y="2342987"/>
            <a:ext cx="6149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solution stands out by offering real-time scheduling, personalized tutor-student matching, and integrated progress tracking, directly addressing the core needs of our target audience.</a:t>
            </a:r>
            <a:endParaRPr dirty="0"/>
          </a:p>
        </p:txBody>
      </p:sp>
      <p:grpSp>
        <p:nvGrpSpPr>
          <p:cNvPr id="23" name="Google Shape;604;p48">
            <a:extLst>
              <a:ext uri="{FF2B5EF4-FFF2-40B4-BE49-F238E27FC236}">
                <a16:creationId xmlns:a16="http://schemas.microsoft.com/office/drawing/2014/main" id="{F4EE6943-11C2-1CA0-4284-1D6B26AD9D7D}"/>
              </a:ext>
            </a:extLst>
          </p:cNvPr>
          <p:cNvGrpSpPr/>
          <p:nvPr/>
        </p:nvGrpSpPr>
        <p:grpSpPr>
          <a:xfrm>
            <a:off x="998573" y="1971612"/>
            <a:ext cx="294049" cy="295149"/>
            <a:chOff x="1926674" y="2117930"/>
            <a:chExt cx="294049" cy="295149"/>
          </a:xfrm>
        </p:grpSpPr>
        <p:sp>
          <p:nvSpPr>
            <p:cNvPr id="24" name="Google Shape;605;p48">
              <a:extLst>
                <a:ext uri="{FF2B5EF4-FFF2-40B4-BE49-F238E27FC236}">
                  <a16:creationId xmlns:a16="http://schemas.microsoft.com/office/drawing/2014/main" id="{06E99892-F100-97B2-5B6A-894640DFAEB3}"/>
                </a:ext>
              </a:extLst>
            </p:cNvPr>
            <p:cNvSpPr/>
            <p:nvPr/>
          </p:nvSpPr>
          <p:spPr>
            <a:xfrm>
              <a:off x="1984683" y="2117930"/>
              <a:ext cx="178351" cy="159420"/>
            </a:xfrm>
            <a:custGeom>
              <a:avLst/>
              <a:gdLst/>
              <a:ahLst/>
              <a:cxnLst/>
              <a:rect l="l" t="t" r="r" b="b"/>
              <a:pathLst>
                <a:path w="324274" h="289854" extrusionOk="0">
                  <a:moveTo>
                    <a:pt x="324274" y="95108"/>
                  </a:moveTo>
                  <a:cubicBezTo>
                    <a:pt x="324274" y="69746"/>
                    <a:pt x="314311" y="46196"/>
                    <a:pt x="296195" y="28080"/>
                  </a:cubicBezTo>
                  <a:cubicBezTo>
                    <a:pt x="278079" y="9964"/>
                    <a:pt x="254528" y="0"/>
                    <a:pt x="229166" y="0"/>
                  </a:cubicBezTo>
                  <a:cubicBezTo>
                    <a:pt x="203804" y="0"/>
                    <a:pt x="180253" y="9964"/>
                    <a:pt x="162137" y="28080"/>
                  </a:cubicBezTo>
                  <a:lnTo>
                    <a:pt x="162137" y="28080"/>
                  </a:lnTo>
                  <a:lnTo>
                    <a:pt x="162137" y="28080"/>
                  </a:lnTo>
                  <a:cubicBezTo>
                    <a:pt x="144021" y="9964"/>
                    <a:pt x="120471" y="0"/>
                    <a:pt x="95108" y="0"/>
                  </a:cubicBezTo>
                  <a:cubicBezTo>
                    <a:pt x="69746" y="0"/>
                    <a:pt x="46195" y="9964"/>
                    <a:pt x="28080" y="28080"/>
                  </a:cubicBezTo>
                  <a:cubicBezTo>
                    <a:pt x="9964" y="46196"/>
                    <a:pt x="0" y="69746"/>
                    <a:pt x="0" y="95108"/>
                  </a:cubicBezTo>
                  <a:cubicBezTo>
                    <a:pt x="0" y="120471"/>
                    <a:pt x="9964" y="144021"/>
                    <a:pt x="28080" y="162137"/>
                  </a:cubicBezTo>
                  <a:lnTo>
                    <a:pt x="151268" y="285325"/>
                  </a:lnTo>
                  <a:cubicBezTo>
                    <a:pt x="153985" y="288043"/>
                    <a:pt x="158514" y="289854"/>
                    <a:pt x="162137" y="289854"/>
                  </a:cubicBezTo>
                  <a:cubicBezTo>
                    <a:pt x="165760" y="289854"/>
                    <a:pt x="170289" y="288043"/>
                    <a:pt x="173007" y="285325"/>
                  </a:cubicBezTo>
                  <a:lnTo>
                    <a:pt x="296195" y="162137"/>
                  </a:lnTo>
                  <a:cubicBezTo>
                    <a:pt x="314311" y="144021"/>
                    <a:pt x="324274" y="119565"/>
                    <a:pt x="324274" y="95108"/>
                  </a:cubicBezTo>
                  <a:lnTo>
                    <a:pt x="324274" y="95108"/>
                  </a:lnTo>
                  <a:close/>
                  <a:moveTo>
                    <a:pt x="193840" y="156703"/>
                  </a:moveTo>
                  <a:lnTo>
                    <a:pt x="178442" y="156703"/>
                  </a:lnTo>
                  <a:lnTo>
                    <a:pt x="178442" y="172101"/>
                  </a:lnTo>
                  <a:cubicBezTo>
                    <a:pt x="178442" y="181159"/>
                    <a:pt x="171195" y="187500"/>
                    <a:pt x="163043" y="187500"/>
                  </a:cubicBezTo>
                  <a:cubicBezTo>
                    <a:pt x="154891" y="187500"/>
                    <a:pt x="147644" y="180253"/>
                    <a:pt x="147644" y="172101"/>
                  </a:cubicBezTo>
                  <a:lnTo>
                    <a:pt x="147644" y="156703"/>
                  </a:lnTo>
                  <a:lnTo>
                    <a:pt x="130434" y="156703"/>
                  </a:lnTo>
                  <a:cubicBezTo>
                    <a:pt x="121376" y="156703"/>
                    <a:pt x="115036" y="149456"/>
                    <a:pt x="115036" y="141304"/>
                  </a:cubicBezTo>
                  <a:cubicBezTo>
                    <a:pt x="115036" y="132246"/>
                    <a:pt x="122282" y="125905"/>
                    <a:pt x="130434" y="125905"/>
                  </a:cubicBezTo>
                  <a:lnTo>
                    <a:pt x="145833" y="125905"/>
                  </a:lnTo>
                  <a:lnTo>
                    <a:pt x="145833" y="110507"/>
                  </a:lnTo>
                  <a:cubicBezTo>
                    <a:pt x="145833" y="101449"/>
                    <a:pt x="153079" y="95108"/>
                    <a:pt x="161231" y="95108"/>
                  </a:cubicBezTo>
                  <a:cubicBezTo>
                    <a:pt x="169384" y="95108"/>
                    <a:pt x="176630" y="102355"/>
                    <a:pt x="176630" y="110507"/>
                  </a:cubicBezTo>
                  <a:lnTo>
                    <a:pt x="176630" y="125905"/>
                  </a:lnTo>
                  <a:lnTo>
                    <a:pt x="192029" y="125905"/>
                  </a:lnTo>
                  <a:cubicBezTo>
                    <a:pt x="201086" y="125905"/>
                    <a:pt x="207427" y="133152"/>
                    <a:pt x="207427" y="141304"/>
                  </a:cubicBezTo>
                  <a:cubicBezTo>
                    <a:pt x="209239" y="149456"/>
                    <a:pt x="201992" y="156703"/>
                    <a:pt x="193840" y="156703"/>
                  </a:cubicBezTo>
                  <a:lnTo>
                    <a:pt x="193840" y="156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06;p48">
              <a:extLst>
                <a:ext uri="{FF2B5EF4-FFF2-40B4-BE49-F238E27FC236}">
                  <a16:creationId xmlns:a16="http://schemas.microsoft.com/office/drawing/2014/main" id="{35DF890F-8096-EE1B-078D-48A974619910}"/>
                </a:ext>
              </a:extLst>
            </p:cNvPr>
            <p:cNvSpPr/>
            <p:nvPr/>
          </p:nvSpPr>
          <p:spPr>
            <a:xfrm>
              <a:off x="2083197" y="2176939"/>
              <a:ext cx="137526" cy="236140"/>
            </a:xfrm>
            <a:custGeom>
              <a:avLst/>
              <a:gdLst/>
              <a:ahLst/>
              <a:cxnLst/>
              <a:rect l="l" t="t" r="r" b="b"/>
              <a:pathLst>
                <a:path w="250048" h="429346" extrusionOk="0">
                  <a:moveTo>
                    <a:pt x="224637" y="0"/>
                  </a:moveTo>
                  <a:cubicBezTo>
                    <a:pt x="195652" y="0"/>
                    <a:pt x="172101" y="23551"/>
                    <a:pt x="172101" y="52536"/>
                  </a:cubicBezTo>
                  <a:lnTo>
                    <a:pt x="172101" y="130434"/>
                  </a:lnTo>
                  <a:cubicBezTo>
                    <a:pt x="183876" y="137681"/>
                    <a:pt x="193840" y="147645"/>
                    <a:pt x="201086" y="160326"/>
                  </a:cubicBezTo>
                  <a:cubicBezTo>
                    <a:pt x="216485" y="187500"/>
                    <a:pt x="207427" y="222825"/>
                    <a:pt x="180253" y="239130"/>
                  </a:cubicBezTo>
                  <a:lnTo>
                    <a:pt x="130434" y="268115"/>
                  </a:lnTo>
                  <a:cubicBezTo>
                    <a:pt x="123188" y="272644"/>
                    <a:pt x="114130" y="269927"/>
                    <a:pt x="109601" y="262681"/>
                  </a:cubicBezTo>
                  <a:cubicBezTo>
                    <a:pt x="105072" y="255434"/>
                    <a:pt x="106884" y="245470"/>
                    <a:pt x="115036" y="240941"/>
                  </a:cubicBezTo>
                  <a:lnTo>
                    <a:pt x="164855" y="211956"/>
                  </a:lnTo>
                  <a:cubicBezTo>
                    <a:pt x="177536" y="204710"/>
                    <a:pt x="181159" y="188405"/>
                    <a:pt x="174818" y="176630"/>
                  </a:cubicBezTo>
                  <a:cubicBezTo>
                    <a:pt x="160326" y="151268"/>
                    <a:pt x="128623" y="143116"/>
                    <a:pt x="103261" y="157608"/>
                  </a:cubicBezTo>
                  <a:lnTo>
                    <a:pt x="49819" y="188405"/>
                  </a:lnTo>
                  <a:cubicBezTo>
                    <a:pt x="19022" y="205615"/>
                    <a:pt x="0" y="239130"/>
                    <a:pt x="0" y="274456"/>
                  </a:cubicBezTo>
                  <a:lnTo>
                    <a:pt x="0" y="413948"/>
                  </a:lnTo>
                  <a:cubicBezTo>
                    <a:pt x="0" y="423006"/>
                    <a:pt x="7246" y="429347"/>
                    <a:pt x="15398" y="429347"/>
                  </a:cubicBezTo>
                  <a:lnTo>
                    <a:pt x="140398" y="429347"/>
                  </a:lnTo>
                  <a:cubicBezTo>
                    <a:pt x="149456" y="429347"/>
                    <a:pt x="155797" y="422100"/>
                    <a:pt x="155797" y="413948"/>
                  </a:cubicBezTo>
                  <a:lnTo>
                    <a:pt x="155797" y="371376"/>
                  </a:lnTo>
                  <a:cubicBezTo>
                    <a:pt x="155797" y="350543"/>
                    <a:pt x="165761" y="330615"/>
                    <a:pt x="182065" y="317934"/>
                  </a:cubicBezTo>
                  <a:lnTo>
                    <a:pt x="196557" y="306159"/>
                  </a:lnTo>
                  <a:cubicBezTo>
                    <a:pt x="230072" y="279891"/>
                    <a:pt x="249999" y="240036"/>
                    <a:pt x="249999" y="197463"/>
                  </a:cubicBezTo>
                  <a:lnTo>
                    <a:pt x="249999" y="27174"/>
                  </a:lnTo>
                  <a:cubicBezTo>
                    <a:pt x="250905" y="10870"/>
                    <a:pt x="239130" y="0"/>
                    <a:pt x="224637" y="0"/>
                  </a:cubicBezTo>
                  <a:lnTo>
                    <a:pt x="2246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07;p48">
              <a:extLst>
                <a:ext uri="{FF2B5EF4-FFF2-40B4-BE49-F238E27FC236}">
                  <a16:creationId xmlns:a16="http://schemas.microsoft.com/office/drawing/2014/main" id="{62835727-C5FC-B374-D785-C2BDF7DDBEA9}"/>
                </a:ext>
              </a:extLst>
            </p:cNvPr>
            <p:cNvSpPr/>
            <p:nvPr/>
          </p:nvSpPr>
          <p:spPr>
            <a:xfrm>
              <a:off x="1926674" y="2175938"/>
              <a:ext cx="137517" cy="235642"/>
            </a:xfrm>
            <a:custGeom>
              <a:avLst/>
              <a:gdLst/>
              <a:ahLst/>
              <a:cxnLst/>
              <a:rect l="l" t="t" r="r" b="b"/>
              <a:pathLst>
                <a:path w="250030" h="428440" extrusionOk="0">
                  <a:moveTo>
                    <a:pt x="201086" y="188405"/>
                  </a:moveTo>
                  <a:lnTo>
                    <a:pt x="147645" y="157608"/>
                  </a:lnTo>
                  <a:cubicBezTo>
                    <a:pt x="122282" y="143115"/>
                    <a:pt x="90579" y="152173"/>
                    <a:pt x="76087" y="176630"/>
                  </a:cubicBezTo>
                  <a:cubicBezTo>
                    <a:pt x="68840" y="189311"/>
                    <a:pt x="73369" y="204710"/>
                    <a:pt x="86051" y="211956"/>
                  </a:cubicBezTo>
                  <a:lnTo>
                    <a:pt x="135869" y="240941"/>
                  </a:lnTo>
                  <a:cubicBezTo>
                    <a:pt x="144021" y="245470"/>
                    <a:pt x="145833" y="255434"/>
                    <a:pt x="141304" y="262681"/>
                  </a:cubicBezTo>
                  <a:cubicBezTo>
                    <a:pt x="136775" y="269927"/>
                    <a:pt x="127717" y="271738"/>
                    <a:pt x="120471" y="268115"/>
                  </a:cubicBezTo>
                  <a:lnTo>
                    <a:pt x="70652" y="239130"/>
                  </a:lnTo>
                  <a:cubicBezTo>
                    <a:pt x="43478" y="223731"/>
                    <a:pt x="33514" y="188405"/>
                    <a:pt x="49819" y="160326"/>
                  </a:cubicBezTo>
                  <a:cubicBezTo>
                    <a:pt x="57065" y="147644"/>
                    <a:pt x="67029" y="137681"/>
                    <a:pt x="78804" y="130434"/>
                  </a:cubicBezTo>
                  <a:lnTo>
                    <a:pt x="78804" y="52536"/>
                  </a:lnTo>
                  <a:cubicBezTo>
                    <a:pt x="78804" y="23551"/>
                    <a:pt x="55254" y="0"/>
                    <a:pt x="26268" y="0"/>
                  </a:cubicBezTo>
                  <a:cubicBezTo>
                    <a:pt x="11775" y="0"/>
                    <a:pt x="0" y="11775"/>
                    <a:pt x="0" y="26268"/>
                  </a:cubicBezTo>
                  <a:lnTo>
                    <a:pt x="0" y="196557"/>
                  </a:lnTo>
                  <a:cubicBezTo>
                    <a:pt x="0" y="239130"/>
                    <a:pt x="19022" y="278985"/>
                    <a:pt x="53442" y="305253"/>
                  </a:cubicBezTo>
                  <a:lnTo>
                    <a:pt x="67935" y="317028"/>
                  </a:lnTo>
                  <a:cubicBezTo>
                    <a:pt x="84239" y="329709"/>
                    <a:pt x="94203" y="349637"/>
                    <a:pt x="94203" y="370470"/>
                  </a:cubicBezTo>
                  <a:lnTo>
                    <a:pt x="94203" y="413042"/>
                  </a:lnTo>
                  <a:cubicBezTo>
                    <a:pt x="94203" y="422100"/>
                    <a:pt x="101449" y="428441"/>
                    <a:pt x="109601" y="428441"/>
                  </a:cubicBezTo>
                  <a:lnTo>
                    <a:pt x="234601" y="428441"/>
                  </a:lnTo>
                  <a:cubicBezTo>
                    <a:pt x="243659" y="428441"/>
                    <a:pt x="249999" y="421195"/>
                    <a:pt x="249999" y="413042"/>
                  </a:cubicBezTo>
                  <a:lnTo>
                    <a:pt x="249999" y="273550"/>
                  </a:lnTo>
                  <a:cubicBezTo>
                    <a:pt x="250905" y="239130"/>
                    <a:pt x="231884" y="205615"/>
                    <a:pt x="201086" y="188405"/>
                  </a:cubicBezTo>
                  <a:lnTo>
                    <a:pt x="201086" y="1884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14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Ensuring Fesibility and Viability</a:t>
            </a:r>
            <a:endParaRPr dirty="0"/>
          </a:p>
        </p:txBody>
      </p:sp>
      <p:sp>
        <p:nvSpPr>
          <p:cNvPr id="6" name="Google Shape;307;p35">
            <a:extLst>
              <a:ext uri="{FF2B5EF4-FFF2-40B4-BE49-F238E27FC236}">
                <a16:creationId xmlns:a16="http://schemas.microsoft.com/office/drawing/2014/main" id="{2D8CB423-D170-4DAD-D322-C0CF2EEC7EE1}"/>
              </a:ext>
            </a:extLst>
          </p:cNvPr>
          <p:cNvSpPr txBox="1">
            <a:spLocks/>
          </p:cNvSpPr>
          <p:nvPr/>
        </p:nvSpPr>
        <p:spPr>
          <a:xfrm>
            <a:off x="1060129" y="3241762"/>
            <a:ext cx="3314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CA" dirty="0"/>
              <a:t>Economic Viability</a:t>
            </a:r>
          </a:p>
        </p:txBody>
      </p:sp>
      <p:sp>
        <p:nvSpPr>
          <p:cNvPr id="7" name="Google Shape;309;p35">
            <a:extLst>
              <a:ext uri="{FF2B5EF4-FFF2-40B4-BE49-F238E27FC236}">
                <a16:creationId xmlns:a16="http://schemas.microsoft.com/office/drawing/2014/main" id="{88A89F62-341D-C2EF-460C-EA54F849C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8233" y="1610857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Advanced technological solutions, including AI for tutor-student matching and cloud-based platforms for scheduling, make our project technically feasible and scalable.</a:t>
            </a:r>
          </a:p>
          <a:p>
            <a:pPr marL="152400" indent="0" algn="l"/>
            <a:r>
              <a:rPr lang="en-US" dirty="0"/>
              <a:t>Integration with existing educational and calendar tools ensures seamless user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10;p35">
            <a:extLst>
              <a:ext uri="{FF2B5EF4-FFF2-40B4-BE49-F238E27FC236}">
                <a16:creationId xmlns:a16="http://schemas.microsoft.com/office/drawing/2014/main" id="{2AE12262-D9A7-D9F1-D31D-665D0A03DA4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83764" y="1571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Agile development methodologies, ensures efficient execution and the ability to adapt to market feedback.</a:t>
            </a:r>
          </a:p>
          <a:p>
            <a:pPr marL="152400" indent="0" algn="l"/>
            <a:r>
              <a:rPr lang="en-US" dirty="0"/>
              <a:t>Partnering with educational institutions and tutoring organizations will facilitate widespread adoption and operational success.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11;p35">
            <a:extLst>
              <a:ext uri="{FF2B5EF4-FFF2-40B4-BE49-F238E27FC236}">
                <a16:creationId xmlns:a16="http://schemas.microsoft.com/office/drawing/2014/main" id="{CC64AD7B-F505-8ED0-3651-418DAA241AF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31861" y="3630464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analysis projects a strong return on investment, with the global online tutoring market continuously expanding.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plan to structure the business model, including freemium and subscription options, this ensures long-term sustainability and profitability.</a:t>
            </a:r>
            <a:endParaRPr dirty="0"/>
          </a:p>
        </p:txBody>
      </p:sp>
      <p:sp>
        <p:nvSpPr>
          <p:cNvPr id="10" name="Google Shape;312;p35">
            <a:extLst>
              <a:ext uri="{FF2B5EF4-FFF2-40B4-BE49-F238E27FC236}">
                <a16:creationId xmlns:a16="http://schemas.microsoft.com/office/drawing/2014/main" id="{76F05D07-869E-F12A-ACF2-F0E8D890421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83713" y="3630464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Andika" panose="020B0604020202020204" charset="0"/>
                <a:ea typeface="Andika" panose="020B0604020202020204" charset="0"/>
                <a:cs typeface="Andika" panose="020B0604020202020204" charset="0"/>
              </a:rPr>
              <a:t>Feedback from potential users like students and professors has been integral to shaping the project, ensuring alignment with market needs and stakeholder expectations.</a:t>
            </a:r>
            <a:endParaRPr sz="1200" b="0" dirty="0">
              <a:latin typeface="Andika" panose="020B0604020202020204" charset="0"/>
              <a:ea typeface="Andika" panose="020B0604020202020204" charset="0"/>
              <a:cs typeface="Andika" panose="020B0604020202020204" charset="0"/>
            </a:endParaRPr>
          </a:p>
        </p:txBody>
      </p:sp>
      <p:sp>
        <p:nvSpPr>
          <p:cNvPr id="11" name="Google Shape;313;p35">
            <a:extLst>
              <a:ext uri="{FF2B5EF4-FFF2-40B4-BE49-F238E27FC236}">
                <a16:creationId xmlns:a16="http://schemas.microsoft.com/office/drawing/2014/main" id="{3B5DA37B-04E8-A362-BE60-D938E021C05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131863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Feasibility</a:t>
            </a:r>
            <a:endParaRPr dirty="0"/>
          </a:p>
        </p:txBody>
      </p:sp>
      <p:sp>
        <p:nvSpPr>
          <p:cNvPr id="12" name="Google Shape;314;p35">
            <a:extLst>
              <a:ext uri="{FF2B5EF4-FFF2-40B4-BE49-F238E27FC236}">
                <a16:creationId xmlns:a16="http://schemas.microsoft.com/office/drawing/2014/main" id="{ACDE5CFC-E3D3-D3CF-02F7-0768098A2D8D}"/>
              </a:ext>
            </a:extLst>
          </p:cNvPr>
          <p:cNvSpPr txBox="1">
            <a:spLocks/>
          </p:cNvSpPr>
          <p:nvPr/>
        </p:nvSpPr>
        <p:spPr>
          <a:xfrm>
            <a:off x="5083737" y="1203575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800" b="1" dirty="0">
                <a:latin typeface="Montserrat" panose="00000500000000000000" pitchFamily="2" charset="0"/>
              </a:rPr>
              <a:t>Operational Viability</a:t>
            </a:r>
          </a:p>
        </p:txBody>
      </p:sp>
      <p:sp>
        <p:nvSpPr>
          <p:cNvPr id="13" name="Google Shape;315;p35">
            <a:extLst>
              <a:ext uri="{FF2B5EF4-FFF2-40B4-BE49-F238E27FC236}">
                <a16:creationId xmlns:a16="http://schemas.microsoft.com/office/drawing/2014/main" id="{52B6E582-6AF2-F597-E123-D9AFD0B8BA51}"/>
              </a:ext>
            </a:extLst>
          </p:cNvPr>
          <p:cNvSpPr txBox="1">
            <a:spLocks/>
          </p:cNvSpPr>
          <p:nvPr/>
        </p:nvSpPr>
        <p:spPr>
          <a:xfrm>
            <a:off x="5083686" y="3262939"/>
            <a:ext cx="3314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800" b="1" dirty="0">
                <a:latin typeface="Montserrat" panose="00000500000000000000" pitchFamily="2" charset="0"/>
              </a:rPr>
              <a:t>Stakeholder Alignment</a:t>
            </a:r>
          </a:p>
        </p:txBody>
      </p:sp>
      <p:grpSp>
        <p:nvGrpSpPr>
          <p:cNvPr id="14" name="Google Shape;316;p35">
            <a:extLst>
              <a:ext uri="{FF2B5EF4-FFF2-40B4-BE49-F238E27FC236}">
                <a16:creationId xmlns:a16="http://schemas.microsoft.com/office/drawing/2014/main" id="{688C6C34-79FC-EC2C-DF09-E0DACFEC61BD}"/>
              </a:ext>
            </a:extLst>
          </p:cNvPr>
          <p:cNvGrpSpPr/>
          <p:nvPr/>
        </p:nvGrpSpPr>
        <p:grpSpPr>
          <a:xfrm>
            <a:off x="745832" y="1280221"/>
            <a:ext cx="294102" cy="294323"/>
            <a:chOff x="1206570" y="2118459"/>
            <a:chExt cx="294102" cy="294323"/>
          </a:xfrm>
        </p:grpSpPr>
        <p:sp>
          <p:nvSpPr>
            <p:cNvPr id="15" name="Google Shape;317;p35">
              <a:extLst>
                <a:ext uri="{FF2B5EF4-FFF2-40B4-BE49-F238E27FC236}">
                  <a16:creationId xmlns:a16="http://schemas.microsoft.com/office/drawing/2014/main" id="{C384A56A-E92B-8A0A-78C4-9DC29088A11E}"/>
                </a:ext>
              </a:extLst>
            </p:cNvPr>
            <p:cNvSpPr/>
            <p:nvPr/>
          </p:nvSpPr>
          <p:spPr>
            <a:xfrm>
              <a:off x="1227072" y="2193941"/>
              <a:ext cx="86186" cy="34374"/>
            </a:xfrm>
            <a:custGeom>
              <a:avLst/>
              <a:gdLst/>
              <a:ahLst/>
              <a:cxnLst/>
              <a:rect l="l" t="t" r="r" b="b"/>
              <a:pathLst>
                <a:path w="156702" h="62499" extrusionOk="0">
                  <a:moveTo>
                    <a:pt x="31703" y="62500"/>
                  </a:moveTo>
                  <a:lnTo>
                    <a:pt x="156703" y="62500"/>
                  </a:lnTo>
                  <a:cubicBezTo>
                    <a:pt x="156703" y="28080"/>
                    <a:pt x="128623" y="0"/>
                    <a:pt x="94203" y="0"/>
                  </a:cubicBez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48913"/>
                    <a:pt x="14493" y="62500"/>
                    <a:pt x="31703" y="62500"/>
                  </a:cubicBezTo>
                  <a:lnTo>
                    <a:pt x="31703" y="62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18;p35">
              <a:extLst>
                <a:ext uri="{FF2B5EF4-FFF2-40B4-BE49-F238E27FC236}">
                  <a16:creationId xmlns:a16="http://schemas.microsoft.com/office/drawing/2014/main" id="{EE1663A7-0D5F-C76E-E3CC-A6582BA6FD7E}"/>
                </a:ext>
              </a:extLst>
            </p:cNvPr>
            <p:cNvSpPr/>
            <p:nvPr/>
          </p:nvSpPr>
          <p:spPr>
            <a:xfrm>
              <a:off x="1395597" y="2203942"/>
              <a:ext cx="24411" cy="24411"/>
            </a:xfrm>
            <a:custGeom>
              <a:avLst/>
              <a:gdLst/>
              <a:ahLst/>
              <a:cxnLst/>
              <a:rect l="l" t="t" r="r" b="b"/>
              <a:pathLst>
                <a:path w="44383" h="44384" extrusionOk="0">
                  <a:moveTo>
                    <a:pt x="0" y="44384"/>
                  </a:moveTo>
                  <a:lnTo>
                    <a:pt x="28985" y="44384"/>
                  </a:lnTo>
                  <a:cubicBezTo>
                    <a:pt x="38043" y="44384"/>
                    <a:pt x="44384" y="37138"/>
                    <a:pt x="44384" y="28985"/>
                  </a:cubicBezTo>
                  <a:lnTo>
                    <a:pt x="44384" y="0"/>
                  </a:lnTo>
                  <a:cubicBezTo>
                    <a:pt x="22645" y="5435"/>
                    <a:pt x="5435" y="22645"/>
                    <a:pt x="0" y="44384"/>
                  </a:cubicBezTo>
                  <a:lnTo>
                    <a:pt x="0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19;p35">
              <a:extLst>
                <a:ext uri="{FF2B5EF4-FFF2-40B4-BE49-F238E27FC236}">
                  <a16:creationId xmlns:a16="http://schemas.microsoft.com/office/drawing/2014/main" id="{1203A4BA-8D10-A7A8-9D5E-BF1911349522}"/>
                </a:ext>
              </a:extLst>
            </p:cNvPr>
            <p:cNvSpPr/>
            <p:nvPr/>
          </p:nvSpPr>
          <p:spPr>
            <a:xfrm>
              <a:off x="1394597" y="2239448"/>
              <a:ext cx="68749" cy="55299"/>
            </a:xfrm>
            <a:custGeom>
              <a:avLst/>
              <a:gdLst/>
              <a:ahLst/>
              <a:cxnLst/>
              <a:rect l="l" t="t" r="r" b="b"/>
              <a:pathLst>
                <a:path w="124999" h="100543" extrusionOk="0">
                  <a:moveTo>
                    <a:pt x="0" y="11775"/>
                  </a:moveTo>
                  <a:lnTo>
                    <a:pt x="0" y="38043"/>
                  </a:lnTo>
                  <a:cubicBezTo>
                    <a:pt x="0" y="72464"/>
                    <a:pt x="28080" y="100543"/>
                    <a:pt x="62500" y="100543"/>
                  </a:cubicBezTo>
                  <a:cubicBezTo>
                    <a:pt x="96920" y="100543"/>
                    <a:pt x="125000" y="72464"/>
                    <a:pt x="125000" y="38043"/>
                  </a:cubicBezTo>
                  <a:lnTo>
                    <a:pt x="125000" y="11775"/>
                  </a:lnTo>
                  <a:lnTo>
                    <a:pt x="93297" y="11775"/>
                  </a:lnTo>
                  <a:cubicBezTo>
                    <a:pt x="81522" y="11775"/>
                    <a:pt x="70652" y="7246"/>
                    <a:pt x="61594" y="0"/>
                  </a:cubicBezTo>
                  <a:cubicBezTo>
                    <a:pt x="53442" y="7246"/>
                    <a:pt x="42572" y="11775"/>
                    <a:pt x="29891" y="11775"/>
                  </a:cubicBezTo>
                  <a:lnTo>
                    <a:pt x="0" y="11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320;p35">
              <a:extLst>
                <a:ext uri="{FF2B5EF4-FFF2-40B4-BE49-F238E27FC236}">
                  <a16:creationId xmlns:a16="http://schemas.microsoft.com/office/drawing/2014/main" id="{5AFA52CA-786F-E455-DFE8-1249801216B5}"/>
                </a:ext>
              </a:extLst>
            </p:cNvPr>
            <p:cNvGrpSpPr/>
            <p:nvPr/>
          </p:nvGrpSpPr>
          <p:grpSpPr>
            <a:xfrm>
              <a:off x="1292710" y="2118459"/>
              <a:ext cx="169405" cy="110019"/>
              <a:chOff x="156023" y="1785888"/>
              <a:chExt cx="306837" cy="199274"/>
            </a:xfrm>
          </p:grpSpPr>
          <p:sp>
            <p:nvSpPr>
              <p:cNvPr id="29" name="Google Shape;321;p35">
                <a:extLst>
                  <a:ext uri="{FF2B5EF4-FFF2-40B4-BE49-F238E27FC236}">
                    <a16:creationId xmlns:a16="http://schemas.microsoft.com/office/drawing/2014/main" id="{F4C0671D-4428-99D9-072B-BF285CE3A878}"/>
                  </a:ext>
                </a:extLst>
              </p:cNvPr>
              <p:cNvSpPr/>
              <p:nvPr/>
            </p:nvSpPr>
            <p:spPr>
              <a:xfrm>
                <a:off x="417571" y="1939873"/>
                <a:ext cx="45289" cy="45289"/>
              </a:xfrm>
              <a:custGeom>
                <a:avLst/>
                <a:gdLst/>
                <a:ahLst/>
                <a:cxnLst/>
                <a:rect l="l" t="t" r="r" b="b"/>
                <a:pathLst>
                  <a:path w="45289" h="45289" extrusionOk="0">
                    <a:moveTo>
                      <a:pt x="16304" y="45290"/>
                    </a:moveTo>
                    <a:lnTo>
                      <a:pt x="45290" y="45290"/>
                    </a:lnTo>
                    <a:cubicBezTo>
                      <a:pt x="39855" y="23551"/>
                      <a:pt x="22645" y="6341"/>
                      <a:pt x="0" y="0"/>
                    </a:cubicBezTo>
                    <a:lnTo>
                      <a:pt x="0" y="28985"/>
                    </a:lnTo>
                    <a:cubicBezTo>
                      <a:pt x="906" y="38043"/>
                      <a:pt x="8152" y="45290"/>
                      <a:pt x="16304" y="45290"/>
                    </a:cubicBezTo>
                    <a:lnTo>
                      <a:pt x="16304" y="452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22;p35">
                <a:extLst>
                  <a:ext uri="{FF2B5EF4-FFF2-40B4-BE49-F238E27FC236}">
                    <a16:creationId xmlns:a16="http://schemas.microsoft.com/office/drawing/2014/main" id="{65F6E3CF-33F4-B1E6-B536-96FC51D8CD83}"/>
                  </a:ext>
                </a:extLst>
              </p:cNvPr>
              <p:cNvSpPr/>
              <p:nvPr/>
            </p:nvSpPr>
            <p:spPr>
              <a:xfrm>
                <a:off x="156023" y="1785888"/>
                <a:ext cx="220561" cy="196783"/>
              </a:xfrm>
              <a:custGeom>
                <a:avLst/>
                <a:gdLst/>
                <a:ahLst/>
                <a:cxnLst/>
                <a:rect l="l" t="t" r="r" b="b"/>
                <a:pathLst>
                  <a:path w="220561" h="196783" extrusionOk="0">
                    <a:moveTo>
                      <a:pt x="100317" y="192028"/>
                    </a:moveTo>
                    <a:cubicBezTo>
                      <a:pt x="106657" y="198369"/>
                      <a:pt x="116621" y="198369"/>
                      <a:pt x="122056" y="192028"/>
                    </a:cubicBezTo>
                    <a:lnTo>
                      <a:pt x="200860" y="113224"/>
                    </a:lnTo>
                    <a:cubicBezTo>
                      <a:pt x="227128" y="86956"/>
                      <a:pt x="227128" y="45290"/>
                      <a:pt x="200860" y="19022"/>
                    </a:cubicBezTo>
                    <a:cubicBezTo>
                      <a:pt x="188179" y="6341"/>
                      <a:pt x="171875" y="0"/>
                      <a:pt x="153759" y="0"/>
                    </a:cubicBezTo>
                    <a:cubicBezTo>
                      <a:pt x="137454" y="0"/>
                      <a:pt x="122962" y="5435"/>
                      <a:pt x="110281" y="16304"/>
                    </a:cubicBezTo>
                    <a:cubicBezTo>
                      <a:pt x="84012" y="-6341"/>
                      <a:pt x="45063" y="-4529"/>
                      <a:pt x="19701" y="19927"/>
                    </a:cubicBezTo>
                    <a:cubicBezTo>
                      <a:pt x="-6567" y="46195"/>
                      <a:pt x="-6567" y="87862"/>
                      <a:pt x="19701" y="114130"/>
                    </a:cubicBezTo>
                    <a:lnTo>
                      <a:pt x="100317" y="1920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323;p35">
              <a:extLst>
                <a:ext uri="{FF2B5EF4-FFF2-40B4-BE49-F238E27FC236}">
                  <a16:creationId xmlns:a16="http://schemas.microsoft.com/office/drawing/2014/main" id="{93544F95-925B-F49E-B429-8CCA43B252A7}"/>
                </a:ext>
              </a:extLst>
            </p:cNvPr>
            <p:cNvSpPr/>
            <p:nvPr/>
          </p:nvSpPr>
          <p:spPr>
            <a:xfrm>
              <a:off x="1244575" y="2245949"/>
              <a:ext cx="68749" cy="48822"/>
            </a:xfrm>
            <a:custGeom>
              <a:avLst/>
              <a:gdLst/>
              <a:ahLst/>
              <a:cxnLst/>
              <a:rect l="l" t="t" r="r" b="b"/>
              <a:pathLst>
                <a:path w="124999" h="88767" extrusionOk="0">
                  <a:moveTo>
                    <a:pt x="0" y="26268"/>
                  </a:moveTo>
                  <a:cubicBezTo>
                    <a:pt x="0" y="60688"/>
                    <a:pt x="28080" y="88768"/>
                    <a:pt x="62500" y="88768"/>
                  </a:cubicBezTo>
                  <a:cubicBezTo>
                    <a:pt x="96920" y="88768"/>
                    <a:pt x="125000" y="60688"/>
                    <a:pt x="125000" y="26268"/>
                  </a:cubicBezTo>
                  <a:lnTo>
                    <a:pt x="125000" y="0"/>
                  </a:lnTo>
                  <a:lnTo>
                    <a:pt x="0" y="0"/>
                  </a:ln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24;p35">
              <a:extLst>
                <a:ext uri="{FF2B5EF4-FFF2-40B4-BE49-F238E27FC236}">
                  <a16:creationId xmlns:a16="http://schemas.microsoft.com/office/drawing/2014/main" id="{5E9D519E-C1BE-0E54-A527-E718C854A634}"/>
                </a:ext>
              </a:extLst>
            </p:cNvPr>
            <p:cNvSpPr/>
            <p:nvPr/>
          </p:nvSpPr>
          <p:spPr>
            <a:xfrm>
              <a:off x="1440604" y="2176939"/>
              <a:ext cx="37364" cy="32880"/>
            </a:xfrm>
            <a:custGeom>
              <a:avLst/>
              <a:gdLst/>
              <a:ahLst/>
              <a:cxnLst/>
              <a:rect l="l" t="t" r="r" b="b"/>
              <a:pathLst>
                <a:path w="67934" h="59782" extrusionOk="0">
                  <a:moveTo>
                    <a:pt x="58877" y="59782"/>
                  </a:moveTo>
                  <a:cubicBezTo>
                    <a:pt x="64311" y="53442"/>
                    <a:pt x="67935" y="45290"/>
                    <a:pt x="67935" y="36232"/>
                  </a:cubicBezTo>
                  <a:cubicBezTo>
                    <a:pt x="67935" y="16304"/>
                    <a:pt x="51630" y="0"/>
                    <a:pt x="31703" y="0"/>
                  </a:cubicBezTo>
                  <a:cubicBezTo>
                    <a:pt x="18116" y="0"/>
                    <a:pt x="6341" y="7246"/>
                    <a:pt x="0" y="18116"/>
                  </a:cubicBezTo>
                  <a:cubicBezTo>
                    <a:pt x="24456" y="23551"/>
                    <a:pt x="46196" y="38949"/>
                    <a:pt x="58877" y="59782"/>
                  </a:cubicBezTo>
                  <a:lnTo>
                    <a:pt x="58877" y="59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25;p35">
              <a:extLst>
                <a:ext uri="{FF2B5EF4-FFF2-40B4-BE49-F238E27FC236}">
                  <a16:creationId xmlns:a16="http://schemas.microsoft.com/office/drawing/2014/main" id="{F066AF62-8E06-C31B-A035-BA5455EB37C5}"/>
                </a:ext>
              </a:extLst>
            </p:cNvPr>
            <p:cNvSpPr/>
            <p:nvPr/>
          </p:nvSpPr>
          <p:spPr>
            <a:xfrm>
              <a:off x="1329587" y="2306458"/>
              <a:ext cx="48822" cy="48822"/>
            </a:xfrm>
            <a:custGeom>
              <a:avLst/>
              <a:gdLst/>
              <a:ahLst/>
              <a:cxnLst/>
              <a:rect l="l" t="t" r="r" b="b"/>
              <a:pathLst>
                <a:path w="88767" h="88767" extrusionOk="0">
                  <a:moveTo>
                    <a:pt x="88768" y="44384"/>
                  </a:moveTo>
                  <a:cubicBezTo>
                    <a:pt x="88768" y="68840"/>
                    <a:pt x="68840" y="88768"/>
                    <a:pt x="44384" y="88768"/>
                  </a:cubicBezTo>
                  <a:cubicBezTo>
                    <a:pt x="19927" y="88768"/>
                    <a:pt x="0" y="68840"/>
                    <a:pt x="0" y="44384"/>
                  </a:cubicBezTo>
                  <a:cubicBezTo>
                    <a:pt x="0" y="19927"/>
                    <a:pt x="19927" y="0"/>
                    <a:pt x="44384" y="0"/>
                  </a:cubicBezTo>
                  <a:cubicBezTo>
                    <a:pt x="68840" y="0"/>
                    <a:pt x="88768" y="19927"/>
                    <a:pt x="88768" y="44384"/>
                  </a:cubicBezTo>
                  <a:lnTo>
                    <a:pt x="88768" y="4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26;p35">
              <a:extLst>
                <a:ext uri="{FF2B5EF4-FFF2-40B4-BE49-F238E27FC236}">
                  <a16:creationId xmlns:a16="http://schemas.microsoft.com/office/drawing/2014/main" id="{0E14DFAD-F5B3-A986-B5CC-3ED156FF1AB5}"/>
                </a:ext>
              </a:extLst>
            </p:cNvPr>
            <p:cNvSpPr/>
            <p:nvPr/>
          </p:nvSpPr>
          <p:spPr>
            <a:xfrm>
              <a:off x="1308084" y="2361966"/>
              <a:ext cx="91666" cy="50815"/>
            </a:xfrm>
            <a:custGeom>
              <a:avLst/>
              <a:gdLst/>
              <a:ahLst/>
              <a:cxnLst/>
              <a:rect l="l" t="t" r="r" b="b"/>
              <a:pathLst>
                <a:path w="166666" h="92391" extrusionOk="0">
                  <a:moveTo>
                    <a:pt x="134058" y="0"/>
                  </a:moveTo>
                  <a:cubicBezTo>
                    <a:pt x="120471" y="11775"/>
                    <a:pt x="103261" y="19022"/>
                    <a:pt x="83333" y="19022"/>
                  </a:cubicBezTo>
                  <a:cubicBezTo>
                    <a:pt x="64311" y="19022"/>
                    <a:pt x="46196" y="11775"/>
                    <a:pt x="32609" y="0"/>
                  </a:cubicBezTo>
                  <a:cubicBezTo>
                    <a:pt x="12681" y="15398"/>
                    <a:pt x="0" y="38949"/>
                    <a:pt x="0" y="66123"/>
                  </a:cubicBezTo>
                  <a:lnTo>
                    <a:pt x="0" y="76993"/>
                  </a:lnTo>
                  <a:cubicBezTo>
                    <a:pt x="0" y="86051"/>
                    <a:pt x="7246" y="92391"/>
                    <a:pt x="15399" y="92391"/>
                  </a:cubicBezTo>
                  <a:lnTo>
                    <a:pt x="151268" y="92391"/>
                  </a:lnTo>
                  <a:cubicBezTo>
                    <a:pt x="160326" y="92391"/>
                    <a:pt x="166666" y="85145"/>
                    <a:pt x="166666" y="76993"/>
                  </a:cubicBezTo>
                  <a:lnTo>
                    <a:pt x="166666" y="66123"/>
                  </a:lnTo>
                  <a:cubicBezTo>
                    <a:pt x="166666" y="38949"/>
                    <a:pt x="153985" y="15398"/>
                    <a:pt x="134058" y="0"/>
                  </a:cubicBezTo>
                  <a:lnTo>
                    <a:pt x="13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27;p35">
              <a:extLst>
                <a:ext uri="{FF2B5EF4-FFF2-40B4-BE49-F238E27FC236}">
                  <a16:creationId xmlns:a16="http://schemas.microsoft.com/office/drawing/2014/main" id="{367AF8E0-6AF5-F60D-28B3-E259C3A6A37F}"/>
                </a:ext>
              </a:extLst>
            </p:cNvPr>
            <p:cNvSpPr/>
            <p:nvPr/>
          </p:nvSpPr>
          <p:spPr>
            <a:xfrm>
              <a:off x="1384096" y="2296457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48550" y="0"/>
                  </a:moveTo>
                  <a:cubicBezTo>
                    <a:pt x="131340" y="17210"/>
                    <a:pt x="107790" y="28080"/>
                    <a:pt x="81522" y="28080"/>
                  </a:cubicBezTo>
                  <a:cubicBezTo>
                    <a:pt x="55253" y="28080"/>
                    <a:pt x="31703" y="17210"/>
                    <a:pt x="14493" y="0"/>
                  </a:cubicBezTo>
                  <a:cubicBezTo>
                    <a:pt x="9964" y="2717"/>
                    <a:pt x="4529" y="6341"/>
                    <a:pt x="0" y="9964"/>
                  </a:cubicBezTo>
                  <a:cubicBezTo>
                    <a:pt x="12681" y="23551"/>
                    <a:pt x="20833" y="41667"/>
                    <a:pt x="20833" y="62500"/>
                  </a:cubicBezTo>
                  <a:cubicBezTo>
                    <a:pt x="20833" y="73369"/>
                    <a:pt x="18116" y="84239"/>
                    <a:pt x="14493" y="93297"/>
                  </a:cubicBezTo>
                  <a:lnTo>
                    <a:pt x="15399" y="93297"/>
                  </a:lnTo>
                  <a:cubicBezTo>
                    <a:pt x="42572" y="114130"/>
                    <a:pt x="58877" y="144927"/>
                    <a:pt x="60688" y="179347"/>
                  </a:cubicBezTo>
                  <a:lnTo>
                    <a:pt x="196558" y="179347"/>
                  </a:lnTo>
                  <a:cubicBezTo>
                    <a:pt x="205615" y="179347"/>
                    <a:pt x="211956" y="172101"/>
                    <a:pt x="211956" y="163949"/>
                  </a:cubicBezTo>
                  <a:lnTo>
                    <a:pt x="211956" y="111413"/>
                  </a:lnTo>
                  <a:cubicBezTo>
                    <a:pt x="211956" y="64311"/>
                    <a:pt x="186594" y="22645"/>
                    <a:pt x="148550" y="0"/>
                  </a:cubicBezTo>
                  <a:lnTo>
                    <a:pt x="1485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28;p35">
              <a:extLst>
                <a:ext uri="{FF2B5EF4-FFF2-40B4-BE49-F238E27FC236}">
                  <a16:creationId xmlns:a16="http://schemas.microsoft.com/office/drawing/2014/main" id="{51435F8B-293C-4EC2-65C6-1AD0404B0C55}"/>
                </a:ext>
              </a:extLst>
            </p:cNvPr>
            <p:cNvSpPr/>
            <p:nvPr/>
          </p:nvSpPr>
          <p:spPr>
            <a:xfrm>
              <a:off x="1206570" y="2295956"/>
              <a:ext cx="116576" cy="98641"/>
            </a:xfrm>
            <a:custGeom>
              <a:avLst/>
              <a:gdLst/>
              <a:ahLst/>
              <a:cxnLst/>
              <a:rect l="l" t="t" r="r" b="b"/>
              <a:pathLst>
                <a:path w="211956" h="179347" extrusionOk="0">
                  <a:moveTo>
                    <a:pt x="197463" y="94203"/>
                  </a:moveTo>
                  <a:lnTo>
                    <a:pt x="197463" y="94203"/>
                  </a:lnTo>
                  <a:cubicBezTo>
                    <a:pt x="193840" y="84239"/>
                    <a:pt x="191123" y="74275"/>
                    <a:pt x="191123" y="62500"/>
                  </a:cubicBezTo>
                  <a:cubicBezTo>
                    <a:pt x="191123" y="42572"/>
                    <a:pt x="199275" y="23551"/>
                    <a:pt x="211956" y="9964"/>
                  </a:cubicBezTo>
                  <a:cubicBezTo>
                    <a:pt x="207427" y="6341"/>
                    <a:pt x="202898" y="2717"/>
                    <a:pt x="197463" y="0"/>
                  </a:cubicBezTo>
                  <a:cubicBezTo>
                    <a:pt x="180253" y="17210"/>
                    <a:pt x="156703" y="28080"/>
                    <a:pt x="130434" y="28080"/>
                  </a:cubicBezTo>
                  <a:cubicBezTo>
                    <a:pt x="104166" y="28080"/>
                    <a:pt x="80616" y="17210"/>
                    <a:pt x="63406" y="0"/>
                  </a:cubicBezTo>
                  <a:cubicBezTo>
                    <a:pt x="25362" y="22645"/>
                    <a:pt x="0" y="64311"/>
                    <a:pt x="0" y="111413"/>
                  </a:cubicBezTo>
                  <a:lnTo>
                    <a:pt x="0" y="163949"/>
                  </a:lnTo>
                  <a:cubicBezTo>
                    <a:pt x="0" y="173007"/>
                    <a:pt x="7246" y="179347"/>
                    <a:pt x="15399" y="179347"/>
                  </a:cubicBezTo>
                  <a:lnTo>
                    <a:pt x="151268" y="179347"/>
                  </a:lnTo>
                  <a:cubicBezTo>
                    <a:pt x="153985" y="146739"/>
                    <a:pt x="170289" y="115036"/>
                    <a:pt x="197463" y="94203"/>
                  </a:cubicBezTo>
                  <a:lnTo>
                    <a:pt x="197463" y="94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29;p35">
            <a:extLst>
              <a:ext uri="{FF2B5EF4-FFF2-40B4-BE49-F238E27FC236}">
                <a16:creationId xmlns:a16="http://schemas.microsoft.com/office/drawing/2014/main" id="{447A6105-0958-2582-8E86-0D27E8CBF55C}"/>
              </a:ext>
            </a:extLst>
          </p:cNvPr>
          <p:cNvGrpSpPr/>
          <p:nvPr/>
        </p:nvGrpSpPr>
        <p:grpSpPr>
          <a:xfrm>
            <a:off x="725677" y="3260381"/>
            <a:ext cx="293945" cy="294848"/>
            <a:chOff x="1207069" y="3333357"/>
            <a:chExt cx="293945" cy="294848"/>
          </a:xfrm>
        </p:grpSpPr>
        <p:sp>
          <p:nvSpPr>
            <p:cNvPr id="256" name="Google Shape;330;p35">
              <a:extLst>
                <a:ext uri="{FF2B5EF4-FFF2-40B4-BE49-F238E27FC236}">
                  <a16:creationId xmlns:a16="http://schemas.microsoft.com/office/drawing/2014/main" id="{ACC5B54B-1511-6AD4-C352-0D923D327891}"/>
                </a:ext>
              </a:extLst>
            </p:cNvPr>
            <p:cNvSpPr/>
            <p:nvPr/>
          </p:nvSpPr>
          <p:spPr>
            <a:xfrm>
              <a:off x="1475108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112319"/>
                  </a:moveTo>
                  <a:lnTo>
                    <a:pt x="15399" y="112319"/>
                  </a:lnTo>
                  <a:cubicBezTo>
                    <a:pt x="32609" y="112319"/>
                    <a:pt x="47101" y="98732"/>
                    <a:pt x="47101" y="80616"/>
                  </a:cubicBezTo>
                  <a:lnTo>
                    <a:pt x="47101" y="0"/>
                  </a:lnTo>
                  <a:cubicBezTo>
                    <a:pt x="34420" y="10869"/>
                    <a:pt x="18116" y="17210"/>
                    <a:pt x="0" y="18116"/>
                  </a:cubicBezTo>
                  <a:lnTo>
                    <a:pt x="0" y="1123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31;p35">
              <a:extLst>
                <a:ext uri="{FF2B5EF4-FFF2-40B4-BE49-F238E27FC236}">
                  <a16:creationId xmlns:a16="http://schemas.microsoft.com/office/drawing/2014/main" id="{3E758BDD-6400-C151-595D-E4FD778B7CA5}"/>
                </a:ext>
              </a:extLst>
            </p:cNvPr>
            <p:cNvSpPr/>
            <p:nvPr/>
          </p:nvSpPr>
          <p:spPr>
            <a:xfrm>
              <a:off x="1339589" y="3566392"/>
              <a:ext cx="25906" cy="61775"/>
            </a:xfrm>
            <a:custGeom>
              <a:avLst/>
              <a:gdLst/>
              <a:ahLst/>
              <a:cxnLst/>
              <a:rect l="l" t="t" r="r" b="b"/>
              <a:pathLst>
                <a:path w="47101" h="112318" extrusionOk="0">
                  <a:moveTo>
                    <a:pt x="0" y="80616"/>
                  </a:moveTo>
                  <a:cubicBezTo>
                    <a:pt x="0" y="97826"/>
                    <a:pt x="13587" y="112319"/>
                    <a:pt x="31703" y="112319"/>
                  </a:cubicBezTo>
                  <a:lnTo>
                    <a:pt x="47101" y="112319"/>
                  </a:lnTo>
                  <a:lnTo>
                    <a:pt x="47101" y="18116"/>
                  </a:lnTo>
                  <a:cubicBezTo>
                    <a:pt x="28985" y="17210"/>
                    <a:pt x="13587" y="9964"/>
                    <a:pt x="0" y="0"/>
                  </a:cubicBezTo>
                  <a:lnTo>
                    <a:pt x="0" y="80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32;p35">
              <a:extLst>
                <a:ext uri="{FF2B5EF4-FFF2-40B4-BE49-F238E27FC236}">
                  <a16:creationId xmlns:a16="http://schemas.microsoft.com/office/drawing/2014/main" id="{F1860A29-8C92-81E6-7426-EE5AD95E33E4}"/>
                </a:ext>
              </a:extLst>
            </p:cNvPr>
            <p:cNvSpPr/>
            <p:nvPr/>
          </p:nvSpPr>
          <p:spPr>
            <a:xfrm>
              <a:off x="1362592" y="3333857"/>
              <a:ext cx="56793" cy="56793"/>
            </a:xfrm>
            <a:custGeom>
              <a:avLst/>
              <a:gdLst/>
              <a:ahLst/>
              <a:cxnLst/>
              <a:rect l="l" t="t" r="r" b="b"/>
              <a:pathLst>
                <a:path w="103260" h="103260" extrusionOk="0">
                  <a:moveTo>
                    <a:pt x="0" y="0"/>
                  </a:moveTo>
                  <a:lnTo>
                    <a:pt x="0" y="103261"/>
                  </a:lnTo>
                  <a:lnTo>
                    <a:pt x="103261" y="103261"/>
                  </a:lnTo>
                  <a:cubicBezTo>
                    <a:pt x="96920" y="49819"/>
                    <a:pt x="54348" y="724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33;p35">
              <a:extLst>
                <a:ext uri="{FF2B5EF4-FFF2-40B4-BE49-F238E27FC236}">
                  <a16:creationId xmlns:a16="http://schemas.microsoft.com/office/drawing/2014/main" id="{802D395B-5A2C-7173-FF57-2AD8A063E995}"/>
                </a:ext>
              </a:extLst>
            </p:cNvPr>
            <p:cNvSpPr/>
            <p:nvPr/>
          </p:nvSpPr>
          <p:spPr>
            <a:xfrm>
              <a:off x="1276080" y="3386365"/>
              <a:ext cx="28895" cy="28894"/>
            </a:xfrm>
            <a:custGeom>
              <a:avLst/>
              <a:gdLst/>
              <a:ahLst/>
              <a:cxnLst/>
              <a:rect l="l" t="t" r="r" b="b"/>
              <a:pathLst>
                <a:path w="52536" h="52535" extrusionOk="0">
                  <a:moveTo>
                    <a:pt x="52536" y="26268"/>
                  </a:moveTo>
                  <a:cubicBezTo>
                    <a:pt x="52536" y="40761"/>
                    <a:pt x="40761" y="52536"/>
                    <a:pt x="26268" y="52536"/>
                  </a:cubicBezTo>
                  <a:cubicBezTo>
                    <a:pt x="11775" y="52536"/>
                    <a:pt x="0" y="40761"/>
                    <a:pt x="0" y="26268"/>
                  </a:cubicBezTo>
                  <a:cubicBezTo>
                    <a:pt x="0" y="11775"/>
                    <a:pt x="11775" y="0"/>
                    <a:pt x="26268" y="0"/>
                  </a:cubicBezTo>
                  <a:cubicBezTo>
                    <a:pt x="40761" y="0"/>
                    <a:pt x="52536" y="11775"/>
                    <a:pt x="52536" y="26268"/>
                  </a:cubicBezTo>
                  <a:lnTo>
                    <a:pt x="52536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34;p35">
              <a:extLst>
                <a:ext uri="{FF2B5EF4-FFF2-40B4-BE49-F238E27FC236}">
                  <a16:creationId xmlns:a16="http://schemas.microsoft.com/office/drawing/2014/main" id="{2FD6A132-13D1-A3FB-89F5-A56099C79654}"/>
                </a:ext>
              </a:extLst>
            </p:cNvPr>
            <p:cNvSpPr/>
            <p:nvPr/>
          </p:nvSpPr>
          <p:spPr>
            <a:xfrm>
              <a:off x="1259077" y="3432372"/>
              <a:ext cx="62772" cy="28895"/>
            </a:xfrm>
            <a:custGeom>
              <a:avLst/>
              <a:gdLst/>
              <a:ahLst/>
              <a:cxnLst/>
              <a:rect l="l" t="t" r="r" b="b"/>
              <a:pathLst>
                <a:path w="114130" h="52536" extrusionOk="0">
                  <a:moveTo>
                    <a:pt x="57065" y="0"/>
                  </a:moveTo>
                  <a:cubicBezTo>
                    <a:pt x="27174" y="0"/>
                    <a:pt x="2717" y="22645"/>
                    <a:pt x="0" y="52536"/>
                  </a:cubicBezTo>
                  <a:lnTo>
                    <a:pt x="114130" y="52536"/>
                  </a:lnTo>
                  <a:cubicBezTo>
                    <a:pt x="111413" y="23551"/>
                    <a:pt x="86956" y="0"/>
                    <a:pt x="57065" y="0"/>
                  </a:cubicBezTo>
                  <a:lnTo>
                    <a:pt x="57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35;p35">
              <a:extLst>
                <a:ext uri="{FF2B5EF4-FFF2-40B4-BE49-F238E27FC236}">
                  <a16:creationId xmlns:a16="http://schemas.microsoft.com/office/drawing/2014/main" id="{EA512646-074C-1B0B-6317-770B7335C60F}"/>
                </a:ext>
              </a:extLst>
            </p:cNvPr>
            <p:cNvSpPr/>
            <p:nvPr/>
          </p:nvSpPr>
          <p:spPr>
            <a:xfrm>
              <a:off x="1207069" y="3333357"/>
              <a:ext cx="212726" cy="293432"/>
            </a:xfrm>
            <a:custGeom>
              <a:avLst/>
              <a:gdLst/>
              <a:ahLst/>
              <a:cxnLst/>
              <a:rect l="l" t="t" r="r" b="b"/>
              <a:pathLst>
                <a:path w="386774" h="533513" extrusionOk="0">
                  <a:moveTo>
                    <a:pt x="141304" y="356883"/>
                  </a:moveTo>
                  <a:lnTo>
                    <a:pt x="209239" y="356883"/>
                  </a:lnTo>
                  <a:cubicBezTo>
                    <a:pt x="209239" y="345108"/>
                    <a:pt x="211956" y="335144"/>
                    <a:pt x="217391" y="325180"/>
                  </a:cubicBezTo>
                  <a:lnTo>
                    <a:pt x="141304" y="325180"/>
                  </a:lnTo>
                  <a:cubicBezTo>
                    <a:pt x="132246" y="325180"/>
                    <a:pt x="125906" y="317934"/>
                    <a:pt x="125906" y="309782"/>
                  </a:cubicBezTo>
                  <a:cubicBezTo>
                    <a:pt x="125906" y="300724"/>
                    <a:pt x="133152" y="294383"/>
                    <a:pt x="141304" y="294383"/>
                  </a:cubicBezTo>
                  <a:lnTo>
                    <a:pt x="307970" y="294383"/>
                  </a:lnTo>
                  <a:lnTo>
                    <a:pt x="307970" y="278985"/>
                  </a:lnTo>
                  <a:cubicBezTo>
                    <a:pt x="307970" y="252717"/>
                    <a:pt x="328804" y="231884"/>
                    <a:pt x="355072" y="231884"/>
                  </a:cubicBezTo>
                  <a:lnTo>
                    <a:pt x="386774" y="231884"/>
                  </a:lnTo>
                  <a:lnTo>
                    <a:pt x="386774" y="135869"/>
                  </a:lnTo>
                  <a:lnTo>
                    <a:pt x="266304" y="135869"/>
                  </a:lnTo>
                  <a:cubicBezTo>
                    <a:pt x="257246" y="135869"/>
                    <a:pt x="250905" y="128623"/>
                    <a:pt x="250905" y="120471"/>
                  </a:cubicBezTo>
                  <a:lnTo>
                    <a:pt x="250905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5399"/>
                  </a:cubicBezTo>
                  <a:lnTo>
                    <a:pt x="0" y="518115"/>
                  </a:lnTo>
                  <a:cubicBezTo>
                    <a:pt x="0" y="527173"/>
                    <a:pt x="7246" y="533513"/>
                    <a:pt x="15399" y="533513"/>
                  </a:cubicBezTo>
                  <a:lnTo>
                    <a:pt x="216485" y="533513"/>
                  </a:lnTo>
                  <a:cubicBezTo>
                    <a:pt x="211050" y="524456"/>
                    <a:pt x="208333" y="513586"/>
                    <a:pt x="208333" y="501810"/>
                  </a:cubicBezTo>
                  <a:lnTo>
                    <a:pt x="208333" y="449274"/>
                  </a:lnTo>
                  <a:lnTo>
                    <a:pt x="140398" y="449274"/>
                  </a:lnTo>
                  <a:cubicBezTo>
                    <a:pt x="131340" y="449274"/>
                    <a:pt x="125000" y="442028"/>
                    <a:pt x="125000" y="433876"/>
                  </a:cubicBezTo>
                  <a:cubicBezTo>
                    <a:pt x="125000" y="424818"/>
                    <a:pt x="132246" y="418477"/>
                    <a:pt x="140398" y="418477"/>
                  </a:cubicBezTo>
                  <a:lnTo>
                    <a:pt x="208333" y="418477"/>
                  </a:lnTo>
                  <a:lnTo>
                    <a:pt x="208333" y="386775"/>
                  </a:lnTo>
                  <a:lnTo>
                    <a:pt x="140398" y="386775"/>
                  </a:lnTo>
                  <a:cubicBezTo>
                    <a:pt x="131340" y="386775"/>
                    <a:pt x="125000" y="379528"/>
                    <a:pt x="125000" y="371376"/>
                  </a:cubicBezTo>
                  <a:cubicBezTo>
                    <a:pt x="125000" y="364130"/>
                    <a:pt x="132246" y="356883"/>
                    <a:pt x="141304" y="356883"/>
                  </a:cubicBezTo>
                  <a:lnTo>
                    <a:pt x="141304" y="356883"/>
                  </a:lnTo>
                  <a:close/>
                  <a:moveTo>
                    <a:pt x="78804" y="451086"/>
                  </a:moveTo>
                  <a:cubicBezTo>
                    <a:pt x="69746" y="451086"/>
                    <a:pt x="63406" y="443840"/>
                    <a:pt x="63406" y="435687"/>
                  </a:cubicBezTo>
                  <a:cubicBezTo>
                    <a:pt x="63406" y="426629"/>
                    <a:pt x="70652" y="420289"/>
                    <a:pt x="78804" y="420289"/>
                  </a:cubicBezTo>
                  <a:cubicBezTo>
                    <a:pt x="87862" y="420289"/>
                    <a:pt x="94203" y="427535"/>
                    <a:pt x="94203" y="435687"/>
                  </a:cubicBezTo>
                  <a:cubicBezTo>
                    <a:pt x="94203" y="443840"/>
                    <a:pt x="86956" y="451086"/>
                    <a:pt x="78804" y="451086"/>
                  </a:cubicBezTo>
                  <a:lnTo>
                    <a:pt x="78804" y="451086"/>
                  </a:lnTo>
                  <a:close/>
                  <a:moveTo>
                    <a:pt x="78804" y="388586"/>
                  </a:moveTo>
                  <a:cubicBezTo>
                    <a:pt x="69746" y="388586"/>
                    <a:pt x="63406" y="381340"/>
                    <a:pt x="63406" y="373188"/>
                  </a:cubicBezTo>
                  <a:cubicBezTo>
                    <a:pt x="63406" y="364130"/>
                    <a:pt x="70652" y="357789"/>
                    <a:pt x="78804" y="357789"/>
                  </a:cubicBezTo>
                  <a:cubicBezTo>
                    <a:pt x="87862" y="357789"/>
                    <a:pt x="94203" y="365035"/>
                    <a:pt x="94203" y="373188"/>
                  </a:cubicBezTo>
                  <a:cubicBezTo>
                    <a:pt x="94203" y="381340"/>
                    <a:pt x="86956" y="388586"/>
                    <a:pt x="78804" y="388586"/>
                  </a:cubicBezTo>
                  <a:lnTo>
                    <a:pt x="78804" y="388586"/>
                  </a:lnTo>
                  <a:close/>
                  <a:moveTo>
                    <a:pt x="78804" y="326086"/>
                  </a:moveTo>
                  <a:cubicBezTo>
                    <a:pt x="69746" y="326086"/>
                    <a:pt x="63406" y="318840"/>
                    <a:pt x="63406" y="310688"/>
                  </a:cubicBezTo>
                  <a:cubicBezTo>
                    <a:pt x="63406" y="301630"/>
                    <a:pt x="70652" y="295289"/>
                    <a:pt x="78804" y="295289"/>
                  </a:cubicBezTo>
                  <a:cubicBezTo>
                    <a:pt x="87862" y="295289"/>
                    <a:pt x="94203" y="302535"/>
                    <a:pt x="94203" y="310688"/>
                  </a:cubicBezTo>
                  <a:cubicBezTo>
                    <a:pt x="94203" y="318840"/>
                    <a:pt x="86956" y="326086"/>
                    <a:pt x="78804" y="326086"/>
                  </a:cubicBezTo>
                  <a:lnTo>
                    <a:pt x="78804" y="326086"/>
                  </a:lnTo>
                  <a:close/>
                  <a:moveTo>
                    <a:pt x="78804" y="262681"/>
                  </a:moveTo>
                  <a:cubicBezTo>
                    <a:pt x="69746" y="262681"/>
                    <a:pt x="63406" y="255434"/>
                    <a:pt x="63406" y="247282"/>
                  </a:cubicBezTo>
                  <a:lnTo>
                    <a:pt x="63406" y="236413"/>
                  </a:lnTo>
                  <a:cubicBezTo>
                    <a:pt x="63406" y="202898"/>
                    <a:pt x="81522" y="173913"/>
                    <a:pt x="108695" y="159420"/>
                  </a:cubicBezTo>
                  <a:cubicBezTo>
                    <a:pt x="99637" y="149456"/>
                    <a:pt x="95108" y="135869"/>
                    <a:pt x="95108" y="122282"/>
                  </a:cubicBezTo>
                  <a:cubicBezTo>
                    <a:pt x="95108" y="90579"/>
                    <a:pt x="120471" y="65217"/>
                    <a:pt x="152174" y="65217"/>
                  </a:cubicBezTo>
                  <a:cubicBezTo>
                    <a:pt x="183876" y="65217"/>
                    <a:pt x="209239" y="90579"/>
                    <a:pt x="209239" y="122282"/>
                  </a:cubicBezTo>
                  <a:cubicBezTo>
                    <a:pt x="209239" y="136775"/>
                    <a:pt x="203804" y="149456"/>
                    <a:pt x="195652" y="159420"/>
                  </a:cubicBezTo>
                  <a:cubicBezTo>
                    <a:pt x="222826" y="174818"/>
                    <a:pt x="240941" y="203804"/>
                    <a:pt x="240941" y="236413"/>
                  </a:cubicBezTo>
                  <a:lnTo>
                    <a:pt x="240941" y="247282"/>
                  </a:lnTo>
                  <a:cubicBezTo>
                    <a:pt x="240941" y="256340"/>
                    <a:pt x="233695" y="262681"/>
                    <a:pt x="225543" y="262681"/>
                  </a:cubicBezTo>
                  <a:lnTo>
                    <a:pt x="78804" y="262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36;p35">
              <a:extLst>
                <a:ext uri="{FF2B5EF4-FFF2-40B4-BE49-F238E27FC236}">
                  <a16:creationId xmlns:a16="http://schemas.microsoft.com/office/drawing/2014/main" id="{4906D788-C44D-321E-2B1F-407B84AA7E89}"/>
                </a:ext>
              </a:extLst>
            </p:cNvPr>
            <p:cNvSpPr/>
            <p:nvPr/>
          </p:nvSpPr>
          <p:spPr>
            <a:xfrm>
              <a:off x="1394597" y="3478379"/>
              <a:ext cx="25906" cy="17436"/>
            </a:xfrm>
            <a:custGeom>
              <a:avLst/>
              <a:gdLst/>
              <a:ahLst/>
              <a:cxnLst/>
              <a:rect l="l" t="t" r="r" b="b"/>
              <a:pathLst>
                <a:path w="47101" h="31702" extrusionOk="0">
                  <a:moveTo>
                    <a:pt x="0" y="16304"/>
                  </a:moveTo>
                  <a:lnTo>
                    <a:pt x="0" y="31703"/>
                  </a:lnTo>
                  <a:lnTo>
                    <a:pt x="47101" y="31703"/>
                  </a:lnTo>
                  <a:lnTo>
                    <a:pt x="47101" y="0"/>
                  </a:lnTo>
                  <a:lnTo>
                    <a:pt x="15399" y="0"/>
                  </a:lnTo>
                  <a:cubicBezTo>
                    <a:pt x="6341" y="0"/>
                    <a:pt x="0" y="7246"/>
                    <a:pt x="0" y="16304"/>
                  </a:cubicBezTo>
                  <a:lnTo>
                    <a:pt x="0" y="16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37;p35">
              <a:extLst>
                <a:ext uri="{FF2B5EF4-FFF2-40B4-BE49-F238E27FC236}">
                  <a16:creationId xmlns:a16="http://schemas.microsoft.com/office/drawing/2014/main" id="{6BC6B7B5-AAB1-2500-D80E-84AB64BB4BEE}"/>
                </a:ext>
              </a:extLst>
            </p:cNvPr>
            <p:cNvSpPr/>
            <p:nvPr/>
          </p:nvSpPr>
          <p:spPr>
            <a:xfrm>
              <a:off x="1420101" y="3460876"/>
              <a:ext cx="43342" cy="34374"/>
            </a:xfrm>
            <a:custGeom>
              <a:avLst/>
              <a:gdLst/>
              <a:ahLst/>
              <a:cxnLst/>
              <a:rect l="l" t="t" r="r" b="b"/>
              <a:pathLst>
                <a:path w="78804" h="62499" extrusionOk="0">
                  <a:moveTo>
                    <a:pt x="31703" y="31703"/>
                  </a:moveTo>
                  <a:cubicBezTo>
                    <a:pt x="40761" y="31703"/>
                    <a:pt x="47101" y="38949"/>
                    <a:pt x="47101" y="47101"/>
                  </a:cubicBezTo>
                  <a:lnTo>
                    <a:pt x="47101" y="62500"/>
                  </a:lnTo>
                  <a:lnTo>
                    <a:pt x="78804" y="62500"/>
                  </a:lnTo>
                  <a:lnTo>
                    <a:pt x="78804" y="47101"/>
                  </a:lnTo>
                  <a:cubicBezTo>
                    <a:pt x="78804" y="20833"/>
                    <a:pt x="57971" y="0"/>
                    <a:pt x="31703" y="0"/>
                  </a:cubicBezTo>
                  <a:lnTo>
                    <a:pt x="0" y="0"/>
                  </a:lnTo>
                  <a:lnTo>
                    <a:pt x="0" y="31703"/>
                  </a:lnTo>
                  <a:lnTo>
                    <a:pt x="31703" y="31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38;p35">
              <a:extLst>
                <a:ext uri="{FF2B5EF4-FFF2-40B4-BE49-F238E27FC236}">
                  <a16:creationId xmlns:a16="http://schemas.microsoft.com/office/drawing/2014/main" id="{303C94BD-563B-B30A-6975-A758E1576D4A}"/>
                </a:ext>
              </a:extLst>
            </p:cNvPr>
            <p:cNvSpPr/>
            <p:nvPr/>
          </p:nvSpPr>
          <p:spPr>
            <a:xfrm>
              <a:off x="1383095" y="3576393"/>
              <a:ext cx="74728" cy="51811"/>
            </a:xfrm>
            <a:custGeom>
              <a:avLst/>
              <a:gdLst/>
              <a:ahLst/>
              <a:cxnLst/>
              <a:rect l="l" t="t" r="r" b="b"/>
              <a:pathLst>
                <a:path w="135869" h="94202" extrusionOk="0">
                  <a:moveTo>
                    <a:pt x="83333" y="5435"/>
                  </a:moveTo>
                  <a:cubicBezTo>
                    <a:pt x="83333" y="14493"/>
                    <a:pt x="76087" y="20833"/>
                    <a:pt x="67935" y="20833"/>
                  </a:cubicBezTo>
                  <a:cubicBezTo>
                    <a:pt x="58877" y="20833"/>
                    <a:pt x="52536" y="13587"/>
                    <a:pt x="52536" y="5435"/>
                  </a:cubicBezTo>
                  <a:lnTo>
                    <a:pt x="52536" y="0"/>
                  </a:lnTo>
                  <a:lnTo>
                    <a:pt x="0" y="0"/>
                  </a:lnTo>
                  <a:lnTo>
                    <a:pt x="0" y="94203"/>
                  </a:lnTo>
                  <a:lnTo>
                    <a:pt x="135869" y="94203"/>
                  </a:lnTo>
                  <a:lnTo>
                    <a:pt x="135869" y="0"/>
                  </a:lnTo>
                  <a:lnTo>
                    <a:pt x="83333" y="0"/>
                  </a:lnTo>
                  <a:lnTo>
                    <a:pt x="83333" y="5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39;p35">
              <a:extLst>
                <a:ext uri="{FF2B5EF4-FFF2-40B4-BE49-F238E27FC236}">
                  <a16:creationId xmlns:a16="http://schemas.microsoft.com/office/drawing/2014/main" id="{FC544432-4F5D-9EEF-C101-DA83AC28029C}"/>
                </a:ext>
              </a:extLst>
            </p:cNvPr>
            <p:cNvSpPr/>
            <p:nvPr/>
          </p:nvSpPr>
          <p:spPr>
            <a:xfrm>
              <a:off x="1339589" y="3513384"/>
              <a:ext cx="160438" cy="46331"/>
            </a:xfrm>
            <a:custGeom>
              <a:avLst/>
              <a:gdLst/>
              <a:ahLst/>
              <a:cxnLst/>
              <a:rect l="l" t="t" r="r" b="b"/>
              <a:pathLst>
                <a:path w="291706" h="84238" extrusionOk="0">
                  <a:moveTo>
                    <a:pt x="260869" y="0"/>
                  </a:moveTo>
                  <a:lnTo>
                    <a:pt x="31703" y="0"/>
                  </a:lnTo>
                  <a:cubicBezTo>
                    <a:pt x="14493" y="0"/>
                    <a:pt x="0" y="13587"/>
                    <a:pt x="0" y="31703"/>
                  </a:cubicBezTo>
                  <a:cubicBezTo>
                    <a:pt x="0" y="60688"/>
                    <a:pt x="23551" y="84239"/>
                    <a:pt x="52536" y="84239"/>
                  </a:cubicBezTo>
                  <a:lnTo>
                    <a:pt x="130434" y="84239"/>
                  </a:lnTo>
                  <a:lnTo>
                    <a:pt x="130434" y="78804"/>
                  </a:lnTo>
                  <a:cubicBezTo>
                    <a:pt x="130434" y="69746"/>
                    <a:pt x="137681" y="63406"/>
                    <a:pt x="145833" y="63406"/>
                  </a:cubicBezTo>
                  <a:cubicBezTo>
                    <a:pt x="154891" y="63406"/>
                    <a:pt x="161232" y="70652"/>
                    <a:pt x="161232" y="78804"/>
                  </a:cubicBezTo>
                  <a:lnTo>
                    <a:pt x="161232" y="84239"/>
                  </a:lnTo>
                  <a:lnTo>
                    <a:pt x="239130" y="84239"/>
                  </a:lnTo>
                  <a:cubicBezTo>
                    <a:pt x="268115" y="84239"/>
                    <a:pt x="291666" y="60688"/>
                    <a:pt x="291666" y="31703"/>
                  </a:cubicBezTo>
                  <a:cubicBezTo>
                    <a:pt x="292572" y="13587"/>
                    <a:pt x="278079" y="0"/>
                    <a:pt x="260869" y="0"/>
                  </a:cubicBezTo>
                  <a:lnTo>
                    <a:pt x="26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340;p35">
            <a:extLst>
              <a:ext uri="{FF2B5EF4-FFF2-40B4-BE49-F238E27FC236}">
                <a16:creationId xmlns:a16="http://schemas.microsoft.com/office/drawing/2014/main" id="{5557ED69-8B93-D878-479C-0B5E0A646766}"/>
              </a:ext>
            </a:extLst>
          </p:cNvPr>
          <p:cNvGrpSpPr/>
          <p:nvPr/>
        </p:nvGrpSpPr>
        <p:grpSpPr>
          <a:xfrm>
            <a:off x="4696745" y="3338933"/>
            <a:ext cx="295016" cy="295626"/>
            <a:chOff x="4782208" y="3333857"/>
            <a:chExt cx="295016" cy="295626"/>
          </a:xfrm>
        </p:grpSpPr>
        <p:sp>
          <p:nvSpPr>
            <p:cNvPr id="270" name="Google Shape;341;p35">
              <a:extLst>
                <a:ext uri="{FF2B5EF4-FFF2-40B4-BE49-F238E27FC236}">
                  <a16:creationId xmlns:a16="http://schemas.microsoft.com/office/drawing/2014/main" id="{D247B0A5-6319-69A2-6471-18A65892F5ED}"/>
                </a:ext>
              </a:extLst>
            </p:cNvPr>
            <p:cNvSpPr/>
            <p:nvPr/>
          </p:nvSpPr>
          <p:spPr>
            <a:xfrm>
              <a:off x="4863591" y="3333857"/>
              <a:ext cx="142494" cy="202762"/>
            </a:xfrm>
            <a:custGeom>
              <a:avLst/>
              <a:gdLst/>
              <a:ahLst/>
              <a:cxnLst/>
              <a:rect l="l" t="t" r="r" b="b"/>
              <a:pathLst>
                <a:path w="259080" h="368658" extrusionOk="0">
                  <a:moveTo>
                    <a:pt x="57088" y="239130"/>
                  </a:moveTo>
                  <a:lnTo>
                    <a:pt x="104189" y="239130"/>
                  </a:lnTo>
                  <a:lnTo>
                    <a:pt x="104189" y="281702"/>
                  </a:lnTo>
                  <a:cubicBezTo>
                    <a:pt x="82450" y="283514"/>
                    <a:pt x="61617" y="289854"/>
                    <a:pt x="41690" y="299818"/>
                  </a:cubicBezTo>
                  <a:cubicBezTo>
                    <a:pt x="34443" y="303441"/>
                    <a:pt x="27197" y="307970"/>
                    <a:pt x="20856" y="312499"/>
                  </a:cubicBezTo>
                  <a:cubicBezTo>
                    <a:pt x="46219" y="314311"/>
                    <a:pt x="71581" y="322463"/>
                    <a:pt x="93320" y="335144"/>
                  </a:cubicBezTo>
                  <a:lnTo>
                    <a:pt x="180276" y="335144"/>
                  </a:lnTo>
                  <a:lnTo>
                    <a:pt x="180276" y="335144"/>
                  </a:lnTo>
                  <a:cubicBezTo>
                    <a:pt x="199298" y="335144"/>
                    <a:pt x="216508" y="342390"/>
                    <a:pt x="230095" y="355977"/>
                  </a:cubicBezTo>
                  <a:cubicBezTo>
                    <a:pt x="233718" y="359600"/>
                    <a:pt x="237341" y="364129"/>
                    <a:pt x="240058" y="368658"/>
                  </a:cubicBezTo>
                  <a:lnTo>
                    <a:pt x="259080" y="352354"/>
                  </a:lnTo>
                  <a:cubicBezTo>
                    <a:pt x="230095" y="311593"/>
                    <a:pt x="184805" y="286231"/>
                    <a:pt x="134986" y="281702"/>
                  </a:cubicBezTo>
                  <a:lnTo>
                    <a:pt x="134986" y="239130"/>
                  </a:lnTo>
                  <a:lnTo>
                    <a:pt x="182088" y="239130"/>
                  </a:lnTo>
                  <a:cubicBezTo>
                    <a:pt x="213791" y="239130"/>
                    <a:pt x="239153" y="213768"/>
                    <a:pt x="239153" y="182065"/>
                  </a:cubicBezTo>
                  <a:cubicBezTo>
                    <a:pt x="239153" y="173007"/>
                    <a:pt x="231907" y="166666"/>
                    <a:pt x="223754" y="166666"/>
                  </a:cubicBezTo>
                  <a:lnTo>
                    <a:pt x="171218" y="166666"/>
                  </a:lnTo>
                  <a:cubicBezTo>
                    <a:pt x="157631" y="166666"/>
                    <a:pt x="144950" y="171195"/>
                    <a:pt x="134986" y="179347"/>
                  </a:cubicBezTo>
                  <a:lnTo>
                    <a:pt x="134986" y="114130"/>
                  </a:lnTo>
                  <a:lnTo>
                    <a:pt x="182088" y="114130"/>
                  </a:lnTo>
                  <a:cubicBezTo>
                    <a:pt x="213791" y="114130"/>
                    <a:pt x="239153" y="88768"/>
                    <a:pt x="239153" y="57065"/>
                  </a:cubicBezTo>
                  <a:cubicBezTo>
                    <a:pt x="239153" y="48007"/>
                    <a:pt x="231907" y="41667"/>
                    <a:pt x="223754" y="41667"/>
                  </a:cubicBezTo>
                  <a:lnTo>
                    <a:pt x="171218" y="41667"/>
                  </a:lnTo>
                  <a:cubicBezTo>
                    <a:pt x="157631" y="41667"/>
                    <a:pt x="144950" y="46196"/>
                    <a:pt x="134986" y="54348"/>
                  </a:cubicBezTo>
                  <a:lnTo>
                    <a:pt x="134986" y="15398"/>
                  </a:lnTo>
                  <a:cubicBezTo>
                    <a:pt x="134986" y="6340"/>
                    <a:pt x="127740" y="0"/>
                    <a:pt x="119588" y="0"/>
                  </a:cubicBezTo>
                  <a:cubicBezTo>
                    <a:pt x="110530" y="0"/>
                    <a:pt x="104189" y="7246"/>
                    <a:pt x="104189" y="15398"/>
                  </a:cubicBezTo>
                  <a:lnTo>
                    <a:pt x="104189" y="54348"/>
                  </a:lnTo>
                  <a:cubicBezTo>
                    <a:pt x="94226" y="46196"/>
                    <a:pt x="81544" y="41667"/>
                    <a:pt x="67957" y="41667"/>
                  </a:cubicBezTo>
                  <a:lnTo>
                    <a:pt x="15421" y="41667"/>
                  </a:lnTo>
                  <a:cubicBezTo>
                    <a:pt x="6363" y="41667"/>
                    <a:pt x="23" y="48913"/>
                    <a:pt x="23" y="57065"/>
                  </a:cubicBezTo>
                  <a:cubicBezTo>
                    <a:pt x="23" y="88768"/>
                    <a:pt x="25385" y="114130"/>
                    <a:pt x="57088" y="114130"/>
                  </a:cubicBezTo>
                  <a:lnTo>
                    <a:pt x="104189" y="114130"/>
                  </a:lnTo>
                  <a:lnTo>
                    <a:pt x="104189" y="179347"/>
                  </a:lnTo>
                  <a:cubicBezTo>
                    <a:pt x="94226" y="171195"/>
                    <a:pt x="81544" y="166666"/>
                    <a:pt x="67957" y="166666"/>
                  </a:cubicBezTo>
                  <a:lnTo>
                    <a:pt x="15421" y="166666"/>
                  </a:lnTo>
                  <a:cubicBezTo>
                    <a:pt x="6363" y="166666"/>
                    <a:pt x="23" y="173912"/>
                    <a:pt x="23" y="182065"/>
                  </a:cubicBezTo>
                  <a:cubicBezTo>
                    <a:pt x="-883" y="213768"/>
                    <a:pt x="25385" y="239130"/>
                    <a:pt x="57088" y="239130"/>
                  </a:cubicBezTo>
                  <a:lnTo>
                    <a:pt x="57088" y="239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1" name="Google Shape;342;p35">
              <a:extLst>
                <a:ext uri="{FF2B5EF4-FFF2-40B4-BE49-F238E27FC236}">
                  <a16:creationId xmlns:a16="http://schemas.microsoft.com/office/drawing/2014/main" id="{F356688D-F5F6-7CBF-1ACE-A89F5F17F37D}"/>
                </a:ext>
              </a:extLst>
            </p:cNvPr>
            <p:cNvGrpSpPr/>
            <p:nvPr/>
          </p:nvGrpSpPr>
          <p:grpSpPr>
            <a:xfrm>
              <a:off x="4782208" y="3514758"/>
              <a:ext cx="295016" cy="114725"/>
              <a:chOff x="6476433" y="4867032"/>
              <a:chExt cx="534353" cy="207797"/>
            </a:xfrm>
          </p:grpSpPr>
          <p:sp>
            <p:nvSpPr>
              <p:cNvPr id="272" name="Google Shape;343;p35">
                <a:extLst>
                  <a:ext uri="{FF2B5EF4-FFF2-40B4-BE49-F238E27FC236}">
                    <a16:creationId xmlns:a16="http://schemas.microsoft.com/office/drawing/2014/main" id="{6AAAA473-FE3C-4697-1069-680963EEB4A8}"/>
                  </a:ext>
                </a:extLst>
              </p:cNvPr>
              <p:cNvSpPr/>
              <p:nvPr/>
            </p:nvSpPr>
            <p:spPr>
              <a:xfrm>
                <a:off x="6476433" y="4874648"/>
                <a:ext cx="64311" cy="197463"/>
              </a:xfrm>
              <a:custGeom>
                <a:avLst/>
                <a:gdLst/>
                <a:ahLst/>
                <a:cxnLst/>
                <a:rect l="l" t="t" r="r" b="b"/>
                <a:pathLst>
                  <a:path w="64311" h="197463" extrusionOk="0">
                    <a:moveTo>
                      <a:pt x="48913" y="0"/>
                    </a:moveTo>
                    <a:lnTo>
                      <a:pt x="15399" y="0"/>
                    </a:lnTo>
                    <a:cubicBezTo>
                      <a:pt x="6341" y="0"/>
                      <a:pt x="0" y="7246"/>
                      <a:pt x="0" y="15398"/>
                    </a:cubicBezTo>
                    <a:lnTo>
                      <a:pt x="0" y="182065"/>
                    </a:lnTo>
                    <a:cubicBezTo>
                      <a:pt x="0" y="191123"/>
                      <a:pt x="7246" y="197463"/>
                      <a:pt x="15399" y="197463"/>
                    </a:cubicBezTo>
                    <a:lnTo>
                      <a:pt x="48913" y="197463"/>
                    </a:lnTo>
                    <a:cubicBezTo>
                      <a:pt x="57971" y="197463"/>
                      <a:pt x="64311" y="190217"/>
                      <a:pt x="64311" y="182065"/>
                    </a:cubicBezTo>
                    <a:lnTo>
                      <a:pt x="64311" y="15398"/>
                    </a:lnTo>
                    <a:cubicBezTo>
                      <a:pt x="64311" y="7246"/>
                      <a:pt x="57971" y="0"/>
                      <a:pt x="48913" y="0"/>
                    </a:cubicBezTo>
                    <a:lnTo>
                      <a:pt x="489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44;p35">
                <a:extLst>
                  <a:ext uri="{FF2B5EF4-FFF2-40B4-BE49-F238E27FC236}">
                    <a16:creationId xmlns:a16="http://schemas.microsoft.com/office/drawing/2014/main" id="{3535FF47-EC84-867B-975B-77812C03F39E}"/>
                  </a:ext>
                </a:extLst>
              </p:cNvPr>
              <p:cNvSpPr/>
              <p:nvPr/>
            </p:nvSpPr>
            <p:spPr>
              <a:xfrm>
                <a:off x="6573354" y="4867032"/>
                <a:ext cx="437432" cy="207797"/>
              </a:xfrm>
              <a:custGeom>
                <a:avLst/>
                <a:gdLst/>
                <a:ahLst/>
                <a:cxnLst/>
                <a:rect l="l" t="t" r="r" b="b"/>
                <a:pathLst>
                  <a:path w="437432" h="207797" extrusionOk="0">
                    <a:moveTo>
                      <a:pt x="423006" y="7617"/>
                    </a:moveTo>
                    <a:cubicBezTo>
                      <a:pt x="409419" y="-3253"/>
                      <a:pt x="389492" y="-2347"/>
                      <a:pt x="376810" y="9428"/>
                    </a:cubicBezTo>
                    <a:lnTo>
                      <a:pt x="301630" y="74645"/>
                    </a:lnTo>
                    <a:cubicBezTo>
                      <a:pt x="301630" y="75551"/>
                      <a:pt x="302535" y="77363"/>
                      <a:pt x="302535" y="78269"/>
                    </a:cubicBezTo>
                    <a:cubicBezTo>
                      <a:pt x="302535" y="117218"/>
                      <a:pt x="270832" y="148921"/>
                      <a:pt x="231883" y="148921"/>
                    </a:cubicBezTo>
                    <a:lnTo>
                      <a:pt x="120471" y="148921"/>
                    </a:lnTo>
                    <a:cubicBezTo>
                      <a:pt x="111413" y="148921"/>
                      <a:pt x="105072" y="141674"/>
                      <a:pt x="105072" y="133522"/>
                    </a:cubicBezTo>
                    <a:cubicBezTo>
                      <a:pt x="105072" y="124464"/>
                      <a:pt x="112318" y="118123"/>
                      <a:pt x="120471" y="118123"/>
                    </a:cubicBezTo>
                    <a:lnTo>
                      <a:pt x="231883" y="118123"/>
                    </a:lnTo>
                    <a:cubicBezTo>
                      <a:pt x="253623" y="118123"/>
                      <a:pt x="270832" y="100913"/>
                      <a:pt x="270832" y="79174"/>
                    </a:cubicBezTo>
                    <a:cubicBezTo>
                      <a:pt x="270832" y="57435"/>
                      <a:pt x="253623" y="40225"/>
                      <a:pt x="231883" y="40225"/>
                    </a:cubicBezTo>
                    <a:lnTo>
                      <a:pt x="135869" y="40225"/>
                    </a:lnTo>
                    <a:cubicBezTo>
                      <a:pt x="95108" y="13051"/>
                      <a:pt x="43478" y="9428"/>
                      <a:pt x="0" y="29356"/>
                    </a:cubicBezTo>
                    <a:lnTo>
                      <a:pt x="0" y="188775"/>
                    </a:lnTo>
                    <a:cubicBezTo>
                      <a:pt x="24457" y="201457"/>
                      <a:pt x="50724" y="207797"/>
                      <a:pt x="77898" y="207797"/>
                    </a:cubicBezTo>
                    <a:lnTo>
                      <a:pt x="246376" y="207797"/>
                    </a:lnTo>
                    <a:cubicBezTo>
                      <a:pt x="280796" y="207797"/>
                      <a:pt x="313405" y="193304"/>
                      <a:pt x="336050" y="167037"/>
                    </a:cubicBezTo>
                    <a:lnTo>
                      <a:pt x="428441" y="61059"/>
                    </a:lnTo>
                    <a:cubicBezTo>
                      <a:pt x="442028" y="44754"/>
                      <a:pt x="440216" y="20298"/>
                      <a:pt x="423006" y="7617"/>
                    </a:cubicBezTo>
                    <a:lnTo>
                      <a:pt x="423006" y="76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" name="Google Shape;345;p35">
            <a:extLst>
              <a:ext uri="{FF2B5EF4-FFF2-40B4-BE49-F238E27FC236}">
                <a16:creationId xmlns:a16="http://schemas.microsoft.com/office/drawing/2014/main" id="{FD46A6BB-1F7E-1ACB-C4E1-E41EE99256E8}"/>
              </a:ext>
            </a:extLst>
          </p:cNvPr>
          <p:cNvGrpSpPr/>
          <p:nvPr/>
        </p:nvGrpSpPr>
        <p:grpSpPr>
          <a:xfrm>
            <a:off x="4696745" y="1279958"/>
            <a:ext cx="295122" cy="294836"/>
            <a:chOff x="3351883" y="3941071"/>
            <a:chExt cx="295122" cy="294836"/>
          </a:xfrm>
        </p:grpSpPr>
        <p:sp>
          <p:nvSpPr>
            <p:cNvPr id="275" name="Google Shape;346;p35">
              <a:extLst>
                <a:ext uri="{FF2B5EF4-FFF2-40B4-BE49-F238E27FC236}">
                  <a16:creationId xmlns:a16="http://schemas.microsoft.com/office/drawing/2014/main" id="{0DB92DCF-4CAC-BD3E-C0DF-8452B4A2DD1D}"/>
                </a:ext>
              </a:extLst>
            </p:cNvPr>
            <p:cNvSpPr/>
            <p:nvPr/>
          </p:nvSpPr>
          <p:spPr>
            <a:xfrm>
              <a:off x="3404390" y="4181106"/>
              <a:ext cx="189311" cy="54800"/>
            </a:xfrm>
            <a:custGeom>
              <a:avLst/>
              <a:gdLst/>
              <a:ahLst/>
              <a:cxnLst/>
              <a:rect l="l" t="t" r="r" b="b"/>
              <a:pathLst>
                <a:path w="344202" h="99637" extrusionOk="0">
                  <a:moveTo>
                    <a:pt x="172101" y="37137"/>
                  </a:moveTo>
                  <a:cubicBezTo>
                    <a:pt x="115036" y="37137"/>
                    <a:pt x="59783" y="26268"/>
                    <a:pt x="8152" y="3623"/>
                  </a:cubicBezTo>
                  <a:cubicBezTo>
                    <a:pt x="5435" y="2717"/>
                    <a:pt x="2717" y="906"/>
                    <a:pt x="0" y="0"/>
                  </a:cubicBezTo>
                  <a:lnTo>
                    <a:pt x="0" y="52536"/>
                  </a:lnTo>
                  <a:cubicBezTo>
                    <a:pt x="0" y="58877"/>
                    <a:pt x="3623" y="64311"/>
                    <a:pt x="9964" y="67029"/>
                  </a:cubicBezTo>
                  <a:cubicBezTo>
                    <a:pt x="62500" y="88768"/>
                    <a:pt x="116847" y="99637"/>
                    <a:pt x="172101" y="99637"/>
                  </a:cubicBezTo>
                  <a:cubicBezTo>
                    <a:pt x="227355" y="99637"/>
                    <a:pt x="282608" y="88768"/>
                    <a:pt x="334238" y="67029"/>
                  </a:cubicBezTo>
                  <a:cubicBezTo>
                    <a:pt x="339673" y="64311"/>
                    <a:pt x="344202" y="58877"/>
                    <a:pt x="344202" y="52536"/>
                  </a:cubicBezTo>
                  <a:lnTo>
                    <a:pt x="344202" y="0"/>
                  </a:lnTo>
                  <a:cubicBezTo>
                    <a:pt x="341485" y="906"/>
                    <a:pt x="338767" y="2717"/>
                    <a:pt x="336050" y="3623"/>
                  </a:cubicBezTo>
                  <a:cubicBezTo>
                    <a:pt x="284420" y="26268"/>
                    <a:pt x="229166" y="37137"/>
                    <a:pt x="172101" y="37137"/>
                  </a:cubicBezTo>
                  <a:lnTo>
                    <a:pt x="172101" y="37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347;p35">
              <a:extLst>
                <a:ext uri="{FF2B5EF4-FFF2-40B4-BE49-F238E27FC236}">
                  <a16:creationId xmlns:a16="http://schemas.microsoft.com/office/drawing/2014/main" id="{9E4BDAD1-FB6B-085A-7C45-932B4C4E3241}"/>
                </a:ext>
              </a:extLst>
            </p:cNvPr>
            <p:cNvGrpSpPr/>
            <p:nvPr/>
          </p:nvGrpSpPr>
          <p:grpSpPr>
            <a:xfrm>
              <a:off x="3351953" y="4045810"/>
              <a:ext cx="295052" cy="138399"/>
              <a:chOff x="3885860" y="6104944"/>
              <a:chExt cx="534418" cy="250678"/>
            </a:xfrm>
          </p:grpSpPr>
          <p:sp>
            <p:nvSpPr>
              <p:cNvPr id="282" name="Google Shape;348;p35">
                <a:extLst>
                  <a:ext uri="{FF2B5EF4-FFF2-40B4-BE49-F238E27FC236}">
                    <a16:creationId xmlns:a16="http://schemas.microsoft.com/office/drawing/2014/main" id="{3B21D012-6C06-7ADE-C0E2-8F2338B6CC54}"/>
                  </a:ext>
                </a:extLst>
              </p:cNvPr>
              <p:cNvSpPr/>
              <p:nvPr/>
            </p:nvSpPr>
            <p:spPr>
              <a:xfrm>
                <a:off x="3980968" y="6265949"/>
                <a:ext cx="344202" cy="89673"/>
              </a:xfrm>
              <a:custGeom>
                <a:avLst/>
                <a:gdLst/>
                <a:ahLst/>
                <a:cxnLst/>
                <a:rect l="l" t="t" r="r" b="b"/>
                <a:pathLst>
                  <a:path w="344202" h="89673" extrusionOk="0">
                    <a:moveTo>
                      <a:pt x="172101" y="48007"/>
                    </a:moveTo>
                    <a:cubicBezTo>
                      <a:pt x="167572" y="48007"/>
                      <a:pt x="163043" y="47101"/>
                      <a:pt x="159420" y="46195"/>
                    </a:cubicBezTo>
                    <a:lnTo>
                      <a:pt x="0" y="0"/>
                    </a:lnTo>
                    <a:lnTo>
                      <a:pt x="0" y="49819"/>
                    </a:lnTo>
                    <a:cubicBezTo>
                      <a:pt x="51630" y="75181"/>
                      <a:pt x="110507" y="89673"/>
                      <a:pt x="172101" y="89673"/>
                    </a:cubicBezTo>
                    <a:cubicBezTo>
                      <a:pt x="233695" y="89673"/>
                      <a:pt x="292572" y="75181"/>
                      <a:pt x="344202" y="49819"/>
                    </a:cubicBezTo>
                    <a:lnTo>
                      <a:pt x="344202" y="0"/>
                    </a:lnTo>
                    <a:lnTo>
                      <a:pt x="184782" y="46195"/>
                    </a:lnTo>
                    <a:cubicBezTo>
                      <a:pt x="181159" y="48007"/>
                      <a:pt x="176630" y="48007"/>
                      <a:pt x="172101" y="48007"/>
                    </a:cubicBezTo>
                    <a:lnTo>
                      <a:pt x="172101" y="480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49;p35">
                <a:extLst>
                  <a:ext uri="{FF2B5EF4-FFF2-40B4-BE49-F238E27FC236}">
                    <a16:creationId xmlns:a16="http://schemas.microsoft.com/office/drawing/2014/main" id="{BE05BF2C-7BFA-EC82-0F23-F5C2012065E6}"/>
                  </a:ext>
                </a:extLst>
              </p:cNvPr>
              <p:cNvSpPr/>
              <p:nvPr/>
            </p:nvSpPr>
            <p:spPr>
              <a:xfrm>
                <a:off x="3885860" y="6104944"/>
                <a:ext cx="534418" cy="228939"/>
              </a:xfrm>
              <a:custGeom>
                <a:avLst/>
                <a:gdLst/>
                <a:ahLst/>
                <a:cxnLst/>
                <a:rect l="l" t="t" r="r" b="b"/>
                <a:pathLst>
                  <a:path w="534418" h="228939" extrusionOk="0">
                    <a:moveTo>
                      <a:pt x="523549" y="74048"/>
                    </a:moveTo>
                    <a:lnTo>
                      <a:pt x="271739" y="679"/>
                    </a:lnTo>
                    <a:cubicBezTo>
                      <a:pt x="269021" y="-226"/>
                      <a:pt x="266304" y="-226"/>
                      <a:pt x="262681" y="679"/>
                    </a:cubicBezTo>
                    <a:lnTo>
                      <a:pt x="13587" y="73143"/>
                    </a:lnTo>
                    <a:lnTo>
                      <a:pt x="267210" y="73143"/>
                    </a:lnTo>
                    <a:cubicBezTo>
                      <a:pt x="276267" y="73143"/>
                      <a:pt x="282608" y="80389"/>
                      <a:pt x="282608" y="88541"/>
                    </a:cubicBezTo>
                    <a:cubicBezTo>
                      <a:pt x="282608" y="96693"/>
                      <a:pt x="275362" y="103940"/>
                      <a:pt x="267210" y="103940"/>
                    </a:cubicBezTo>
                    <a:lnTo>
                      <a:pt x="0" y="103940"/>
                    </a:lnTo>
                    <a:lnTo>
                      <a:pt x="0" y="213541"/>
                    </a:lnTo>
                    <a:cubicBezTo>
                      <a:pt x="0" y="222599"/>
                      <a:pt x="7246" y="228940"/>
                      <a:pt x="15399" y="228940"/>
                    </a:cubicBezTo>
                    <a:cubicBezTo>
                      <a:pt x="24457" y="228940"/>
                      <a:pt x="30797" y="221693"/>
                      <a:pt x="30797" y="213541"/>
                    </a:cubicBezTo>
                    <a:lnTo>
                      <a:pt x="30797" y="109375"/>
                    </a:lnTo>
                    <a:lnTo>
                      <a:pt x="262681" y="176404"/>
                    </a:lnTo>
                    <a:cubicBezTo>
                      <a:pt x="265398" y="177309"/>
                      <a:pt x="268115" y="177309"/>
                      <a:pt x="271739" y="176404"/>
                    </a:cubicBezTo>
                    <a:lnTo>
                      <a:pt x="523549" y="103034"/>
                    </a:lnTo>
                    <a:cubicBezTo>
                      <a:pt x="538042" y="99411"/>
                      <a:pt x="538042" y="78577"/>
                      <a:pt x="523549" y="74048"/>
                    </a:cubicBezTo>
                    <a:lnTo>
                      <a:pt x="523549" y="740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" name="Google Shape;350;p35">
              <a:extLst>
                <a:ext uri="{FF2B5EF4-FFF2-40B4-BE49-F238E27FC236}">
                  <a16:creationId xmlns:a16="http://schemas.microsoft.com/office/drawing/2014/main" id="{33625908-0011-244A-CF3A-AB1ECEB0D2CD}"/>
                </a:ext>
              </a:extLst>
            </p:cNvPr>
            <p:cNvSpPr/>
            <p:nvPr/>
          </p:nvSpPr>
          <p:spPr>
            <a:xfrm>
              <a:off x="3374886" y="3987078"/>
              <a:ext cx="50814" cy="28894"/>
            </a:xfrm>
            <a:custGeom>
              <a:avLst/>
              <a:gdLst/>
              <a:ahLst/>
              <a:cxnLst/>
              <a:rect l="l" t="t" r="r" b="b"/>
              <a:pathLst>
                <a:path w="92390" h="52535" extrusionOk="0">
                  <a:moveTo>
                    <a:pt x="0" y="26268"/>
                  </a:moveTo>
                  <a:cubicBezTo>
                    <a:pt x="0" y="40761"/>
                    <a:pt x="11775" y="52536"/>
                    <a:pt x="26268" y="52536"/>
                  </a:cubicBezTo>
                  <a:cubicBezTo>
                    <a:pt x="57971" y="52536"/>
                    <a:pt x="85145" y="29891"/>
                    <a:pt x="92391" y="0"/>
                  </a:cubicBezTo>
                  <a:lnTo>
                    <a:pt x="26268" y="0"/>
                  </a:lnTo>
                  <a:cubicBezTo>
                    <a:pt x="11775" y="0"/>
                    <a:pt x="0" y="11775"/>
                    <a:pt x="0" y="26268"/>
                  </a:cubicBezTo>
                  <a:lnTo>
                    <a:pt x="0" y="262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51;p35">
              <a:extLst>
                <a:ext uri="{FF2B5EF4-FFF2-40B4-BE49-F238E27FC236}">
                  <a16:creationId xmlns:a16="http://schemas.microsoft.com/office/drawing/2014/main" id="{8DEC80F5-4DD1-71E5-BB57-AE5B69BB7905}"/>
                </a:ext>
              </a:extLst>
            </p:cNvPr>
            <p:cNvSpPr/>
            <p:nvPr/>
          </p:nvSpPr>
          <p:spPr>
            <a:xfrm>
              <a:off x="3351883" y="3941071"/>
              <a:ext cx="73731" cy="57291"/>
            </a:xfrm>
            <a:custGeom>
              <a:avLst/>
              <a:gdLst/>
              <a:ahLst/>
              <a:cxnLst/>
              <a:rect l="l" t="t" r="r" b="b"/>
              <a:pathLst>
                <a:path w="134057" h="104166" extrusionOk="0">
                  <a:moveTo>
                    <a:pt x="67935" y="52536"/>
                  </a:moveTo>
                  <a:lnTo>
                    <a:pt x="134058" y="52536"/>
                  </a:lnTo>
                  <a:cubicBezTo>
                    <a:pt x="126811" y="22645"/>
                    <a:pt x="100543" y="0"/>
                    <a:pt x="67935" y="0"/>
                  </a:cubicBezTo>
                  <a:cubicBezTo>
                    <a:pt x="30797" y="0"/>
                    <a:pt x="0" y="30797"/>
                    <a:pt x="0" y="67935"/>
                  </a:cubicBezTo>
                  <a:cubicBezTo>
                    <a:pt x="0" y="81522"/>
                    <a:pt x="3623" y="94203"/>
                    <a:pt x="10870" y="104166"/>
                  </a:cubicBezTo>
                  <a:cubicBezTo>
                    <a:pt x="13587" y="75181"/>
                    <a:pt x="38044" y="52536"/>
                    <a:pt x="67935" y="52536"/>
                  </a:cubicBezTo>
                  <a:lnTo>
                    <a:pt x="67935" y="52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52;p35">
              <a:extLst>
                <a:ext uri="{FF2B5EF4-FFF2-40B4-BE49-F238E27FC236}">
                  <a16:creationId xmlns:a16="http://schemas.microsoft.com/office/drawing/2014/main" id="{1E15CB48-AC8B-2C50-9D33-1F33296B08EB}"/>
                </a:ext>
              </a:extLst>
            </p:cNvPr>
            <p:cNvSpPr/>
            <p:nvPr/>
          </p:nvSpPr>
          <p:spPr>
            <a:xfrm>
              <a:off x="3504905" y="3941071"/>
              <a:ext cx="43342" cy="74728"/>
            </a:xfrm>
            <a:custGeom>
              <a:avLst/>
              <a:gdLst/>
              <a:ahLst/>
              <a:cxnLst/>
              <a:rect l="l" t="t" r="r" b="b"/>
              <a:pathLst>
                <a:path w="78803" h="135869" extrusionOk="0">
                  <a:moveTo>
                    <a:pt x="10869" y="135869"/>
                  </a:moveTo>
                  <a:cubicBezTo>
                    <a:pt x="48007" y="135869"/>
                    <a:pt x="78804" y="105072"/>
                    <a:pt x="78804" y="67935"/>
                  </a:cubicBezTo>
                  <a:cubicBezTo>
                    <a:pt x="78804" y="30797"/>
                    <a:pt x="48007" y="0"/>
                    <a:pt x="10869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869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53;p35">
              <a:extLst>
                <a:ext uri="{FF2B5EF4-FFF2-40B4-BE49-F238E27FC236}">
                  <a16:creationId xmlns:a16="http://schemas.microsoft.com/office/drawing/2014/main" id="{EF586DFE-FA2E-BE66-2C4F-F88281E6E0B5}"/>
                </a:ext>
              </a:extLst>
            </p:cNvPr>
            <p:cNvSpPr/>
            <p:nvPr/>
          </p:nvSpPr>
          <p:spPr>
            <a:xfrm>
              <a:off x="3550912" y="3941071"/>
              <a:ext cx="95652" cy="74728"/>
            </a:xfrm>
            <a:custGeom>
              <a:avLst/>
              <a:gdLst/>
              <a:ahLst/>
              <a:cxnLst/>
              <a:rect l="l" t="t" r="r" b="b"/>
              <a:pathLst>
                <a:path w="173912" h="135869" extrusionOk="0">
                  <a:moveTo>
                    <a:pt x="105978" y="135869"/>
                  </a:moveTo>
                  <a:cubicBezTo>
                    <a:pt x="143116" y="135869"/>
                    <a:pt x="173913" y="105072"/>
                    <a:pt x="173913" y="67935"/>
                  </a:cubicBezTo>
                  <a:cubicBezTo>
                    <a:pt x="173913" y="30797"/>
                    <a:pt x="143116" y="0"/>
                    <a:pt x="105978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105978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54;p35">
              <a:extLst>
                <a:ext uri="{FF2B5EF4-FFF2-40B4-BE49-F238E27FC236}">
                  <a16:creationId xmlns:a16="http://schemas.microsoft.com/office/drawing/2014/main" id="{A3FC86AC-6948-814E-ED16-4217D84E8160}"/>
                </a:ext>
              </a:extLst>
            </p:cNvPr>
            <p:cNvSpPr/>
            <p:nvPr/>
          </p:nvSpPr>
          <p:spPr>
            <a:xfrm>
              <a:off x="3429394" y="3941071"/>
              <a:ext cx="72735" cy="74728"/>
            </a:xfrm>
            <a:custGeom>
              <a:avLst/>
              <a:gdLst/>
              <a:ahLst/>
              <a:cxnLst/>
              <a:rect l="l" t="t" r="r" b="b"/>
              <a:pathLst>
                <a:path w="132246" h="135869" extrusionOk="0">
                  <a:moveTo>
                    <a:pt x="64311" y="135869"/>
                  </a:moveTo>
                  <a:cubicBezTo>
                    <a:pt x="101449" y="135869"/>
                    <a:pt x="132246" y="105072"/>
                    <a:pt x="132246" y="67935"/>
                  </a:cubicBezTo>
                  <a:cubicBezTo>
                    <a:pt x="132246" y="30797"/>
                    <a:pt x="101449" y="0"/>
                    <a:pt x="64311" y="0"/>
                  </a:cubicBezTo>
                  <a:lnTo>
                    <a:pt x="0" y="0"/>
                  </a:lnTo>
                  <a:cubicBezTo>
                    <a:pt x="16304" y="18116"/>
                    <a:pt x="27174" y="41666"/>
                    <a:pt x="27174" y="67935"/>
                  </a:cubicBezTo>
                  <a:cubicBezTo>
                    <a:pt x="27174" y="94203"/>
                    <a:pt x="17210" y="117753"/>
                    <a:pt x="0" y="135869"/>
                  </a:cubicBezTo>
                  <a:lnTo>
                    <a:pt x="64311" y="1358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16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Solutions</a:t>
            </a:r>
            <a:endParaRPr dirty="0"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1"/>
          </p:nvPr>
        </p:nvSpPr>
        <p:spPr>
          <a:xfrm>
            <a:off x="97087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AI to match tutor and student schedules, allowing for real-time booking with instant confirmation.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subTitle" idx="2"/>
          </p:nvPr>
        </p:nvSpPr>
        <p:spPr>
          <a:xfrm>
            <a:off x="3455250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Innovative algorithm matches students with tutors based on subject expertise, learning style, and past feedback, ensuring personalized and effective tutoring sessions.</a:t>
            </a:r>
            <a:endParaRPr sz="11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ubTitle" idx="3"/>
          </p:nvPr>
        </p:nvSpPr>
        <p:spPr>
          <a:xfrm>
            <a:off x="97087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Easy-to-use interface for hassle-free session rescheduling, accommodating the dynamic lifestyles of both students and tutors.</a:t>
            </a: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"/>
          </p:nvPr>
        </p:nvSpPr>
        <p:spPr>
          <a:xfrm>
            <a:off x="3455250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Customizable learning plans that adapt to student progress, enhancing learning outcomes and academic performance.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7"/>
          </p:nvPr>
        </p:nvSpPr>
        <p:spPr>
          <a:xfrm>
            <a:off x="970875" y="1265650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Scheduling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8"/>
          </p:nvPr>
        </p:nvSpPr>
        <p:spPr>
          <a:xfrm>
            <a:off x="3455250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Expertise  Matching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9"/>
          </p:nvPr>
        </p:nvSpPr>
        <p:spPr>
          <a:xfrm>
            <a:off x="5939625" y="1265650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Tracking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5"/>
          </p:nvPr>
        </p:nvSpPr>
        <p:spPr>
          <a:xfrm>
            <a:off x="5939625" y="16312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dashboards for students and tutors to track learning progress, session outcomes, and areas for improvement, fostering a data-driven learning approach.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6"/>
          </p:nvPr>
        </p:nvSpPr>
        <p:spPr>
          <a:xfrm>
            <a:off x="5939625" y="3361575"/>
            <a:ext cx="223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ecurity</a:t>
            </a:r>
            <a:r>
              <a:rPr lang="en-US" dirty="0"/>
              <a:t> protocols to protect user data and privacy, ensuring a safe and trusted learning environment.</a:t>
            </a:r>
            <a:endParaRPr dirty="0"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13"/>
          </p:nvPr>
        </p:nvSpPr>
        <p:spPr>
          <a:xfrm>
            <a:off x="970875" y="2992849"/>
            <a:ext cx="2233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Flexible Rescheduling</a:t>
            </a:r>
            <a:endParaRPr dirty="0"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14"/>
          </p:nvPr>
        </p:nvSpPr>
        <p:spPr>
          <a:xfrm>
            <a:off x="3455250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Personalised Learning</a:t>
            </a:r>
            <a:endParaRPr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ubTitle" idx="15"/>
          </p:nvPr>
        </p:nvSpPr>
        <p:spPr>
          <a:xfrm>
            <a:off x="5939625" y="2992855"/>
            <a:ext cx="2231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Solutions</a:t>
            </a:r>
            <a:endParaRPr dirty="0"/>
          </a:p>
        </p:txBody>
      </p:sp>
      <p:pic>
        <p:nvPicPr>
          <p:cNvPr id="27" name="Picture 26" descr="A computer screen with a screen showing a person's face&#10;&#10;Description automatically generated">
            <a:extLst>
              <a:ext uri="{FF2B5EF4-FFF2-40B4-BE49-F238E27FC236}">
                <a16:creationId xmlns:a16="http://schemas.microsoft.com/office/drawing/2014/main" id="{5C9C1CDC-B4B0-BCBD-0D43-0D23E5DE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4434"/>
            <a:ext cx="6096000" cy="3429000"/>
          </a:xfrm>
          <a:prstGeom prst="rect">
            <a:avLst/>
          </a:prstGeom>
        </p:spPr>
      </p:pic>
      <p:grpSp>
        <p:nvGrpSpPr>
          <p:cNvPr id="28" name="Google Shape;5691;p62">
            <a:extLst>
              <a:ext uri="{FF2B5EF4-FFF2-40B4-BE49-F238E27FC236}">
                <a16:creationId xmlns:a16="http://schemas.microsoft.com/office/drawing/2014/main" id="{7AC31D49-AD06-9872-BC15-1B5C0885A3C0}"/>
              </a:ext>
            </a:extLst>
          </p:cNvPr>
          <p:cNvGrpSpPr/>
          <p:nvPr/>
        </p:nvGrpSpPr>
        <p:grpSpPr>
          <a:xfrm>
            <a:off x="2872960" y="1208314"/>
            <a:ext cx="311860" cy="279167"/>
            <a:chOff x="-23245675" y="3148525"/>
            <a:chExt cx="296150" cy="296150"/>
          </a:xfrm>
          <a:solidFill>
            <a:schemeClr val="accent1"/>
          </a:solidFill>
        </p:grpSpPr>
        <p:sp>
          <p:nvSpPr>
            <p:cNvPr id="29" name="Google Shape;5692;p62">
              <a:extLst>
                <a:ext uri="{FF2B5EF4-FFF2-40B4-BE49-F238E27FC236}">
                  <a16:creationId xmlns:a16="http://schemas.microsoft.com/office/drawing/2014/main" id="{999AA820-E94B-BF9E-9FFB-08D385EA47CC}"/>
                </a:ext>
              </a:extLst>
            </p:cNvPr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93;p62">
              <a:extLst>
                <a:ext uri="{FF2B5EF4-FFF2-40B4-BE49-F238E27FC236}">
                  <a16:creationId xmlns:a16="http://schemas.microsoft.com/office/drawing/2014/main" id="{7AA99456-405F-A84C-FBC1-11C6B97C5786}"/>
                </a:ext>
              </a:extLst>
            </p:cNvPr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94;p62">
              <a:extLst>
                <a:ext uri="{FF2B5EF4-FFF2-40B4-BE49-F238E27FC236}">
                  <a16:creationId xmlns:a16="http://schemas.microsoft.com/office/drawing/2014/main" id="{990F205C-DD67-8DA8-3035-3A596DD566F2}"/>
                </a:ext>
              </a:extLst>
            </p:cNvPr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410;p41">
            <a:extLst>
              <a:ext uri="{FF2B5EF4-FFF2-40B4-BE49-F238E27FC236}">
                <a16:creationId xmlns:a16="http://schemas.microsoft.com/office/drawing/2014/main" id="{4D5FD52A-5C21-3FDB-A9BC-2269FFE473AD}"/>
              </a:ext>
            </a:extLst>
          </p:cNvPr>
          <p:cNvSpPr txBox="1">
            <a:spLocks/>
          </p:cNvSpPr>
          <p:nvPr/>
        </p:nvSpPr>
        <p:spPr>
          <a:xfrm>
            <a:off x="3184820" y="1134678"/>
            <a:ext cx="2774360" cy="47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Mockup Design</a:t>
            </a:r>
          </a:p>
        </p:txBody>
      </p:sp>
    </p:spTree>
    <p:extLst>
      <p:ext uri="{BB962C8B-B14F-4D97-AF65-F5344CB8AC3E}">
        <p14:creationId xmlns:p14="http://schemas.microsoft.com/office/powerpoint/2010/main" val="130943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928</Words>
  <Application>Microsoft Office PowerPoint</Application>
  <PresentationFormat>On-screen Show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Montserrat</vt:lpstr>
      <vt:lpstr>PT Sans</vt:lpstr>
      <vt:lpstr>Calibri</vt:lpstr>
      <vt:lpstr>Andika</vt:lpstr>
      <vt:lpstr>Anaheim</vt:lpstr>
      <vt:lpstr>Entrepreneurship Development Project Proposal by Slidesgo</vt:lpstr>
      <vt:lpstr>Personalized Online Tutoring Scheduler: Revolutionizing Education</vt:lpstr>
      <vt:lpstr>01</vt:lpstr>
      <vt:lpstr>In a world where education is becoming increasingly personalized, how do we overcome the barriers to efficient learning?</vt:lpstr>
      <vt:lpstr>01 Introduction</vt:lpstr>
      <vt:lpstr>02 Market Justification</vt:lpstr>
      <vt:lpstr>02 Market Justification</vt:lpstr>
      <vt:lpstr>03 Ensuring Fesibility and Viability</vt:lpstr>
      <vt:lpstr>04 Solutions</vt:lpstr>
      <vt:lpstr>04 Solutions</vt:lpstr>
      <vt:lpstr>Project timeline</vt:lpstr>
      <vt:lpstr>06 Potential Risks</vt:lpstr>
      <vt:lpstr>06 Risk Mitigation</vt:lpstr>
      <vt:lpstr>07 Project expenses</vt:lpstr>
      <vt:lpstr>Resource Budget Allocation</vt:lpstr>
      <vt:lpstr>$225,000</vt:lpstr>
      <vt:lpstr>Conclusion</vt:lpstr>
      <vt:lpstr>Call to Action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Online Tutoring Scheduler: Revolutionizing Education</dc:title>
  <cp:lastModifiedBy>Rohan Saranjitsingh Dhiman</cp:lastModifiedBy>
  <cp:revision>4</cp:revision>
  <dcterms:modified xsi:type="dcterms:W3CDTF">2024-04-10T20:42:36Z</dcterms:modified>
</cp:coreProperties>
</file>