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Canda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regular.fntdata"/><Relationship Id="rId14" Type="http://schemas.openxmlformats.org/officeDocument/2006/relationships/slide" Target="slides/slide9.xml"/><Relationship Id="rId17" Type="http://schemas.openxmlformats.org/officeDocument/2006/relationships/font" Target="fonts/Candara-italic.fntdata"/><Relationship Id="rId16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8a84b15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e8a84b1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1" name="Google Shape;21;p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0" name="Google Shape;120;p12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1" name="Google Shape;121;p1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6" name="Google Shape;126;p12"/>
          <p:cNvSpPr txBox="1"/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40" name="Google Shape;40;p4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6047438" y="4203592"/>
            <a:ext cx="2876429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619320" y="4075290"/>
            <a:ext cx="5544515" cy="850138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828728" y="4087562"/>
            <a:ext cx="5467980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609489" y="4074174"/>
            <a:ext cx="3308000" cy="651549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11665" y="4058555"/>
            <a:ext cx="8723376" cy="1329874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87" name="Google Shape;87;p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88" name="Google Shape;88;p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3" name="Google Shape;93;p9"/>
          <p:cNvSpPr txBox="1"/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97" name="Google Shape;97;p10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98" name="Google Shape;98;p10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3" name="Google Shape;103;p10"/>
          <p:cNvSpPr txBox="1"/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0"/>
          <p:cNvSpPr/>
          <p:nvPr>
            <p:ph idx="2" type="pic"/>
          </p:nvPr>
        </p:nvSpPr>
        <p:spPr>
          <a:xfrm>
            <a:off x="838200" y="1371600"/>
            <a:ext cx="3566160" cy="292608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8" name="Google Shape;8;p1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i="0" sz="44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b="0" i="0" sz="1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b="0" i="0" sz="1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ctrTitle"/>
          </p:nvPr>
        </p:nvSpPr>
        <p:spPr>
          <a:xfrm>
            <a:off x="685800" y="1411949"/>
            <a:ext cx="77724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Rohan Singh</a:t>
            </a:r>
            <a:br>
              <a:rPr b="1" lang="en-GB" sz="5000">
                <a:latin typeface="Arial"/>
                <a:ea typeface="Arial"/>
                <a:cs typeface="Arial"/>
                <a:sym typeface="Arial"/>
              </a:rPr>
            </a:b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2010992056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72075" y="2060850"/>
            <a:ext cx="7408200" cy="4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Contents :</a:t>
            </a:r>
            <a:endParaRPr b="1" sz="40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-388620" lvl="0" marL="274320" rtl="0" algn="l">
              <a:spcBef>
                <a:spcPts val="320"/>
              </a:spcBef>
              <a:spcAft>
                <a:spcPts val="0"/>
              </a:spcAft>
              <a:buSzPts val="3400"/>
              <a:buChar char="*"/>
            </a:pPr>
            <a:r>
              <a:rPr lang="en-GB" sz="3400"/>
              <a:t>About the Website</a:t>
            </a:r>
            <a:endParaRPr sz="4200"/>
          </a:p>
          <a:p>
            <a:pPr indent="-388620" lvl="0" marL="274320" rtl="0" algn="l">
              <a:spcBef>
                <a:spcPts val="320"/>
              </a:spcBef>
              <a:spcAft>
                <a:spcPts val="0"/>
              </a:spcAft>
              <a:buSzPts val="3400"/>
              <a:buChar char="*"/>
            </a:pPr>
            <a:r>
              <a:rPr lang="en-GB" sz="3400"/>
              <a:t>Website </a:t>
            </a:r>
            <a:r>
              <a:rPr lang="en-GB" sz="3400"/>
              <a:t>pages </a:t>
            </a:r>
            <a:endParaRPr sz="4200"/>
          </a:p>
          <a:p>
            <a:pPr indent="-388620" lvl="0" marL="274320" rtl="0" algn="l">
              <a:spcBef>
                <a:spcPts val="320"/>
              </a:spcBef>
              <a:spcAft>
                <a:spcPts val="0"/>
              </a:spcAft>
              <a:buSzPts val="3400"/>
              <a:buChar char="*"/>
            </a:pPr>
            <a:r>
              <a:rPr lang="en-GB" sz="3400"/>
              <a:t>Future prospects</a:t>
            </a:r>
            <a:endParaRPr sz="3400"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GB"/>
              <a:t> Gizmos United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I have created E- commerce website selling electronic products.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Website contains a home page,login ,category,signup,About us , and feedback Page.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GB"/>
              <a:t>About the 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In future Subcategory page  , animation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The website can be made more attractive by use of javascript and bootstrap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I plan on using react in my website for creating incredible ui/ux.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en-GB"/>
              <a:t>The animations and subcategory page can be more smooth and visually appealing respectively.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GB"/>
              <a:t>Future Prospects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54650" y="38155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b="1" lang="en-GB"/>
              <a:t>Home page :</a:t>
            </a:r>
            <a:endParaRPr b="1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50" y="1930700"/>
            <a:ext cx="8745850" cy="4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2204350" y="734775"/>
            <a:ext cx="83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19525" y="864450"/>
            <a:ext cx="7981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Candara"/>
                <a:ea typeface="Candara"/>
                <a:cs typeface="Candara"/>
                <a:sym typeface="Candara"/>
              </a:rPr>
              <a:t>Login :</a:t>
            </a:r>
            <a:endParaRPr b="1" sz="35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150"/>
            <a:ext cx="8839200" cy="409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52400" y="884650"/>
            <a:ext cx="824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latin typeface="Candara"/>
                <a:ea typeface="Candara"/>
                <a:cs typeface="Candara"/>
                <a:sym typeface="Candara"/>
              </a:rPr>
              <a:t>Sign Up :</a:t>
            </a:r>
            <a:endParaRPr b="1" sz="37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0150"/>
            <a:ext cx="8839200" cy="412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1109375" y="1123800"/>
            <a:ext cx="6786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Candara"/>
                <a:ea typeface="Candara"/>
                <a:cs typeface="Candara"/>
                <a:sym typeface="Candara"/>
              </a:rPr>
              <a:t>Feedback :</a:t>
            </a:r>
            <a:endParaRPr b="1" sz="53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50" y="2258450"/>
            <a:ext cx="8839200" cy="413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7250"/>
            <a:ext cx="8839200" cy="415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505775" y="1028700"/>
            <a:ext cx="733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Candara"/>
                <a:ea typeface="Candara"/>
                <a:cs typeface="Candara"/>
                <a:sym typeface="Candara"/>
              </a:rPr>
              <a:t>Footer :</a:t>
            </a:r>
            <a:endParaRPr b="1" sz="38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