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6504">
          <p15:clr>
            <a:srgbClr val="A4A3A4"/>
          </p15:clr>
        </p15:guide>
        <p15:guide id="2" orient="horz" pos="3696">
          <p15:clr>
            <a:srgbClr val="A4A3A4"/>
          </p15:clr>
        </p15:guide>
        <p15:guide id="3" orient="horz" pos="1968">
          <p15:clr>
            <a:srgbClr val="A4A3A4"/>
          </p15:clr>
        </p15:guide>
      </p15:sldGuideLst>
    </p:ext>
    <p:ext uri="GoogleSlidesCustomDataVersion2">
      <go:slidesCustomData xmlns:go="http://customooxmlschemas.google.com/" r:id="rId23" roundtripDataSignature="AMtx7mgDPvriFt+/RFAwcSqkkT+wRmJO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504"/>
        <p:guide pos="3696" orient="horz"/>
        <p:guide pos="196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2">
  <p:cSld name="Section Title 2">
    <p:bg>
      <p:bgPr>
        <a:solidFill>
          <a:srgbClr val="FCE9E7"/>
        </a:solidFill>
      </p:bgPr>
    </p:bg>
    <p:spTree>
      <p:nvGrpSpPr>
        <p:cNvPr id="14" name="Shape 14"/>
        <p:cNvGrpSpPr/>
        <p:nvPr/>
      </p:nvGrpSpPr>
      <p:grpSpPr>
        <a:xfrm>
          <a:off x="0" y="0"/>
          <a:ext cx="0" cy="0"/>
          <a:chOff x="0" y="0"/>
          <a:chExt cx="0" cy="0"/>
        </a:xfrm>
      </p:grpSpPr>
      <p:sp>
        <p:nvSpPr>
          <p:cNvPr id="15" name="Google Shape;15;p17"/>
          <p:cNvSpPr txBox="1"/>
          <p:nvPr>
            <p:ph type="title"/>
          </p:nvPr>
        </p:nvSpPr>
        <p:spPr>
          <a:xfrm>
            <a:off x="6096000" y="176784"/>
            <a:ext cx="5864352" cy="36210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7"/>
          <p:cNvSpPr/>
          <p:nvPr>
            <p:ph idx="2" type="pic"/>
          </p:nvPr>
        </p:nvSpPr>
        <p:spPr>
          <a:xfrm>
            <a:off x="-15240" y="-15240"/>
            <a:ext cx="4581525" cy="6602413"/>
          </a:xfrm>
          <a:prstGeom prst="rect">
            <a:avLst/>
          </a:prstGeom>
          <a:noFill/>
          <a:ln>
            <a:noFill/>
          </a:ln>
        </p:spPr>
      </p:sp>
      <p:sp>
        <p:nvSpPr>
          <p:cNvPr id="17" name="Google Shape;17;p17"/>
          <p:cNvSpPr txBox="1"/>
          <p:nvPr>
            <p:ph idx="1" type="body"/>
          </p:nvPr>
        </p:nvSpPr>
        <p:spPr>
          <a:xfrm>
            <a:off x="6096000" y="4084320"/>
            <a:ext cx="5864225" cy="236283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sz="2800"/>
            </a:lvl1pPr>
            <a:lvl2pPr indent="-228600" lvl="1" marL="914400" algn="l">
              <a:lnSpc>
                <a:spcPct val="90000"/>
              </a:lnSpc>
              <a:spcBef>
                <a:spcPts val="500"/>
              </a:spcBef>
              <a:spcAft>
                <a:spcPts val="0"/>
              </a:spcAft>
              <a:buClr>
                <a:schemeClr val="dk1"/>
              </a:buClr>
              <a:buSzPts val="2400"/>
              <a:buNone/>
              <a:defRPr sz="2400"/>
            </a:lvl2pPr>
            <a:lvl3pPr indent="-228600" lvl="2" marL="1371600" algn="l">
              <a:lnSpc>
                <a:spcPct val="90000"/>
              </a:lnSpc>
              <a:spcBef>
                <a:spcPts val="500"/>
              </a:spcBef>
              <a:spcAft>
                <a:spcPts val="0"/>
              </a:spcAft>
              <a:buClr>
                <a:schemeClr val="dk1"/>
              </a:buClr>
              <a:buSzPts val="2000"/>
              <a:buNone/>
              <a:defRPr sz="20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7"/>
          <p:cNvSpPr/>
          <p:nvPr/>
        </p:nvSpPr>
        <p:spPr>
          <a:xfrm>
            <a:off x="4572000" y="6583680"/>
            <a:ext cx="7620000" cy="27432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Image">
  <p:cSld name="Title Content and Image">
    <p:bg>
      <p:bgPr>
        <a:solidFill>
          <a:schemeClr val="lt1"/>
        </a:solidFill>
      </p:bgPr>
    </p:bg>
    <p:spTree>
      <p:nvGrpSpPr>
        <p:cNvPr id="57" name="Shape 57"/>
        <p:cNvGrpSpPr/>
        <p:nvPr/>
      </p:nvGrpSpPr>
      <p:grpSpPr>
        <a:xfrm>
          <a:off x="0" y="0"/>
          <a:ext cx="0" cy="0"/>
          <a:chOff x="0" y="0"/>
          <a:chExt cx="0" cy="0"/>
        </a:xfrm>
      </p:grpSpPr>
      <p:sp>
        <p:nvSpPr>
          <p:cNvPr id="58" name="Google Shape;58;p26"/>
          <p:cNvSpPr/>
          <p:nvPr/>
        </p:nvSpPr>
        <p:spPr>
          <a:xfrm>
            <a:off x="0" y="6593303"/>
            <a:ext cx="2182090" cy="27432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59" name="Google Shape;59;p26"/>
          <p:cNvPicPr preferRelativeResize="0"/>
          <p:nvPr/>
        </p:nvPicPr>
        <p:blipFill rotWithShape="1">
          <a:blip r:embed="rId2">
            <a:alphaModFix/>
          </a:blip>
          <a:srcRect b="20417" l="21367" r="19367" t="32063"/>
          <a:stretch/>
        </p:blipFill>
        <p:spPr>
          <a:xfrm>
            <a:off x="4977245" y="0"/>
            <a:ext cx="7214755" cy="1439070"/>
          </a:xfrm>
          <a:prstGeom prst="rect">
            <a:avLst/>
          </a:prstGeom>
          <a:noFill/>
          <a:ln>
            <a:noFill/>
          </a:ln>
        </p:spPr>
      </p:pic>
      <p:sp>
        <p:nvSpPr>
          <p:cNvPr id="60" name="Google Shape;60;p26"/>
          <p:cNvSpPr txBox="1"/>
          <p:nvPr>
            <p:ph type="title"/>
          </p:nvPr>
        </p:nvSpPr>
        <p:spPr>
          <a:xfrm>
            <a:off x="899160" y="137160"/>
            <a:ext cx="6172200" cy="12496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6"/>
          <p:cNvSpPr txBox="1"/>
          <p:nvPr>
            <p:ph idx="1" type="body"/>
          </p:nvPr>
        </p:nvSpPr>
        <p:spPr>
          <a:xfrm>
            <a:off x="899160" y="2087880"/>
            <a:ext cx="10210800" cy="195469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000"/>
              <a:buNone/>
              <a:defRPr sz="2000"/>
            </a:lvl1pPr>
            <a:lvl2pPr indent="-228600" lvl="1" marL="914400" algn="l">
              <a:lnSpc>
                <a:spcPct val="100000"/>
              </a:lnSpc>
              <a:spcBef>
                <a:spcPts val="1200"/>
              </a:spcBef>
              <a:spcAft>
                <a:spcPts val="0"/>
              </a:spcAft>
              <a:buClr>
                <a:schemeClr val="dk1"/>
              </a:buClr>
              <a:buSzPts val="1800"/>
              <a:buNone/>
              <a:defRPr sz="1800"/>
            </a:lvl2pPr>
            <a:lvl3pPr indent="-228600" lvl="2" marL="1371600" algn="l">
              <a:lnSpc>
                <a:spcPct val="100000"/>
              </a:lnSpc>
              <a:spcBef>
                <a:spcPts val="1200"/>
              </a:spcBef>
              <a:spcAft>
                <a:spcPts val="0"/>
              </a:spcAft>
              <a:buClr>
                <a:schemeClr val="dk1"/>
              </a:buClr>
              <a:buSzPts val="1600"/>
              <a:buNone/>
              <a:defRPr sz="1600"/>
            </a:lvl3pPr>
            <a:lvl4pPr indent="-228600" lvl="3" marL="1828800" algn="l">
              <a:lnSpc>
                <a:spcPct val="100000"/>
              </a:lnSpc>
              <a:spcBef>
                <a:spcPts val="1200"/>
              </a:spcBef>
              <a:spcAft>
                <a:spcPts val="0"/>
              </a:spcAft>
              <a:buClr>
                <a:schemeClr val="dk1"/>
              </a:buClr>
              <a:buSzPts val="1400"/>
              <a:buNone/>
              <a:defRPr sz="1400"/>
            </a:lvl4pPr>
            <a:lvl5pPr indent="-228600" lvl="4" marL="2286000" algn="l">
              <a:lnSpc>
                <a:spcPct val="100000"/>
              </a:lnSpc>
              <a:spcBef>
                <a:spcPts val="1200"/>
              </a:spcBef>
              <a:spcAft>
                <a:spcPts val="0"/>
              </a:spcAft>
              <a:buClr>
                <a:schemeClr val="dk1"/>
              </a:buClr>
              <a:buSzPts val="1400"/>
              <a:buNone/>
              <a:defRPr sz="14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6"/>
          <p:cNvSpPr txBox="1"/>
          <p:nvPr>
            <p:ph idx="12" type="sldNum"/>
          </p:nvPr>
        </p:nvSpPr>
        <p:spPr>
          <a:xfrm>
            <a:off x="911352" y="6246622"/>
            <a:ext cx="118872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i="0" sz="1400" u="none" cap="none" strike="noStrike">
                <a:solidFill>
                  <a:schemeClr val="dk1"/>
                </a:solidFill>
                <a:latin typeface="Arial"/>
                <a:ea typeface="Arial"/>
                <a:cs typeface="Arial"/>
                <a:sym typeface="Arial"/>
              </a:defRPr>
            </a:lvl1pPr>
            <a:lvl2pPr indent="0" lvl="1" marL="0" algn="l">
              <a:spcBef>
                <a:spcPts val="0"/>
              </a:spcBef>
              <a:buNone/>
              <a:defRPr b="1" i="0" sz="1400" u="none" cap="none" strike="noStrike">
                <a:solidFill>
                  <a:schemeClr val="dk1"/>
                </a:solidFill>
                <a:latin typeface="Arial"/>
                <a:ea typeface="Arial"/>
                <a:cs typeface="Arial"/>
                <a:sym typeface="Arial"/>
              </a:defRPr>
            </a:lvl2pPr>
            <a:lvl3pPr indent="0" lvl="2" marL="0" algn="l">
              <a:spcBef>
                <a:spcPts val="0"/>
              </a:spcBef>
              <a:buNone/>
              <a:defRPr b="1" i="0" sz="1400" u="none" cap="none" strike="noStrike">
                <a:solidFill>
                  <a:schemeClr val="dk1"/>
                </a:solidFill>
                <a:latin typeface="Arial"/>
                <a:ea typeface="Arial"/>
                <a:cs typeface="Arial"/>
                <a:sym typeface="Arial"/>
              </a:defRPr>
            </a:lvl3pPr>
            <a:lvl4pPr indent="0" lvl="3" marL="0" algn="l">
              <a:spcBef>
                <a:spcPts val="0"/>
              </a:spcBef>
              <a:buNone/>
              <a:defRPr b="1" i="0" sz="1400" u="none" cap="none" strike="noStrike">
                <a:solidFill>
                  <a:schemeClr val="dk1"/>
                </a:solidFill>
                <a:latin typeface="Arial"/>
                <a:ea typeface="Arial"/>
                <a:cs typeface="Arial"/>
                <a:sym typeface="Arial"/>
              </a:defRPr>
            </a:lvl4pPr>
            <a:lvl5pPr indent="0" lvl="4" marL="0" algn="l">
              <a:spcBef>
                <a:spcPts val="0"/>
              </a:spcBef>
              <a:buNone/>
              <a:defRPr b="1" i="0" sz="1400" u="none" cap="none" strike="noStrike">
                <a:solidFill>
                  <a:schemeClr val="dk1"/>
                </a:solidFill>
                <a:latin typeface="Arial"/>
                <a:ea typeface="Arial"/>
                <a:cs typeface="Arial"/>
                <a:sym typeface="Arial"/>
              </a:defRPr>
            </a:lvl5pPr>
            <a:lvl6pPr indent="0" lvl="5" marL="0" algn="l">
              <a:spcBef>
                <a:spcPts val="0"/>
              </a:spcBef>
              <a:buNone/>
              <a:defRPr b="1" i="0" sz="1400" u="none" cap="none" strike="noStrike">
                <a:solidFill>
                  <a:schemeClr val="dk1"/>
                </a:solidFill>
                <a:latin typeface="Arial"/>
                <a:ea typeface="Arial"/>
                <a:cs typeface="Arial"/>
                <a:sym typeface="Arial"/>
              </a:defRPr>
            </a:lvl6pPr>
            <a:lvl7pPr indent="0" lvl="6" marL="0" algn="l">
              <a:spcBef>
                <a:spcPts val="0"/>
              </a:spcBef>
              <a:buNone/>
              <a:defRPr b="1" i="0" sz="1400" u="none" cap="none" strike="noStrike">
                <a:solidFill>
                  <a:schemeClr val="dk1"/>
                </a:solidFill>
                <a:latin typeface="Arial"/>
                <a:ea typeface="Arial"/>
                <a:cs typeface="Arial"/>
                <a:sym typeface="Arial"/>
              </a:defRPr>
            </a:lvl7pPr>
            <a:lvl8pPr indent="0" lvl="7" marL="0" algn="l">
              <a:spcBef>
                <a:spcPts val="0"/>
              </a:spcBef>
              <a:buNone/>
              <a:defRPr b="1" i="0" sz="1400" u="none" cap="none" strike="noStrike">
                <a:solidFill>
                  <a:schemeClr val="dk1"/>
                </a:solidFill>
                <a:latin typeface="Arial"/>
                <a:ea typeface="Arial"/>
                <a:cs typeface="Arial"/>
                <a:sym typeface="Arial"/>
              </a:defRPr>
            </a:lvl8pPr>
            <a:lvl9pPr indent="0" lvl="8" marL="0" algn="l">
              <a:spcBef>
                <a:spcPts val="0"/>
              </a:spcBef>
              <a:buNone/>
              <a:defRPr b="1"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63" name="Google Shape;63;p26"/>
          <p:cNvSpPr/>
          <p:nvPr>
            <p:ph idx="2" type="pic"/>
          </p:nvPr>
        </p:nvSpPr>
        <p:spPr>
          <a:xfrm>
            <a:off x="2179320" y="4094802"/>
            <a:ext cx="10027919" cy="246888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1">
  <p:cSld name="Summary 1">
    <p:spTree>
      <p:nvGrpSpPr>
        <p:cNvPr id="64" name="Shape 64"/>
        <p:cNvGrpSpPr/>
        <p:nvPr/>
      </p:nvGrpSpPr>
      <p:grpSpPr>
        <a:xfrm>
          <a:off x="0" y="0"/>
          <a:ext cx="0" cy="0"/>
          <a:chOff x="0" y="0"/>
          <a:chExt cx="0" cy="0"/>
        </a:xfrm>
      </p:grpSpPr>
      <p:pic>
        <p:nvPicPr>
          <p:cNvPr id="65" name="Google Shape;65;p27"/>
          <p:cNvPicPr preferRelativeResize="0"/>
          <p:nvPr/>
        </p:nvPicPr>
        <p:blipFill rotWithShape="1">
          <a:blip r:embed="rId2">
            <a:alphaModFix/>
          </a:blip>
          <a:srcRect b="30269" l="19256" r="58719" t="-150"/>
          <a:stretch/>
        </p:blipFill>
        <p:spPr>
          <a:xfrm>
            <a:off x="8972551" y="5081287"/>
            <a:ext cx="3219450" cy="1776714"/>
          </a:xfrm>
          <a:prstGeom prst="rect">
            <a:avLst/>
          </a:prstGeom>
          <a:noFill/>
          <a:ln>
            <a:noFill/>
          </a:ln>
        </p:spPr>
      </p:pic>
      <p:sp>
        <p:nvSpPr>
          <p:cNvPr id="66" name="Google Shape;66;p27"/>
          <p:cNvSpPr txBox="1"/>
          <p:nvPr>
            <p:ph type="title"/>
          </p:nvPr>
        </p:nvSpPr>
        <p:spPr>
          <a:xfrm>
            <a:off x="893064" y="72518"/>
            <a:ext cx="10405174" cy="13265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txBox="1"/>
          <p:nvPr>
            <p:ph idx="1" type="body"/>
          </p:nvPr>
        </p:nvSpPr>
        <p:spPr>
          <a:xfrm>
            <a:off x="911352" y="2058669"/>
            <a:ext cx="6192838" cy="36877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1"/>
              </a:buClr>
              <a:buSzPts val="2000"/>
              <a:buFont typeface="Arial"/>
              <a:buChar char="•"/>
              <a:defRPr sz="2000"/>
            </a:lvl1pPr>
            <a:lvl2pPr indent="-355600" lvl="1" marL="914400" algn="l">
              <a:lnSpc>
                <a:spcPct val="100000"/>
              </a:lnSpc>
              <a:spcBef>
                <a:spcPts val="600"/>
              </a:spcBef>
              <a:spcAft>
                <a:spcPts val="0"/>
              </a:spcAft>
              <a:buClr>
                <a:schemeClr val="dk1"/>
              </a:buClr>
              <a:buSzPts val="2000"/>
              <a:buChar char="•"/>
              <a:defRPr sz="2000"/>
            </a:lvl2pPr>
            <a:lvl3pPr indent="-355600" lvl="2" marL="1371600" algn="l">
              <a:lnSpc>
                <a:spcPct val="100000"/>
              </a:lnSpc>
              <a:spcBef>
                <a:spcPts val="600"/>
              </a:spcBef>
              <a:spcAft>
                <a:spcPts val="0"/>
              </a:spcAft>
              <a:buClr>
                <a:schemeClr val="dk1"/>
              </a:buClr>
              <a:buSzPts val="2000"/>
              <a:buChar char="•"/>
              <a:defRPr sz="2000"/>
            </a:lvl3pPr>
            <a:lvl4pPr indent="-355600" lvl="3" marL="1828800" algn="l">
              <a:lnSpc>
                <a:spcPct val="100000"/>
              </a:lnSpc>
              <a:spcBef>
                <a:spcPts val="600"/>
              </a:spcBef>
              <a:spcAft>
                <a:spcPts val="0"/>
              </a:spcAft>
              <a:buClr>
                <a:schemeClr val="dk1"/>
              </a:buClr>
              <a:buSzPts val="2000"/>
              <a:buChar char="•"/>
              <a:defRPr sz="2000"/>
            </a:lvl4pPr>
            <a:lvl5pPr indent="-355600" lvl="4" marL="2286000" algn="l">
              <a:lnSpc>
                <a:spcPct val="100000"/>
              </a:lnSpc>
              <a:spcBef>
                <a:spcPts val="600"/>
              </a:spcBef>
              <a:spcAft>
                <a:spcPts val="0"/>
              </a:spcAft>
              <a:buClr>
                <a:schemeClr val="dk1"/>
              </a:buClr>
              <a:buSzPts val="2000"/>
              <a:buChar char="•"/>
              <a:defRPr sz="20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7"/>
          <p:cNvSpPr txBox="1"/>
          <p:nvPr>
            <p:ph idx="2" type="body"/>
          </p:nvPr>
        </p:nvSpPr>
        <p:spPr>
          <a:xfrm>
            <a:off x="8295483" y="2058670"/>
            <a:ext cx="3002755" cy="36877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Font typeface="Arial"/>
              <a:buNone/>
              <a:defRPr sz="2000"/>
            </a:lvl1pPr>
            <a:lvl2pPr indent="-228600" lvl="1" marL="914400" algn="l">
              <a:lnSpc>
                <a:spcPct val="100000"/>
              </a:lnSpc>
              <a:spcBef>
                <a:spcPts val="1000"/>
              </a:spcBef>
              <a:spcAft>
                <a:spcPts val="0"/>
              </a:spcAft>
              <a:buClr>
                <a:schemeClr val="dk1"/>
              </a:buClr>
              <a:buSzPts val="2000"/>
              <a:buFont typeface="Arial"/>
              <a:buNone/>
              <a:defRPr sz="2000"/>
            </a:lvl2pPr>
            <a:lvl3pPr indent="-228600" lvl="2" marL="1371600" algn="l">
              <a:lnSpc>
                <a:spcPct val="100000"/>
              </a:lnSpc>
              <a:spcBef>
                <a:spcPts val="1000"/>
              </a:spcBef>
              <a:spcAft>
                <a:spcPts val="0"/>
              </a:spcAft>
              <a:buClr>
                <a:schemeClr val="dk1"/>
              </a:buClr>
              <a:buSzPts val="2000"/>
              <a:buFont typeface="Arial"/>
              <a:buNone/>
              <a:defRPr sz="2000"/>
            </a:lvl3pPr>
            <a:lvl4pPr indent="-228600" lvl="3" marL="1828800" algn="l">
              <a:lnSpc>
                <a:spcPct val="100000"/>
              </a:lnSpc>
              <a:spcBef>
                <a:spcPts val="1000"/>
              </a:spcBef>
              <a:spcAft>
                <a:spcPts val="0"/>
              </a:spcAft>
              <a:buClr>
                <a:schemeClr val="dk1"/>
              </a:buClr>
              <a:buSzPts val="2000"/>
              <a:buFont typeface="Arial"/>
              <a:buNone/>
              <a:defRPr sz="2000"/>
            </a:lvl4pPr>
            <a:lvl5pPr indent="-228600" lvl="4" marL="2286000" algn="l">
              <a:lnSpc>
                <a:spcPct val="100000"/>
              </a:lnSpc>
              <a:spcBef>
                <a:spcPts val="1000"/>
              </a:spcBef>
              <a:spcAft>
                <a:spcPts val="0"/>
              </a:spcAft>
              <a:buClr>
                <a:schemeClr val="dk1"/>
              </a:buClr>
              <a:buSzPts val="2000"/>
              <a:buFont typeface="Arial"/>
              <a:buNone/>
              <a:defRPr sz="20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7"/>
          <p:cNvSpPr txBox="1"/>
          <p:nvPr>
            <p:ph idx="12" type="sldNum"/>
          </p:nvPr>
        </p:nvSpPr>
        <p:spPr>
          <a:xfrm>
            <a:off x="911352" y="6246622"/>
            <a:ext cx="267004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i="0" sz="1400" u="none" cap="none" strike="noStrike">
                <a:solidFill>
                  <a:schemeClr val="dk1"/>
                </a:solidFill>
                <a:latin typeface="Arial"/>
                <a:ea typeface="Arial"/>
                <a:cs typeface="Arial"/>
                <a:sym typeface="Arial"/>
              </a:defRPr>
            </a:lvl1pPr>
            <a:lvl2pPr indent="0" lvl="1" marL="0" algn="l">
              <a:spcBef>
                <a:spcPts val="0"/>
              </a:spcBef>
              <a:buNone/>
              <a:defRPr b="1" i="0" sz="1400" u="none" cap="none" strike="noStrike">
                <a:solidFill>
                  <a:schemeClr val="dk1"/>
                </a:solidFill>
                <a:latin typeface="Arial"/>
                <a:ea typeface="Arial"/>
                <a:cs typeface="Arial"/>
                <a:sym typeface="Arial"/>
              </a:defRPr>
            </a:lvl2pPr>
            <a:lvl3pPr indent="0" lvl="2" marL="0" algn="l">
              <a:spcBef>
                <a:spcPts val="0"/>
              </a:spcBef>
              <a:buNone/>
              <a:defRPr b="1" i="0" sz="1400" u="none" cap="none" strike="noStrike">
                <a:solidFill>
                  <a:schemeClr val="dk1"/>
                </a:solidFill>
                <a:latin typeface="Arial"/>
                <a:ea typeface="Arial"/>
                <a:cs typeface="Arial"/>
                <a:sym typeface="Arial"/>
              </a:defRPr>
            </a:lvl3pPr>
            <a:lvl4pPr indent="0" lvl="3" marL="0" algn="l">
              <a:spcBef>
                <a:spcPts val="0"/>
              </a:spcBef>
              <a:buNone/>
              <a:defRPr b="1" i="0" sz="1400" u="none" cap="none" strike="noStrike">
                <a:solidFill>
                  <a:schemeClr val="dk1"/>
                </a:solidFill>
                <a:latin typeface="Arial"/>
                <a:ea typeface="Arial"/>
                <a:cs typeface="Arial"/>
                <a:sym typeface="Arial"/>
              </a:defRPr>
            </a:lvl4pPr>
            <a:lvl5pPr indent="0" lvl="4" marL="0" algn="l">
              <a:spcBef>
                <a:spcPts val="0"/>
              </a:spcBef>
              <a:buNone/>
              <a:defRPr b="1" i="0" sz="1400" u="none" cap="none" strike="noStrike">
                <a:solidFill>
                  <a:schemeClr val="dk1"/>
                </a:solidFill>
                <a:latin typeface="Arial"/>
                <a:ea typeface="Arial"/>
                <a:cs typeface="Arial"/>
                <a:sym typeface="Arial"/>
              </a:defRPr>
            </a:lvl5pPr>
            <a:lvl6pPr indent="0" lvl="5" marL="0" algn="l">
              <a:spcBef>
                <a:spcPts val="0"/>
              </a:spcBef>
              <a:buNone/>
              <a:defRPr b="1" i="0" sz="1400" u="none" cap="none" strike="noStrike">
                <a:solidFill>
                  <a:schemeClr val="dk1"/>
                </a:solidFill>
                <a:latin typeface="Arial"/>
                <a:ea typeface="Arial"/>
                <a:cs typeface="Arial"/>
                <a:sym typeface="Arial"/>
              </a:defRPr>
            </a:lvl6pPr>
            <a:lvl7pPr indent="0" lvl="6" marL="0" algn="l">
              <a:spcBef>
                <a:spcPts val="0"/>
              </a:spcBef>
              <a:buNone/>
              <a:defRPr b="1" i="0" sz="1400" u="none" cap="none" strike="noStrike">
                <a:solidFill>
                  <a:schemeClr val="dk1"/>
                </a:solidFill>
                <a:latin typeface="Arial"/>
                <a:ea typeface="Arial"/>
                <a:cs typeface="Arial"/>
                <a:sym typeface="Arial"/>
              </a:defRPr>
            </a:lvl7pPr>
            <a:lvl8pPr indent="0" lvl="7" marL="0" algn="l">
              <a:spcBef>
                <a:spcPts val="0"/>
              </a:spcBef>
              <a:buNone/>
              <a:defRPr b="1" i="0" sz="1400" u="none" cap="none" strike="noStrike">
                <a:solidFill>
                  <a:schemeClr val="dk1"/>
                </a:solidFill>
                <a:latin typeface="Arial"/>
                <a:ea typeface="Arial"/>
                <a:cs typeface="Arial"/>
                <a:sym typeface="Arial"/>
              </a:defRPr>
            </a:lvl8pPr>
            <a:lvl9pPr indent="0" lvl="8" marL="0" algn="l">
              <a:spcBef>
                <a:spcPts val="0"/>
              </a:spcBef>
              <a:buNone/>
              <a:defRPr b="1"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0" name="Google Shape;70;p27"/>
          <p:cNvSpPr txBox="1"/>
          <p:nvPr>
            <p:ph idx="11" type="ftr"/>
          </p:nvPr>
        </p:nvSpPr>
        <p:spPr>
          <a:xfrm>
            <a:off x="3806194" y="6246622"/>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2">
  <p:cSld name="Table 2">
    <p:spTree>
      <p:nvGrpSpPr>
        <p:cNvPr id="71" name="Shape 71"/>
        <p:cNvGrpSpPr/>
        <p:nvPr/>
      </p:nvGrpSpPr>
      <p:grpSpPr>
        <a:xfrm>
          <a:off x="0" y="0"/>
          <a:ext cx="0" cy="0"/>
          <a:chOff x="0" y="0"/>
          <a:chExt cx="0" cy="0"/>
        </a:xfrm>
      </p:grpSpPr>
      <p:sp>
        <p:nvSpPr>
          <p:cNvPr id="72" name="Google Shape;72;p28"/>
          <p:cNvSpPr txBox="1"/>
          <p:nvPr>
            <p:ph type="title"/>
          </p:nvPr>
        </p:nvSpPr>
        <p:spPr>
          <a:xfrm>
            <a:off x="893064" y="72518"/>
            <a:ext cx="10405174" cy="13265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8"/>
          <p:cNvSpPr txBox="1"/>
          <p:nvPr>
            <p:ph idx="1" type="body"/>
          </p:nvPr>
        </p:nvSpPr>
        <p:spPr>
          <a:xfrm>
            <a:off x="911352" y="2043429"/>
            <a:ext cx="10405174" cy="3925467"/>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1"/>
              </a:buClr>
              <a:buSzPts val="2000"/>
              <a:buFont typeface="Arial"/>
              <a:buChar char="•"/>
              <a:defRPr sz="2000"/>
            </a:lvl1pPr>
            <a:lvl2pPr indent="-355600" lvl="1" marL="914400" algn="l">
              <a:lnSpc>
                <a:spcPct val="100000"/>
              </a:lnSpc>
              <a:spcBef>
                <a:spcPts val="1200"/>
              </a:spcBef>
              <a:spcAft>
                <a:spcPts val="0"/>
              </a:spcAft>
              <a:buClr>
                <a:schemeClr val="dk1"/>
              </a:buClr>
              <a:buSzPts val="2000"/>
              <a:buChar char="•"/>
              <a:defRPr sz="2000"/>
            </a:lvl2pPr>
            <a:lvl3pPr indent="-355600" lvl="2" marL="1371600" algn="l">
              <a:lnSpc>
                <a:spcPct val="100000"/>
              </a:lnSpc>
              <a:spcBef>
                <a:spcPts val="600"/>
              </a:spcBef>
              <a:spcAft>
                <a:spcPts val="0"/>
              </a:spcAft>
              <a:buClr>
                <a:schemeClr val="dk1"/>
              </a:buClr>
              <a:buSzPts val="2000"/>
              <a:buChar char="•"/>
              <a:defRPr sz="2000"/>
            </a:lvl3pPr>
            <a:lvl4pPr indent="-355600" lvl="3" marL="1828800" algn="l">
              <a:lnSpc>
                <a:spcPct val="100000"/>
              </a:lnSpc>
              <a:spcBef>
                <a:spcPts val="600"/>
              </a:spcBef>
              <a:spcAft>
                <a:spcPts val="0"/>
              </a:spcAft>
              <a:buClr>
                <a:schemeClr val="dk1"/>
              </a:buClr>
              <a:buSzPts val="2000"/>
              <a:buChar char="•"/>
              <a:defRPr sz="2000"/>
            </a:lvl4pPr>
            <a:lvl5pPr indent="-355600" lvl="4" marL="2286000" algn="l">
              <a:lnSpc>
                <a:spcPct val="100000"/>
              </a:lnSpc>
              <a:spcBef>
                <a:spcPts val="600"/>
              </a:spcBef>
              <a:spcAft>
                <a:spcPts val="0"/>
              </a:spcAft>
              <a:buClr>
                <a:schemeClr val="dk1"/>
              </a:buClr>
              <a:buSzPts val="2000"/>
              <a:buChar char="•"/>
              <a:defRPr sz="20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8"/>
          <p:cNvSpPr txBox="1"/>
          <p:nvPr>
            <p:ph idx="12" type="sldNum"/>
          </p:nvPr>
        </p:nvSpPr>
        <p:spPr>
          <a:xfrm>
            <a:off x="911352" y="6246622"/>
            <a:ext cx="267004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i="0" sz="1400" u="none" cap="none" strike="noStrike">
                <a:solidFill>
                  <a:schemeClr val="dk1"/>
                </a:solidFill>
                <a:latin typeface="Arial"/>
                <a:ea typeface="Arial"/>
                <a:cs typeface="Arial"/>
                <a:sym typeface="Arial"/>
              </a:defRPr>
            </a:lvl1pPr>
            <a:lvl2pPr indent="0" lvl="1" marL="0" algn="l">
              <a:spcBef>
                <a:spcPts val="0"/>
              </a:spcBef>
              <a:buNone/>
              <a:defRPr b="1" i="0" sz="1400" u="none" cap="none" strike="noStrike">
                <a:solidFill>
                  <a:schemeClr val="dk1"/>
                </a:solidFill>
                <a:latin typeface="Arial"/>
                <a:ea typeface="Arial"/>
                <a:cs typeface="Arial"/>
                <a:sym typeface="Arial"/>
              </a:defRPr>
            </a:lvl2pPr>
            <a:lvl3pPr indent="0" lvl="2" marL="0" algn="l">
              <a:spcBef>
                <a:spcPts val="0"/>
              </a:spcBef>
              <a:buNone/>
              <a:defRPr b="1" i="0" sz="1400" u="none" cap="none" strike="noStrike">
                <a:solidFill>
                  <a:schemeClr val="dk1"/>
                </a:solidFill>
                <a:latin typeface="Arial"/>
                <a:ea typeface="Arial"/>
                <a:cs typeface="Arial"/>
                <a:sym typeface="Arial"/>
              </a:defRPr>
            </a:lvl3pPr>
            <a:lvl4pPr indent="0" lvl="3" marL="0" algn="l">
              <a:spcBef>
                <a:spcPts val="0"/>
              </a:spcBef>
              <a:buNone/>
              <a:defRPr b="1" i="0" sz="1400" u="none" cap="none" strike="noStrike">
                <a:solidFill>
                  <a:schemeClr val="dk1"/>
                </a:solidFill>
                <a:latin typeface="Arial"/>
                <a:ea typeface="Arial"/>
                <a:cs typeface="Arial"/>
                <a:sym typeface="Arial"/>
              </a:defRPr>
            </a:lvl4pPr>
            <a:lvl5pPr indent="0" lvl="4" marL="0" algn="l">
              <a:spcBef>
                <a:spcPts val="0"/>
              </a:spcBef>
              <a:buNone/>
              <a:defRPr b="1" i="0" sz="1400" u="none" cap="none" strike="noStrike">
                <a:solidFill>
                  <a:schemeClr val="dk1"/>
                </a:solidFill>
                <a:latin typeface="Arial"/>
                <a:ea typeface="Arial"/>
                <a:cs typeface="Arial"/>
                <a:sym typeface="Arial"/>
              </a:defRPr>
            </a:lvl5pPr>
            <a:lvl6pPr indent="0" lvl="5" marL="0" algn="l">
              <a:spcBef>
                <a:spcPts val="0"/>
              </a:spcBef>
              <a:buNone/>
              <a:defRPr b="1" i="0" sz="1400" u="none" cap="none" strike="noStrike">
                <a:solidFill>
                  <a:schemeClr val="dk1"/>
                </a:solidFill>
                <a:latin typeface="Arial"/>
                <a:ea typeface="Arial"/>
                <a:cs typeface="Arial"/>
                <a:sym typeface="Arial"/>
              </a:defRPr>
            </a:lvl6pPr>
            <a:lvl7pPr indent="0" lvl="6" marL="0" algn="l">
              <a:spcBef>
                <a:spcPts val="0"/>
              </a:spcBef>
              <a:buNone/>
              <a:defRPr b="1" i="0" sz="1400" u="none" cap="none" strike="noStrike">
                <a:solidFill>
                  <a:schemeClr val="dk1"/>
                </a:solidFill>
                <a:latin typeface="Arial"/>
                <a:ea typeface="Arial"/>
                <a:cs typeface="Arial"/>
                <a:sym typeface="Arial"/>
              </a:defRPr>
            </a:lvl7pPr>
            <a:lvl8pPr indent="0" lvl="7" marL="0" algn="l">
              <a:spcBef>
                <a:spcPts val="0"/>
              </a:spcBef>
              <a:buNone/>
              <a:defRPr b="1" i="0" sz="1400" u="none" cap="none" strike="noStrike">
                <a:solidFill>
                  <a:schemeClr val="dk1"/>
                </a:solidFill>
                <a:latin typeface="Arial"/>
                <a:ea typeface="Arial"/>
                <a:cs typeface="Arial"/>
                <a:sym typeface="Arial"/>
              </a:defRPr>
            </a:lvl8pPr>
            <a:lvl9pPr indent="0" lvl="8" marL="0" algn="l">
              <a:spcBef>
                <a:spcPts val="0"/>
              </a:spcBef>
              <a:buNone/>
              <a:defRPr b="1"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5" name="Google Shape;75;p28"/>
          <p:cNvSpPr txBox="1"/>
          <p:nvPr>
            <p:ph idx="11" type="ftr"/>
          </p:nvPr>
        </p:nvSpPr>
        <p:spPr>
          <a:xfrm>
            <a:off x="3806194" y="6246622"/>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6" name="Shape 76"/>
        <p:cNvGrpSpPr/>
        <p:nvPr/>
      </p:nvGrpSpPr>
      <p:grpSpPr>
        <a:xfrm>
          <a:off x="0" y="0"/>
          <a:ext cx="0" cy="0"/>
          <a:chOff x="0" y="0"/>
          <a:chExt cx="0" cy="0"/>
        </a:xfrm>
      </p:grpSpPr>
      <p:sp>
        <p:nvSpPr>
          <p:cNvPr id="77" name="Google Shape;77;p29"/>
          <p:cNvSpPr txBox="1"/>
          <p:nvPr>
            <p:ph type="title"/>
          </p:nvPr>
        </p:nvSpPr>
        <p:spPr>
          <a:xfrm>
            <a:off x="831850" y="4672584"/>
            <a:ext cx="10515600" cy="129941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78" name="Google Shape;78;p29"/>
          <p:cNvGrpSpPr/>
          <p:nvPr/>
        </p:nvGrpSpPr>
        <p:grpSpPr>
          <a:xfrm>
            <a:off x="5716" y="-50037"/>
            <a:ext cx="12186031" cy="3025624"/>
            <a:chOff x="5716" y="-50037"/>
            <a:chExt cx="12186031" cy="3025624"/>
          </a:xfrm>
        </p:grpSpPr>
        <p:sp>
          <p:nvSpPr>
            <p:cNvPr id="79" name="Google Shape;79;p29"/>
            <p:cNvSpPr/>
            <p:nvPr/>
          </p:nvSpPr>
          <p:spPr>
            <a:xfrm>
              <a:off x="9865435" y="2327548"/>
              <a:ext cx="952261" cy="268535"/>
            </a:xfrm>
            <a:custGeom>
              <a:rect b="b" l="l" r="r" t="t"/>
              <a:pathLst>
                <a:path extrusionOk="0" h="268535" w="952261">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 name="Google Shape;80;p29"/>
            <p:cNvSpPr/>
            <p:nvPr/>
          </p:nvSpPr>
          <p:spPr>
            <a:xfrm>
              <a:off x="8614163" y="1807872"/>
              <a:ext cx="51549" cy="49897"/>
            </a:xfrm>
            <a:custGeom>
              <a:rect b="b" l="l" r="r" t="t"/>
              <a:pathLst>
                <a:path extrusionOk="0" h="49897" w="51549">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1" name="Google Shape;81;p29"/>
            <p:cNvSpPr/>
            <p:nvPr/>
          </p:nvSpPr>
          <p:spPr>
            <a:xfrm>
              <a:off x="6092192" y="292266"/>
              <a:ext cx="3458361" cy="1058651"/>
            </a:xfrm>
            <a:custGeom>
              <a:rect b="b" l="l" r="r" t="t"/>
              <a:pathLst>
                <a:path extrusionOk="0" h="1058651" w="345836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2" name="Google Shape;82;p29"/>
            <p:cNvSpPr/>
            <p:nvPr/>
          </p:nvSpPr>
          <p:spPr>
            <a:xfrm>
              <a:off x="4278070" y="29318"/>
              <a:ext cx="1022221" cy="308021"/>
            </a:xfrm>
            <a:custGeom>
              <a:rect b="b" l="l" r="r" t="t"/>
              <a:pathLst>
                <a:path extrusionOk="0" h="308021" w="10222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3" name="Google Shape;83;p29"/>
            <p:cNvSpPr/>
            <p:nvPr/>
          </p:nvSpPr>
          <p:spPr>
            <a:xfrm>
              <a:off x="10809444" y="-12696"/>
              <a:ext cx="1265873" cy="505824"/>
            </a:xfrm>
            <a:custGeom>
              <a:rect b="b" l="l" r="r" t="t"/>
              <a:pathLst>
                <a:path extrusionOk="0" h="505824" w="1265873">
                  <a:moveTo>
                    <a:pt x="0" y="0"/>
                  </a:moveTo>
                  <a:lnTo>
                    <a:pt x="945372" y="0"/>
                  </a:lnTo>
                  <a:lnTo>
                    <a:pt x="1265873" y="102450"/>
                  </a:lnTo>
                  <a:lnTo>
                    <a:pt x="1265873" y="505824"/>
                  </a:lnTo>
                  <a:lnTo>
                    <a:pt x="0" y="10168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 name="Google Shape;84;p29"/>
            <p:cNvSpPr/>
            <p:nvPr/>
          </p:nvSpPr>
          <p:spPr>
            <a:xfrm>
              <a:off x="12086110" y="93055"/>
              <a:ext cx="105510" cy="435370"/>
            </a:xfrm>
            <a:custGeom>
              <a:rect b="b" l="l" r="r" t="t"/>
              <a:pathLst>
                <a:path extrusionOk="0" h="435370" w="105510">
                  <a:moveTo>
                    <a:pt x="0" y="403501"/>
                  </a:moveTo>
                  <a:lnTo>
                    <a:pt x="105511" y="435370"/>
                  </a:lnTo>
                  <a:lnTo>
                    <a:pt x="105511" y="31869"/>
                  </a:lnTo>
                  <a:lnTo>
                    <a:pt x="0" y="0"/>
                  </a:lnTo>
                  <a:lnTo>
                    <a:pt x="0" y="403501"/>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5" name="Google Shape;85;p29"/>
            <p:cNvSpPr/>
            <p:nvPr/>
          </p:nvSpPr>
          <p:spPr>
            <a:xfrm>
              <a:off x="12091315" y="2655"/>
              <a:ext cx="100305" cy="111985"/>
            </a:xfrm>
            <a:custGeom>
              <a:rect b="b" l="l" r="r" t="t"/>
              <a:pathLst>
                <a:path extrusionOk="0" h="111985" w="100305">
                  <a:moveTo>
                    <a:pt x="100305" y="111985"/>
                  </a:moveTo>
                  <a:lnTo>
                    <a:pt x="100305" y="0"/>
                  </a:lnTo>
                  <a:lnTo>
                    <a:pt x="0" y="81640"/>
                  </a:lnTo>
                  <a:lnTo>
                    <a:pt x="100305" y="111985"/>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6" name="Google Shape;86;p29"/>
            <p:cNvSpPr/>
            <p:nvPr/>
          </p:nvSpPr>
          <p:spPr>
            <a:xfrm>
              <a:off x="9859975" y="328071"/>
              <a:ext cx="1740226" cy="683844"/>
            </a:xfrm>
            <a:custGeom>
              <a:rect b="b" l="l" r="r" t="t"/>
              <a:pathLst>
                <a:path extrusionOk="0" h="683844" w="1740226">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7" name="Google Shape;87;p29"/>
            <p:cNvSpPr/>
            <p:nvPr/>
          </p:nvSpPr>
          <p:spPr>
            <a:xfrm>
              <a:off x="11314396" y="782994"/>
              <a:ext cx="496826" cy="353730"/>
            </a:xfrm>
            <a:custGeom>
              <a:rect b="b" l="l" r="r" t="t"/>
              <a:pathLst>
                <a:path extrusionOk="0" h="353730" w="496826">
                  <a:moveTo>
                    <a:pt x="0" y="312466"/>
                  </a:moveTo>
                  <a:lnTo>
                    <a:pt x="135476" y="353730"/>
                  </a:lnTo>
                  <a:lnTo>
                    <a:pt x="496827" y="59674"/>
                  </a:lnTo>
                  <a:lnTo>
                    <a:pt x="299773" y="0"/>
                  </a:lnTo>
                  <a:lnTo>
                    <a:pt x="0" y="243777"/>
                  </a:lnTo>
                  <a:lnTo>
                    <a:pt x="0" y="312466"/>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 name="Google Shape;88;p29"/>
            <p:cNvSpPr/>
            <p:nvPr/>
          </p:nvSpPr>
          <p:spPr>
            <a:xfrm>
              <a:off x="9220690" y="630380"/>
              <a:ext cx="1411124" cy="930414"/>
            </a:xfrm>
            <a:custGeom>
              <a:rect b="b" l="l" r="r" t="t"/>
              <a:pathLst>
                <a:path extrusionOk="0" h="930414" w="141112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9" name="Google Shape;89;p29"/>
            <p:cNvSpPr/>
            <p:nvPr/>
          </p:nvSpPr>
          <p:spPr>
            <a:xfrm>
              <a:off x="10642608" y="1060036"/>
              <a:ext cx="407567" cy="588492"/>
            </a:xfrm>
            <a:custGeom>
              <a:rect b="b" l="l" r="r" t="t"/>
              <a:pathLst>
                <a:path extrusionOk="0" h="588492" w="407567">
                  <a:moveTo>
                    <a:pt x="0" y="503044"/>
                  </a:moveTo>
                  <a:lnTo>
                    <a:pt x="407568" y="588492"/>
                  </a:lnTo>
                  <a:lnTo>
                    <a:pt x="407568" y="123158"/>
                  </a:lnTo>
                  <a:lnTo>
                    <a:pt x="0" y="0"/>
                  </a:lnTo>
                  <a:lnTo>
                    <a:pt x="0" y="50304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0" name="Google Shape;90;p29"/>
            <p:cNvSpPr/>
            <p:nvPr/>
          </p:nvSpPr>
          <p:spPr>
            <a:xfrm>
              <a:off x="9225769" y="422916"/>
              <a:ext cx="1654777" cy="624804"/>
            </a:xfrm>
            <a:custGeom>
              <a:rect b="b" l="l" r="r" t="t"/>
              <a:pathLst>
                <a:path extrusionOk="0" h="624804" w="1654777">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1" name="Google Shape;91;p29"/>
            <p:cNvSpPr/>
            <p:nvPr/>
          </p:nvSpPr>
          <p:spPr>
            <a:xfrm>
              <a:off x="10647813" y="852572"/>
              <a:ext cx="650712" cy="321607"/>
            </a:xfrm>
            <a:custGeom>
              <a:rect b="b" l="l" r="r" t="t"/>
              <a:pathLst>
                <a:path extrusionOk="0" h="321607" w="650712">
                  <a:moveTo>
                    <a:pt x="0" y="198703"/>
                  </a:moveTo>
                  <a:lnTo>
                    <a:pt x="406553" y="321608"/>
                  </a:lnTo>
                  <a:lnTo>
                    <a:pt x="650712" y="122777"/>
                  </a:lnTo>
                  <a:lnTo>
                    <a:pt x="244541" y="0"/>
                  </a:lnTo>
                  <a:lnTo>
                    <a:pt x="0" y="198703"/>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2" name="Google Shape;92;p29"/>
            <p:cNvSpPr/>
            <p:nvPr/>
          </p:nvSpPr>
          <p:spPr>
            <a:xfrm>
              <a:off x="8696438" y="247828"/>
              <a:ext cx="243017" cy="805732"/>
            </a:xfrm>
            <a:custGeom>
              <a:rect b="b" l="l" r="r" t="t"/>
              <a:pathLst>
                <a:path extrusionOk="0" h="805732" w="243017">
                  <a:moveTo>
                    <a:pt x="243017" y="608172"/>
                  </a:moveTo>
                  <a:lnTo>
                    <a:pt x="243017" y="153249"/>
                  </a:lnTo>
                  <a:lnTo>
                    <a:pt x="243017" y="0"/>
                  </a:lnTo>
                  <a:lnTo>
                    <a:pt x="0" y="197434"/>
                  </a:lnTo>
                  <a:lnTo>
                    <a:pt x="0" y="805733"/>
                  </a:lnTo>
                  <a:lnTo>
                    <a:pt x="243017" y="6081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 name="Google Shape;93;p29"/>
            <p:cNvSpPr/>
            <p:nvPr/>
          </p:nvSpPr>
          <p:spPr>
            <a:xfrm>
              <a:off x="5145790" y="-12696"/>
              <a:ext cx="3539857" cy="1070447"/>
            </a:xfrm>
            <a:custGeom>
              <a:rect b="b" l="l" r="r" t="t"/>
              <a:pathLst>
                <a:path extrusionOk="0" h="1070447" w="3539857">
                  <a:moveTo>
                    <a:pt x="0" y="0"/>
                  </a:moveTo>
                  <a:lnTo>
                    <a:pt x="2020293" y="0"/>
                  </a:lnTo>
                  <a:lnTo>
                    <a:pt x="3539857" y="459354"/>
                  </a:lnTo>
                  <a:lnTo>
                    <a:pt x="3539857" y="1070447"/>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4" name="Google Shape;94;p29"/>
            <p:cNvSpPr/>
            <p:nvPr/>
          </p:nvSpPr>
          <p:spPr>
            <a:xfrm>
              <a:off x="7200361" y="-12696"/>
              <a:ext cx="1734016" cy="450213"/>
            </a:xfrm>
            <a:custGeom>
              <a:rect b="b" l="l" r="r" t="t"/>
              <a:pathLst>
                <a:path extrusionOk="0" h="450213" w="1734016">
                  <a:moveTo>
                    <a:pt x="0" y="0"/>
                  </a:moveTo>
                  <a:lnTo>
                    <a:pt x="901572" y="0"/>
                  </a:lnTo>
                  <a:lnTo>
                    <a:pt x="1734016" y="251510"/>
                  </a:lnTo>
                  <a:lnTo>
                    <a:pt x="1489476" y="45021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 name="Google Shape;95;p29"/>
            <p:cNvSpPr/>
            <p:nvPr/>
          </p:nvSpPr>
          <p:spPr>
            <a:xfrm>
              <a:off x="8136109" y="-12695"/>
              <a:ext cx="1588137" cy="527789"/>
            </a:xfrm>
            <a:custGeom>
              <a:rect b="b" l="l" r="r" t="t"/>
              <a:pathLst>
                <a:path extrusionOk="0" h="527789" w="1588137">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6" name="Google Shape;96;p29"/>
            <p:cNvSpPr/>
            <p:nvPr/>
          </p:nvSpPr>
          <p:spPr>
            <a:xfrm>
              <a:off x="9736181" y="-34166"/>
              <a:ext cx="320976" cy="560686"/>
            </a:xfrm>
            <a:custGeom>
              <a:rect b="b" l="l" r="r" t="t"/>
              <a:pathLst>
                <a:path extrusionOk="0" h="560686" w="320976">
                  <a:moveTo>
                    <a:pt x="111986" y="560686"/>
                  </a:moveTo>
                  <a:lnTo>
                    <a:pt x="320976" y="390677"/>
                  </a:lnTo>
                  <a:lnTo>
                    <a:pt x="320976" y="0"/>
                  </a:lnTo>
                  <a:lnTo>
                    <a:pt x="0" y="260663"/>
                  </a:lnTo>
                  <a:lnTo>
                    <a:pt x="0" y="526913"/>
                  </a:lnTo>
                  <a:lnTo>
                    <a:pt x="111986" y="56068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 name="Google Shape;97;p29"/>
            <p:cNvSpPr/>
            <p:nvPr/>
          </p:nvSpPr>
          <p:spPr>
            <a:xfrm>
              <a:off x="8963680" y="-12696"/>
              <a:ext cx="1050864" cy="231449"/>
            </a:xfrm>
            <a:custGeom>
              <a:rect b="b" l="l" r="r" t="t"/>
              <a:pathLst>
                <a:path extrusionOk="0" h="231449" w="1050864">
                  <a:moveTo>
                    <a:pt x="0" y="0"/>
                  </a:moveTo>
                  <a:lnTo>
                    <a:pt x="1050864" y="0"/>
                  </a:lnTo>
                  <a:lnTo>
                    <a:pt x="765898" y="23144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 name="Google Shape;98;p29"/>
            <p:cNvSpPr/>
            <p:nvPr/>
          </p:nvSpPr>
          <p:spPr>
            <a:xfrm>
              <a:off x="7815659" y="853334"/>
              <a:ext cx="28187" cy="216732"/>
            </a:xfrm>
            <a:custGeom>
              <a:rect b="b" l="l" r="r" t="t"/>
              <a:pathLst>
                <a:path extrusionOk="0" h="216732" w="28187">
                  <a:moveTo>
                    <a:pt x="28187" y="193625"/>
                  </a:moveTo>
                  <a:lnTo>
                    <a:pt x="28187" y="0"/>
                  </a:lnTo>
                  <a:lnTo>
                    <a:pt x="0" y="22854"/>
                  </a:lnTo>
                  <a:lnTo>
                    <a:pt x="0" y="216733"/>
                  </a:lnTo>
                  <a:lnTo>
                    <a:pt x="28187" y="193625"/>
                  </a:lnTo>
                  <a:close/>
                </a:path>
              </a:pathLst>
            </a:custGeom>
            <a:solidFill>
              <a:srgbClr val="F4983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9" name="Google Shape;99;p29"/>
            <p:cNvSpPr/>
            <p:nvPr/>
          </p:nvSpPr>
          <p:spPr>
            <a:xfrm>
              <a:off x="7581530" y="884949"/>
              <a:ext cx="223337" cy="229683"/>
            </a:xfrm>
            <a:custGeom>
              <a:rect b="b" l="l" r="r" t="t"/>
              <a:pathLst>
                <a:path extrusionOk="0" h="229683" w="223337">
                  <a:moveTo>
                    <a:pt x="223338" y="0"/>
                  </a:moveTo>
                  <a:lnTo>
                    <a:pt x="0" y="181690"/>
                  </a:lnTo>
                  <a:lnTo>
                    <a:pt x="0" y="211400"/>
                  </a:lnTo>
                  <a:lnTo>
                    <a:pt x="179279" y="229683"/>
                  </a:lnTo>
                  <a:lnTo>
                    <a:pt x="223338" y="194006"/>
                  </a:lnTo>
                  <a:lnTo>
                    <a:pt x="22333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0" name="Google Shape;100;p29"/>
            <p:cNvSpPr/>
            <p:nvPr/>
          </p:nvSpPr>
          <p:spPr>
            <a:xfrm>
              <a:off x="7404156" y="746047"/>
              <a:ext cx="433850" cy="122396"/>
            </a:xfrm>
            <a:custGeom>
              <a:rect b="b" l="l" r="r" t="t"/>
              <a:pathLst>
                <a:path extrusionOk="0" h="122396" w="433850">
                  <a:moveTo>
                    <a:pt x="433850" y="98907"/>
                  </a:moveTo>
                  <a:lnTo>
                    <a:pt x="0" y="0"/>
                  </a:lnTo>
                  <a:lnTo>
                    <a:pt x="404902" y="122396"/>
                  </a:lnTo>
                  <a:lnTo>
                    <a:pt x="433850" y="98907"/>
                  </a:lnTo>
                  <a:close/>
                </a:path>
              </a:pathLst>
            </a:custGeom>
            <a:solidFill>
              <a:srgbClr val="C5E3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 name="Google Shape;101;p29"/>
            <p:cNvSpPr/>
            <p:nvPr/>
          </p:nvSpPr>
          <p:spPr>
            <a:xfrm>
              <a:off x="7064261" y="715448"/>
              <a:ext cx="735526" cy="343572"/>
            </a:xfrm>
            <a:custGeom>
              <a:rect b="b" l="l" r="r" t="t"/>
              <a:pathLst>
                <a:path extrusionOk="0" h="343572" w="735526">
                  <a:moveTo>
                    <a:pt x="735527" y="160486"/>
                  </a:moveTo>
                  <a:lnTo>
                    <a:pt x="204165" y="0"/>
                  </a:lnTo>
                  <a:lnTo>
                    <a:pt x="0" y="210511"/>
                  </a:lnTo>
                  <a:lnTo>
                    <a:pt x="510413" y="343573"/>
                  </a:lnTo>
                  <a:lnTo>
                    <a:pt x="735527" y="160486"/>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 name="Google Shape;102;p29"/>
            <p:cNvSpPr/>
            <p:nvPr/>
          </p:nvSpPr>
          <p:spPr>
            <a:xfrm>
              <a:off x="8660760" y="1948171"/>
              <a:ext cx="86719" cy="160994"/>
            </a:xfrm>
            <a:custGeom>
              <a:rect b="b" l="l" r="r" t="t"/>
              <a:pathLst>
                <a:path extrusionOk="0" h="160994" w="86719">
                  <a:moveTo>
                    <a:pt x="0" y="70594"/>
                  </a:moveTo>
                  <a:lnTo>
                    <a:pt x="0" y="160994"/>
                  </a:lnTo>
                  <a:lnTo>
                    <a:pt x="86720" y="90274"/>
                  </a:lnTo>
                  <a:lnTo>
                    <a:pt x="86720" y="48882"/>
                  </a:lnTo>
                  <a:lnTo>
                    <a:pt x="86720" y="0"/>
                  </a:lnTo>
                  <a:lnTo>
                    <a:pt x="0" y="70594"/>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3" name="Google Shape;103;p29"/>
            <p:cNvSpPr/>
            <p:nvPr/>
          </p:nvSpPr>
          <p:spPr>
            <a:xfrm>
              <a:off x="8264746" y="1925190"/>
              <a:ext cx="385094" cy="188546"/>
            </a:xfrm>
            <a:custGeom>
              <a:rect b="b" l="l" r="r" t="t"/>
              <a:pathLst>
                <a:path extrusionOk="0" h="188546" w="385094">
                  <a:moveTo>
                    <a:pt x="0" y="93067"/>
                  </a:moveTo>
                  <a:lnTo>
                    <a:pt x="385095" y="188546"/>
                  </a:lnTo>
                  <a:lnTo>
                    <a:pt x="385095" y="95098"/>
                  </a:lnTo>
                  <a:lnTo>
                    <a:pt x="0" y="0"/>
                  </a:lnTo>
                  <a:lnTo>
                    <a:pt x="0" y="9306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4" name="Google Shape;104;p29"/>
            <p:cNvSpPr/>
            <p:nvPr/>
          </p:nvSpPr>
          <p:spPr>
            <a:xfrm>
              <a:off x="8271476" y="1752133"/>
              <a:ext cx="470924" cy="261425"/>
            </a:xfrm>
            <a:custGeom>
              <a:rect b="b" l="l" r="r" t="t"/>
              <a:pathLst>
                <a:path extrusionOk="0" h="261425" w="470924">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5" name="Google Shape;105;p29"/>
            <p:cNvSpPr/>
            <p:nvPr/>
          </p:nvSpPr>
          <p:spPr>
            <a:xfrm>
              <a:off x="8596134" y="1831742"/>
              <a:ext cx="64753" cy="72370"/>
            </a:xfrm>
            <a:custGeom>
              <a:rect b="b" l="l" r="r" t="t"/>
              <a:pathLst>
                <a:path extrusionOk="0" h="72370" w="64753">
                  <a:moveTo>
                    <a:pt x="64753" y="72371"/>
                  </a:moveTo>
                  <a:lnTo>
                    <a:pt x="64753" y="0"/>
                  </a:lnTo>
                  <a:lnTo>
                    <a:pt x="0" y="53072"/>
                  </a:lnTo>
                  <a:lnTo>
                    <a:pt x="64753" y="72371"/>
                  </a:lnTo>
                  <a:close/>
                </a:path>
              </a:pathLst>
            </a:custGeom>
            <a:solidFill>
              <a:srgbClr val="F398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6" name="Google Shape;106;p29"/>
            <p:cNvSpPr/>
            <p:nvPr/>
          </p:nvSpPr>
          <p:spPr>
            <a:xfrm>
              <a:off x="5870252" y="307756"/>
              <a:ext cx="242636" cy="686002"/>
            </a:xfrm>
            <a:custGeom>
              <a:rect b="b" l="l" r="r" t="t"/>
              <a:pathLst>
                <a:path extrusionOk="0" h="686002" w="242636">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7" name="Google Shape;107;p29"/>
            <p:cNvSpPr/>
            <p:nvPr/>
          </p:nvSpPr>
          <p:spPr>
            <a:xfrm>
              <a:off x="4280737" y="38713"/>
              <a:ext cx="1577961" cy="1069316"/>
            </a:xfrm>
            <a:custGeom>
              <a:rect b="b" l="l" r="r" t="t"/>
              <a:pathLst>
                <a:path extrusionOk="0" h="1069316" w="1577961">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8" name="Google Shape;108;p29"/>
            <p:cNvSpPr/>
            <p:nvPr/>
          </p:nvSpPr>
          <p:spPr>
            <a:xfrm>
              <a:off x="4281244" y="-12696"/>
              <a:ext cx="1826185" cy="510522"/>
            </a:xfrm>
            <a:custGeom>
              <a:rect b="b" l="l" r="r" t="t"/>
              <a:pathLst>
                <a:path extrusionOk="0" h="510522" w="1826185">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9" name="Google Shape;109;p29"/>
            <p:cNvSpPr/>
            <p:nvPr/>
          </p:nvSpPr>
          <p:spPr>
            <a:xfrm>
              <a:off x="3884723" y="-12695"/>
              <a:ext cx="242636" cy="547597"/>
            </a:xfrm>
            <a:custGeom>
              <a:rect b="b" l="l" r="r" t="t"/>
              <a:pathLst>
                <a:path extrusionOk="0" h="547597" w="242636">
                  <a:moveTo>
                    <a:pt x="0" y="0"/>
                  </a:moveTo>
                  <a:lnTo>
                    <a:pt x="242636" y="0"/>
                  </a:lnTo>
                  <a:lnTo>
                    <a:pt x="242636" y="61948"/>
                  </a:lnTo>
                  <a:lnTo>
                    <a:pt x="242636" y="165553"/>
                  </a:lnTo>
                  <a:lnTo>
                    <a:pt x="242636" y="350036"/>
                  </a:lnTo>
                  <a:lnTo>
                    <a:pt x="0" y="54759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0" name="Google Shape;110;p29"/>
            <p:cNvSpPr/>
            <p:nvPr/>
          </p:nvSpPr>
          <p:spPr>
            <a:xfrm>
              <a:off x="2048998" y="-12696"/>
              <a:ext cx="1824932" cy="551786"/>
            </a:xfrm>
            <a:custGeom>
              <a:rect b="b" l="l" r="r" t="t"/>
              <a:pathLst>
                <a:path extrusionOk="0" h="551786" w="1824932">
                  <a:moveTo>
                    <a:pt x="0" y="0"/>
                  </a:moveTo>
                  <a:lnTo>
                    <a:pt x="1824932" y="0"/>
                  </a:lnTo>
                  <a:lnTo>
                    <a:pt x="1824932" y="5517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1" name="Google Shape;111;p29"/>
            <p:cNvSpPr/>
            <p:nvPr/>
          </p:nvSpPr>
          <p:spPr>
            <a:xfrm>
              <a:off x="7060071" y="934974"/>
              <a:ext cx="510666" cy="160232"/>
            </a:xfrm>
            <a:custGeom>
              <a:rect b="b" l="l" r="r" t="t"/>
              <a:pathLst>
                <a:path extrusionOk="0" h="160232" w="510666">
                  <a:moveTo>
                    <a:pt x="0" y="0"/>
                  </a:moveTo>
                  <a:lnTo>
                    <a:pt x="0" y="108049"/>
                  </a:lnTo>
                  <a:lnTo>
                    <a:pt x="510667" y="160232"/>
                  </a:lnTo>
                  <a:lnTo>
                    <a:pt x="510667" y="133188"/>
                  </a:lnTo>
                  <a:lnTo>
                    <a:pt x="0" y="0"/>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2" name="Google Shape;112;p29"/>
            <p:cNvSpPr/>
            <p:nvPr/>
          </p:nvSpPr>
          <p:spPr>
            <a:xfrm>
              <a:off x="8667235" y="1770925"/>
              <a:ext cx="1164933" cy="547100"/>
            </a:xfrm>
            <a:custGeom>
              <a:rect b="b" l="l" r="r" t="t"/>
              <a:pathLst>
                <a:path extrusionOk="0" h="547100" w="1164933">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3" name="Google Shape;113;p29"/>
            <p:cNvSpPr/>
            <p:nvPr/>
          </p:nvSpPr>
          <p:spPr>
            <a:xfrm>
              <a:off x="5839272" y="1087842"/>
              <a:ext cx="3068949" cy="638517"/>
            </a:xfrm>
            <a:custGeom>
              <a:rect b="b" l="l" r="r" t="t"/>
              <a:pathLst>
                <a:path extrusionOk="0" h="638517" w="3068949">
                  <a:moveTo>
                    <a:pt x="0" y="0"/>
                  </a:moveTo>
                  <a:lnTo>
                    <a:pt x="0" y="27044"/>
                  </a:lnTo>
                  <a:lnTo>
                    <a:pt x="0" y="197053"/>
                  </a:lnTo>
                  <a:lnTo>
                    <a:pt x="2865292" y="638517"/>
                  </a:lnTo>
                  <a:lnTo>
                    <a:pt x="3068949" y="473079"/>
                  </a:lnTo>
                  <a:lnTo>
                    <a:pt x="0" y="0"/>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4" name="Google Shape;114;p29"/>
            <p:cNvSpPr/>
            <p:nvPr/>
          </p:nvSpPr>
          <p:spPr>
            <a:xfrm>
              <a:off x="10341185" y="2444231"/>
              <a:ext cx="758888" cy="229302"/>
            </a:xfrm>
            <a:custGeom>
              <a:rect b="b" l="l" r="r" t="t"/>
              <a:pathLst>
                <a:path extrusionOk="0" h="229302" w="758888">
                  <a:moveTo>
                    <a:pt x="476511" y="151852"/>
                  </a:moveTo>
                  <a:lnTo>
                    <a:pt x="758889" y="229302"/>
                  </a:lnTo>
                  <a:lnTo>
                    <a:pt x="0" y="0"/>
                  </a:lnTo>
                  <a:lnTo>
                    <a:pt x="476511" y="151852"/>
                  </a:lnTo>
                  <a:close/>
                </a:path>
              </a:pathLst>
            </a:custGeom>
            <a:solidFill>
              <a:srgbClr val="F599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5" name="Google Shape;115;p29"/>
            <p:cNvSpPr/>
            <p:nvPr/>
          </p:nvSpPr>
          <p:spPr>
            <a:xfrm>
              <a:off x="9841438" y="2122369"/>
              <a:ext cx="1764858" cy="708603"/>
            </a:xfrm>
            <a:custGeom>
              <a:rect b="b" l="l" r="r" t="t"/>
              <a:pathLst>
                <a:path extrusionOk="0" h="708603" w="1764858">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6" name="Google Shape;116;p29"/>
            <p:cNvSpPr/>
            <p:nvPr/>
          </p:nvSpPr>
          <p:spPr>
            <a:xfrm>
              <a:off x="5841684" y="934974"/>
              <a:ext cx="4550795" cy="1177492"/>
            </a:xfrm>
            <a:custGeom>
              <a:rect b="b" l="l" r="r" t="t"/>
              <a:pathLst>
                <a:path extrusionOk="0" h="1177492" w="4550795">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7" name="Google Shape;117;p29"/>
            <p:cNvSpPr/>
            <p:nvPr/>
          </p:nvSpPr>
          <p:spPr>
            <a:xfrm>
              <a:off x="9241513" y="1301655"/>
              <a:ext cx="1286569" cy="350428"/>
            </a:xfrm>
            <a:custGeom>
              <a:rect b="b" l="l" r="r" t="t"/>
              <a:pathLst>
                <a:path extrusionOk="0" h="350428" w="1286569">
                  <a:moveTo>
                    <a:pt x="0" y="0"/>
                  </a:moveTo>
                  <a:lnTo>
                    <a:pt x="1160236" y="350429"/>
                  </a:lnTo>
                  <a:lnTo>
                    <a:pt x="1286570" y="247712"/>
                  </a:lnTo>
                  <a:lnTo>
                    <a:pt x="400204" y="77069"/>
                  </a:lnTo>
                  <a:lnTo>
                    <a:pt x="0" y="0"/>
                  </a:lnTo>
                  <a:close/>
                </a:path>
              </a:pathLst>
            </a:custGeom>
            <a:solidFill>
              <a:srgbClr val="C5E3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8" name="Google Shape;118;p29"/>
            <p:cNvSpPr/>
            <p:nvPr/>
          </p:nvSpPr>
          <p:spPr>
            <a:xfrm>
              <a:off x="10413557" y="1551906"/>
              <a:ext cx="1759399" cy="580239"/>
            </a:xfrm>
            <a:custGeom>
              <a:rect b="b" l="l" r="r" t="t"/>
              <a:pathLst>
                <a:path extrusionOk="0" h="580239" w="175939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9" name="Google Shape;119;p29"/>
            <p:cNvSpPr/>
            <p:nvPr/>
          </p:nvSpPr>
          <p:spPr>
            <a:xfrm>
              <a:off x="9848167" y="1663130"/>
              <a:ext cx="2135606" cy="964060"/>
            </a:xfrm>
            <a:custGeom>
              <a:rect b="b" l="l" r="r" t="t"/>
              <a:pathLst>
                <a:path extrusionOk="0" h="964060" w="2135606">
                  <a:moveTo>
                    <a:pt x="0" y="452891"/>
                  </a:moveTo>
                  <a:lnTo>
                    <a:pt x="1762954" y="964061"/>
                  </a:lnTo>
                  <a:lnTo>
                    <a:pt x="2135606" y="477396"/>
                  </a:lnTo>
                  <a:lnTo>
                    <a:pt x="556121" y="0"/>
                  </a:lnTo>
                  <a:lnTo>
                    <a:pt x="0" y="45289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0" name="Google Shape;120;p29"/>
            <p:cNvSpPr/>
            <p:nvPr/>
          </p:nvSpPr>
          <p:spPr>
            <a:xfrm>
              <a:off x="11455839" y="853461"/>
              <a:ext cx="359954" cy="383186"/>
            </a:xfrm>
            <a:custGeom>
              <a:rect b="b" l="l" r="r" t="t"/>
              <a:pathLst>
                <a:path extrusionOk="0" h="383186" w="359954">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1" name="Google Shape;121;p29"/>
            <p:cNvSpPr/>
            <p:nvPr/>
          </p:nvSpPr>
          <p:spPr>
            <a:xfrm>
              <a:off x="11314396" y="1105871"/>
              <a:ext cx="131285" cy="133188"/>
            </a:xfrm>
            <a:custGeom>
              <a:rect b="b" l="l" r="r" t="t"/>
              <a:pathLst>
                <a:path extrusionOk="0" h="133188" w="131285">
                  <a:moveTo>
                    <a:pt x="0" y="93194"/>
                  </a:moveTo>
                  <a:lnTo>
                    <a:pt x="131286" y="133188"/>
                  </a:lnTo>
                  <a:lnTo>
                    <a:pt x="131286" y="39995"/>
                  </a:lnTo>
                  <a:lnTo>
                    <a:pt x="0" y="0"/>
                  </a:lnTo>
                  <a:lnTo>
                    <a:pt x="0" y="93194"/>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2" name="Google Shape;122;p29"/>
            <p:cNvSpPr/>
            <p:nvPr/>
          </p:nvSpPr>
          <p:spPr>
            <a:xfrm>
              <a:off x="11061095" y="984364"/>
              <a:ext cx="242509" cy="694890"/>
            </a:xfrm>
            <a:custGeom>
              <a:rect b="b" l="l" r="r" t="t"/>
              <a:pathLst>
                <a:path extrusionOk="0" h="694890" w="242509">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3" name="Google Shape;123;p29"/>
            <p:cNvSpPr/>
            <p:nvPr/>
          </p:nvSpPr>
          <p:spPr>
            <a:xfrm>
              <a:off x="11526179" y="1190431"/>
              <a:ext cx="665441" cy="395883"/>
            </a:xfrm>
            <a:custGeom>
              <a:rect b="b" l="l" r="r" t="t"/>
              <a:pathLst>
                <a:path extrusionOk="0" h="395883" w="665441">
                  <a:moveTo>
                    <a:pt x="665441" y="395883"/>
                  </a:moveTo>
                  <a:lnTo>
                    <a:pt x="665441" y="202131"/>
                  </a:lnTo>
                  <a:lnTo>
                    <a:pt x="0" y="0"/>
                  </a:lnTo>
                  <a:lnTo>
                    <a:pt x="0" y="181690"/>
                  </a:lnTo>
                  <a:lnTo>
                    <a:pt x="665441" y="39588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4" name="Google Shape;124;p29"/>
            <p:cNvSpPr/>
            <p:nvPr/>
          </p:nvSpPr>
          <p:spPr>
            <a:xfrm>
              <a:off x="11530751" y="653742"/>
              <a:ext cx="660869" cy="725489"/>
            </a:xfrm>
            <a:custGeom>
              <a:rect b="b" l="l" r="r" t="t"/>
              <a:pathLst>
                <a:path extrusionOk="0" h="725489" w="660869">
                  <a:moveTo>
                    <a:pt x="294820" y="249490"/>
                  </a:moveTo>
                  <a:lnTo>
                    <a:pt x="294820" y="249490"/>
                  </a:lnTo>
                  <a:lnTo>
                    <a:pt x="0" y="512693"/>
                  </a:lnTo>
                  <a:lnTo>
                    <a:pt x="660870" y="725490"/>
                  </a:lnTo>
                  <a:lnTo>
                    <a:pt x="660870" y="26282"/>
                  </a:lnTo>
                  <a:lnTo>
                    <a:pt x="573896" y="0"/>
                  </a:lnTo>
                  <a:lnTo>
                    <a:pt x="294820" y="249490"/>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5" name="Google Shape;125;p29"/>
            <p:cNvSpPr/>
            <p:nvPr/>
          </p:nvSpPr>
          <p:spPr>
            <a:xfrm>
              <a:off x="11997740" y="1906144"/>
              <a:ext cx="178898" cy="423308"/>
            </a:xfrm>
            <a:custGeom>
              <a:rect b="b" l="l" r="r" t="t"/>
              <a:pathLst>
                <a:path extrusionOk="0" h="423308" w="178898">
                  <a:moveTo>
                    <a:pt x="0" y="423308"/>
                  </a:moveTo>
                  <a:lnTo>
                    <a:pt x="178899" y="189943"/>
                  </a:lnTo>
                  <a:lnTo>
                    <a:pt x="178899" y="0"/>
                  </a:lnTo>
                  <a:lnTo>
                    <a:pt x="0" y="233366"/>
                  </a:lnTo>
                  <a:lnTo>
                    <a:pt x="0" y="42330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6" name="Google Shape;126;p29"/>
            <p:cNvSpPr/>
            <p:nvPr/>
          </p:nvSpPr>
          <p:spPr>
            <a:xfrm>
              <a:off x="11618740" y="2153603"/>
              <a:ext cx="368080" cy="670767"/>
            </a:xfrm>
            <a:custGeom>
              <a:rect b="b" l="l" r="r" t="t"/>
              <a:pathLst>
                <a:path extrusionOk="0" h="670767" w="368080">
                  <a:moveTo>
                    <a:pt x="0" y="480825"/>
                  </a:moveTo>
                  <a:lnTo>
                    <a:pt x="0" y="670767"/>
                  </a:lnTo>
                  <a:lnTo>
                    <a:pt x="368081" y="189943"/>
                  </a:lnTo>
                  <a:lnTo>
                    <a:pt x="368081" y="0"/>
                  </a:lnTo>
                  <a:lnTo>
                    <a:pt x="0" y="480825"/>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7" name="Google Shape;127;p29"/>
            <p:cNvSpPr/>
            <p:nvPr/>
          </p:nvSpPr>
          <p:spPr>
            <a:xfrm>
              <a:off x="11114168" y="2732192"/>
              <a:ext cx="168740" cy="227525"/>
            </a:xfrm>
            <a:custGeom>
              <a:rect b="b" l="l" r="r" t="t"/>
              <a:pathLst>
                <a:path extrusionOk="0" h="227525" w="168740">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8" name="Google Shape;128;p29"/>
            <p:cNvSpPr/>
            <p:nvPr/>
          </p:nvSpPr>
          <p:spPr>
            <a:xfrm>
              <a:off x="9840295" y="2510254"/>
              <a:ext cx="1263079" cy="453780"/>
            </a:xfrm>
            <a:custGeom>
              <a:rect b="b" l="l" r="r" t="t"/>
              <a:pathLst>
                <a:path extrusionOk="0" h="453780" w="1263079">
                  <a:moveTo>
                    <a:pt x="0" y="93320"/>
                  </a:moveTo>
                  <a:lnTo>
                    <a:pt x="1263080" y="453780"/>
                  </a:lnTo>
                  <a:lnTo>
                    <a:pt x="1263080" y="360459"/>
                  </a:lnTo>
                  <a:lnTo>
                    <a:pt x="0" y="0"/>
                  </a:lnTo>
                  <a:lnTo>
                    <a:pt x="0" y="9332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9" name="Google Shape;129;p29"/>
            <p:cNvSpPr/>
            <p:nvPr/>
          </p:nvSpPr>
          <p:spPr>
            <a:xfrm>
              <a:off x="9845628" y="2372748"/>
              <a:ext cx="1428138" cy="489076"/>
            </a:xfrm>
            <a:custGeom>
              <a:rect b="b" l="l" r="r" t="t"/>
              <a:pathLst>
                <a:path extrusionOk="0" h="489076" w="1428138">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0" name="Google Shape;130;p29"/>
            <p:cNvSpPr/>
            <p:nvPr/>
          </p:nvSpPr>
          <p:spPr>
            <a:xfrm>
              <a:off x="6538994" y="1476234"/>
              <a:ext cx="45073" cy="157311"/>
            </a:xfrm>
            <a:custGeom>
              <a:rect b="b" l="l" r="r" t="t"/>
              <a:pathLst>
                <a:path extrusionOk="0" h="157311" w="45073">
                  <a:moveTo>
                    <a:pt x="0" y="157312"/>
                  </a:moveTo>
                  <a:lnTo>
                    <a:pt x="45074" y="83163"/>
                  </a:lnTo>
                  <a:lnTo>
                    <a:pt x="45074" y="0"/>
                  </a:lnTo>
                  <a:lnTo>
                    <a:pt x="0" y="74530"/>
                  </a:lnTo>
                  <a:lnTo>
                    <a:pt x="0" y="157312"/>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1" name="Google Shape;131;p29"/>
            <p:cNvSpPr/>
            <p:nvPr/>
          </p:nvSpPr>
          <p:spPr>
            <a:xfrm>
              <a:off x="5730587" y="1419734"/>
              <a:ext cx="797614" cy="227017"/>
            </a:xfrm>
            <a:custGeom>
              <a:rect b="b" l="l" r="r" t="t"/>
              <a:pathLst>
                <a:path extrusionOk="0" h="227017" w="797614">
                  <a:moveTo>
                    <a:pt x="0" y="93575"/>
                  </a:moveTo>
                  <a:lnTo>
                    <a:pt x="797615" y="227017"/>
                  </a:lnTo>
                  <a:lnTo>
                    <a:pt x="797615" y="133823"/>
                  </a:lnTo>
                  <a:lnTo>
                    <a:pt x="0" y="0"/>
                  </a:lnTo>
                  <a:lnTo>
                    <a:pt x="0" y="9357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2" name="Google Shape;132;p29"/>
            <p:cNvSpPr/>
            <p:nvPr/>
          </p:nvSpPr>
          <p:spPr>
            <a:xfrm>
              <a:off x="5734015" y="1311177"/>
              <a:ext cx="847259" cy="232857"/>
            </a:xfrm>
            <a:custGeom>
              <a:rect b="b" l="l" r="r" t="t"/>
              <a:pathLst>
                <a:path extrusionOk="0" h="232857" w="847259">
                  <a:moveTo>
                    <a:pt x="68944" y="0"/>
                  </a:moveTo>
                  <a:lnTo>
                    <a:pt x="0" y="99161"/>
                  </a:lnTo>
                  <a:lnTo>
                    <a:pt x="796725" y="232858"/>
                  </a:lnTo>
                  <a:lnTo>
                    <a:pt x="847259" y="149440"/>
                  </a:lnTo>
                  <a:lnTo>
                    <a:pt x="68944" y="0"/>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3" name="Google Shape;133;p29"/>
            <p:cNvSpPr/>
            <p:nvPr/>
          </p:nvSpPr>
          <p:spPr>
            <a:xfrm>
              <a:off x="4085459" y="893328"/>
              <a:ext cx="165185" cy="224604"/>
            </a:xfrm>
            <a:custGeom>
              <a:rect b="b" l="l" r="r" t="t"/>
              <a:pathLst>
                <a:path extrusionOk="0" h="224604" w="165185">
                  <a:moveTo>
                    <a:pt x="0" y="224605"/>
                  </a:moveTo>
                  <a:lnTo>
                    <a:pt x="165185" y="90401"/>
                  </a:lnTo>
                  <a:lnTo>
                    <a:pt x="165185" y="0"/>
                  </a:lnTo>
                  <a:lnTo>
                    <a:pt x="0" y="134204"/>
                  </a:lnTo>
                  <a:lnTo>
                    <a:pt x="0" y="224605"/>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4" name="Google Shape;134;p29"/>
            <p:cNvSpPr/>
            <p:nvPr/>
          </p:nvSpPr>
          <p:spPr>
            <a:xfrm>
              <a:off x="5716" y="7225"/>
              <a:ext cx="4068951" cy="1115278"/>
            </a:xfrm>
            <a:custGeom>
              <a:rect b="b" l="l" r="r" t="t"/>
              <a:pathLst>
                <a:path extrusionOk="0" h="1115278" w="4068951">
                  <a:moveTo>
                    <a:pt x="0" y="93321"/>
                  </a:moveTo>
                  <a:lnTo>
                    <a:pt x="4068952" y="1115279"/>
                  </a:lnTo>
                  <a:lnTo>
                    <a:pt x="4068952" y="1021958"/>
                  </a:lnTo>
                  <a:lnTo>
                    <a:pt x="0" y="0"/>
                  </a:lnTo>
                  <a:lnTo>
                    <a:pt x="0" y="9332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5" name="Google Shape;135;p29"/>
            <p:cNvSpPr/>
            <p:nvPr/>
          </p:nvSpPr>
          <p:spPr>
            <a:xfrm>
              <a:off x="5716" y="-12696"/>
              <a:ext cx="4239343" cy="1032611"/>
            </a:xfrm>
            <a:custGeom>
              <a:rect b="b" l="l" r="r" t="t"/>
              <a:pathLst>
                <a:path extrusionOk="0" h="1032611" w="4239343">
                  <a:moveTo>
                    <a:pt x="0" y="0"/>
                  </a:moveTo>
                  <a:lnTo>
                    <a:pt x="672711" y="0"/>
                  </a:lnTo>
                  <a:lnTo>
                    <a:pt x="4239343" y="897391"/>
                  </a:lnTo>
                  <a:lnTo>
                    <a:pt x="4073015" y="1032611"/>
                  </a:lnTo>
                  <a:lnTo>
                    <a:pt x="0" y="976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6" name="Google Shape;136;p29"/>
            <p:cNvSpPr/>
            <p:nvPr/>
          </p:nvSpPr>
          <p:spPr>
            <a:xfrm>
              <a:off x="5460272" y="1245789"/>
              <a:ext cx="83544" cy="195656"/>
            </a:xfrm>
            <a:custGeom>
              <a:rect b="b" l="l" r="r" t="t"/>
              <a:pathLst>
                <a:path extrusionOk="0" h="195656" w="83544">
                  <a:moveTo>
                    <a:pt x="0" y="195656"/>
                  </a:moveTo>
                  <a:lnTo>
                    <a:pt x="83545" y="86338"/>
                  </a:lnTo>
                  <a:lnTo>
                    <a:pt x="83545" y="0"/>
                  </a:lnTo>
                  <a:lnTo>
                    <a:pt x="0" y="109319"/>
                  </a:lnTo>
                  <a:lnTo>
                    <a:pt x="0" y="195656"/>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7" name="Google Shape;137;p29"/>
            <p:cNvSpPr/>
            <p:nvPr/>
          </p:nvSpPr>
          <p:spPr>
            <a:xfrm>
              <a:off x="4381041" y="1164022"/>
              <a:ext cx="1068437" cy="287072"/>
            </a:xfrm>
            <a:custGeom>
              <a:rect b="b" l="l" r="r" t="t"/>
              <a:pathLst>
                <a:path extrusionOk="0" h="287072" w="1068437">
                  <a:moveTo>
                    <a:pt x="0" y="93575"/>
                  </a:moveTo>
                  <a:lnTo>
                    <a:pt x="1068438" y="287073"/>
                  </a:lnTo>
                  <a:lnTo>
                    <a:pt x="1068438" y="193625"/>
                  </a:lnTo>
                  <a:lnTo>
                    <a:pt x="0" y="0"/>
                  </a:lnTo>
                  <a:lnTo>
                    <a:pt x="0" y="93575"/>
                  </a:lnTo>
                  <a:close/>
                </a:path>
              </a:pathLst>
            </a:custGeom>
            <a:solidFill>
              <a:srgbClr val="50949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8" name="Google Shape;138;p29"/>
            <p:cNvSpPr/>
            <p:nvPr/>
          </p:nvSpPr>
          <p:spPr>
            <a:xfrm>
              <a:off x="4385358" y="1007980"/>
              <a:ext cx="1154903" cy="340144"/>
            </a:xfrm>
            <a:custGeom>
              <a:rect b="b" l="l" r="r" t="t"/>
              <a:pathLst>
                <a:path extrusionOk="0" h="340144" w="1154903">
                  <a:moveTo>
                    <a:pt x="126206" y="0"/>
                  </a:moveTo>
                  <a:lnTo>
                    <a:pt x="0" y="146901"/>
                  </a:lnTo>
                  <a:lnTo>
                    <a:pt x="1067041" y="340144"/>
                  </a:lnTo>
                  <a:lnTo>
                    <a:pt x="1154903" y="225112"/>
                  </a:lnTo>
                  <a:lnTo>
                    <a:pt x="126206" y="0"/>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9" name="Google Shape;139;p29"/>
            <p:cNvSpPr/>
            <p:nvPr/>
          </p:nvSpPr>
          <p:spPr>
            <a:xfrm>
              <a:off x="10108071" y="318802"/>
              <a:ext cx="1506478" cy="460636"/>
            </a:xfrm>
            <a:custGeom>
              <a:rect b="b" l="l" r="r" t="t"/>
              <a:pathLst>
                <a:path extrusionOk="0" h="460636" w="1506478">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0" name="Google Shape;140;p29"/>
            <p:cNvSpPr/>
            <p:nvPr/>
          </p:nvSpPr>
          <p:spPr>
            <a:xfrm>
              <a:off x="11313889" y="773218"/>
              <a:ext cx="300280" cy="253553"/>
            </a:xfrm>
            <a:custGeom>
              <a:rect b="b" l="l" r="r" t="t"/>
              <a:pathLst>
                <a:path extrusionOk="0" h="253553" w="300280">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1" name="Google Shape;141;p29"/>
            <p:cNvSpPr/>
            <p:nvPr/>
          </p:nvSpPr>
          <p:spPr>
            <a:xfrm>
              <a:off x="9213453" y="1240964"/>
              <a:ext cx="430421" cy="128109"/>
            </a:xfrm>
            <a:custGeom>
              <a:rect b="b" l="l" r="r" t="t"/>
              <a:pathLst>
                <a:path extrusionOk="0" h="128109" w="430421">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2" name="Google Shape;142;p29"/>
            <p:cNvSpPr/>
            <p:nvPr/>
          </p:nvSpPr>
          <p:spPr>
            <a:xfrm>
              <a:off x="9211548" y="620095"/>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3" name="Google Shape;143;p29"/>
            <p:cNvSpPr/>
            <p:nvPr/>
          </p:nvSpPr>
          <p:spPr>
            <a:xfrm>
              <a:off x="9210914" y="621619"/>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4" name="Google Shape;144;p29"/>
            <p:cNvSpPr/>
            <p:nvPr/>
          </p:nvSpPr>
          <p:spPr>
            <a:xfrm>
              <a:off x="9211511" y="624285"/>
              <a:ext cx="9179" cy="625065"/>
            </a:xfrm>
            <a:custGeom>
              <a:rect b="b" l="l" r="r" t="t"/>
              <a:pathLst>
                <a:path extrusionOk="0" h="625065" w="9179">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5" name="Google Shape;145;p29"/>
            <p:cNvSpPr/>
            <p:nvPr/>
          </p:nvSpPr>
          <p:spPr>
            <a:xfrm>
              <a:off x="10631815" y="1056862"/>
              <a:ext cx="10792" cy="506217"/>
            </a:xfrm>
            <a:custGeom>
              <a:rect b="b" l="l" r="r" t="t"/>
              <a:pathLst>
                <a:path extrusionOk="0" h="506217" w="10792">
                  <a:moveTo>
                    <a:pt x="3683" y="1016"/>
                  </a:moveTo>
                  <a:lnTo>
                    <a:pt x="0" y="0"/>
                  </a:lnTo>
                  <a:lnTo>
                    <a:pt x="0" y="503932"/>
                  </a:lnTo>
                  <a:lnTo>
                    <a:pt x="6603" y="505329"/>
                  </a:lnTo>
                  <a:lnTo>
                    <a:pt x="10793" y="506218"/>
                  </a:lnTo>
                  <a:lnTo>
                    <a:pt x="10793" y="3174"/>
                  </a:lnTo>
                  <a:lnTo>
                    <a:pt x="3683"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6" name="Google Shape;146;p29"/>
            <p:cNvSpPr/>
            <p:nvPr/>
          </p:nvSpPr>
          <p:spPr>
            <a:xfrm>
              <a:off x="9210914" y="621111"/>
              <a:ext cx="12696" cy="761"/>
            </a:xfrm>
            <a:custGeom>
              <a:rect b="b" l="l" r="r" t="t"/>
              <a:pathLst>
                <a:path extrusionOk="0" h="761" w="12696">
                  <a:moveTo>
                    <a:pt x="0" y="762"/>
                  </a:moveTo>
                  <a:lnTo>
                    <a:pt x="0" y="762"/>
                  </a:lnTo>
                  <a:cubicBezTo>
                    <a:pt x="0" y="762"/>
                    <a:pt x="0" y="762"/>
                    <a:pt x="0" y="762"/>
                  </a:cubicBezTo>
                  <a:cubicBezTo>
                    <a:pt x="0" y="762"/>
                    <a:pt x="0" y="76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7" name="Google Shape;147;p29"/>
            <p:cNvSpPr/>
            <p:nvPr/>
          </p:nvSpPr>
          <p:spPr>
            <a:xfrm>
              <a:off x="9210914" y="620222"/>
              <a:ext cx="12696" cy="761"/>
            </a:xfrm>
            <a:custGeom>
              <a:rect b="b" l="l" r="r" t="t"/>
              <a:pathLst>
                <a:path extrusionOk="0" h="761" w="12696">
                  <a:moveTo>
                    <a:pt x="0" y="0"/>
                  </a:moveTo>
                  <a:lnTo>
                    <a:pt x="0" y="762"/>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8" name="Google Shape;148;p29"/>
            <p:cNvSpPr/>
            <p:nvPr/>
          </p:nvSpPr>
          <p:spPr>
            <a:xfrm>
              <a:off x="9213326" y="621619"/>
              <a:ext cx="1422679" cy="436512"/>
            </a:xfrm>
            <a:custGeom>
              <a:rect b="b" l="l" r="r" t="t"/>
              <a:pathLst>
                <a:path extrusionOk="0" h="436512" w="1422679">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9" name="Google Shape;149;p29"/>
            <p:cNvSpPr/>
            <p:nvPr/>
          </p:nvSpPr>
          <p:spPr>
            <a:xfrm>
              <a:off x="10633593" y="848890"/>
              <a:ext cx="258888" cy="202258"/>
            </a:xfrm>
            <a:custGeom>
              <a:rect b="b" l="l" r="r" t="t"/>
              <a:pathLst>
                <a:path extrusionOk="0" h="202258" w="25888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0" name="Google Shape;150;p29"/>
            <p:cNvSpPr/>
            <p:nvPr/>
          </p:nvSpPr>
          <p:spPr>
            <a:xfrm>
              <a:off x="10632958" y="1055973"/>
              <a:ext cx="12696" cy="761"/>
            </a:xfrm>
            <a:custGeom>
              <a:rect b="b" l="l" r="r" t="t"/>
              <a:pathLst>
                <a:path extrusionOk="0" h="761" w="12696">
                  <a:moveTo>
                    <a:pt x="0" y="762"/>
                  </a:moveTo>
                  <a:lnTo>
                    <a:pt x="0" y="0"/>
                  </a:lnTo>
                  <a:lnTo>
                    <a:pt x="0" y="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1" name="Google Shape;151;p29"/>
            <p:cNvSpPr/>
            <p:nvPr/>
          </p:nvSpPr>
          <p:spPr>
            <a:xfrm>
              <a:off x="8694787" y="855746"/>
              <a:ext cx="253936" cy="211400"/>
            </a:xfrm>
            <a:custGeom>
              <a:rect b="b" l="l" r="r" t="t"/>
              <a:pathLst>
                <a:path extrusionOk="0" h="211400" w="253936">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2" name="Google Shape;152;p29"/>
            <p:cNvSpPr/>
            <p:nvPr/>
          </p:nvSpPr>
          <p:spPr>
            <a:xfrm>
              <a:off x="5051688" y="-39118"/>
              <a:ext cx="3638910" cy="1108170"/>
            </a:xfrm>
            <a:custGeom>
              <a:rect b="b" l="l" r="r" t="t"/>
              <a:pathLst>
                <a:path extrusionOk="0" h="1108170" w="363891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3" name="Google Shape;153;p29"/>
            <p:cNvSpPr/>
            <p:nvPr/>
          </p:nvSpPr>
          <p:spPr>
            <a:xfrm>
              <a:off x="8696245" y="1065369"/>
              <a:ext cx="66" cy="761"/>
            </a:xfrm>
            <a:custGeom>
              <a:rect b="b" l="l" r="r" t="t"/>
              <a:pathLst>
                <a:path extrusionOk="0" h="761" w="66">
                  <a:moveTo>
                    <a:pt x="66" y="0"/>
                  </a:moveTo>
                  <a:lnTo>
                    <a:pt x="66" y="762"/>
                  </a:lnTo>
                  <a:lnTo>
                    <a:pt x="66" y="762"/>
                  </a:lnTo>
                  <a:cubicBezTo>
                    <a:pt x="-22" y="521"/>
                    <a:pt x="-22" y="241"/>
                    <a:pt x="6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4" name="Google Shape;154;p29"/>
            <p:cNvSpPr/>
            <p:nvPr/>
          </p:nvSpPr>
          <p:spPr>
            <a:xfrm>
              <a:off x="8685011" y="445262"/>
              <a:ext cx="10537" cy="624171"/>
            </a:xfrm>
            <a:custGeom>
              <a:rect b="b" l="l" r="r" t="t"/>
              <a:pathLst>
                <a:path extrusionOk="0" h="624171" w="10537">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5" name="Google Shape;155;p29"/>
            <p:cNvSpPr/>
            <p:nvPr/>
          </p:nvSpPr>
          <p:spPr>
            <a:xfrm>
              <a:off x="7164989" y="-12695"/>
              <a:ext cx="1525737" cy="460751"/>
            </a:xfrm>
            <a:custGeom>
              <a:rect b="b" l="l" r="r" t="t"/>
              <a:pathLst>
                <a:path extrusionOk="0" h="460751" w="1525737">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6" name="Google Shape;156;p29"/>
            <p:cNvSpPr/>
            <p:nvPr/>
          </p:nvSpPr>
          <p:spPr>
            <a:xfrm>
              <a:off x="8948851" y="233481"/>
              <a:ext cx="12696" cy="12696"/>
            </a:xfrm>
            <a:custGeom>
              <a:rect b="b" l="l" r="r" t="t"/>
              <a:pathLst>
                <a:path extrusionOk="0" h="12696" w="1269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7" name="Google Shape;157;p29"/>
            <p:cNvSpPr/>
            <p:nvPr/>
          </p:nvSpPr>
          <p:spPr>
            <a:xfrm>
              <a:off x="8949994" y="234877"/>
              <a:ext cx="12696" cy="888"/>
            </a:xfrm>
            <a:custGeom>
              <a:rect b="b" l="l" r="r" t="t"/>
              <a:pathLst>
                <a:path extrusionOk="0" h="888" w="12696">
                  <a:moveTo>
                    <a:pt x="0" y="889"/>
                  </a:moveTo>
                  <a:lnTo>
                    <a:pt x="0" y="889"/>
                  </a:lnTo>
                  <a:cubicBezTo>
                    <a:pt x="0" y="889"/>
                    <a:pt x="0" y="88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8" name="Google Shape;158;p29"/>
            <p:cNvSpPr/>
            <p:nvPr/>
          </p:nvSpPr>
          <p:spPr>
            <a:xfrm>
              <a:off x="8947073" y="232719"/>
              <a:ext cx="762" cy="12696"/>
            </a:xfrm>
            <a:custGeom>
              <a:rect b="b" l="l" r="r" t="t"/>
              <a:pathLst>
                <a:path extrusionOk="0" h="12696" w="762">
                  <a:moveTo>
                    <a:pt x="763" y="0"/>
                  </a:moveTo>
                  <a:lnTo>
                    <a:pt x="763"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9" name="Google Shape;159;p29"/>
            <p:cNvSpPr/>
            <p:nvPr/>
          </p:nvSpPr>
          <p:spPr>
            <a:xfrm>
              <a:off x="8685923" y="239448"/>
              <a:ext cx="253532" cy="208702"/>
            </a:xfrm>
            <a:custGeom>
              <a:rect b="b" l="l" r="r" t="t"/>
              <a:pathLst>
                <a:path extrusionOk="0" h="208702" w="25353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0" name="Google Shape;160;p29"/>
            <p:cNvSpPr/>
            <p:nvPr/>
          </p:nvSpPr>
          <p:spPr>
            <a:xfrm>
              <a:off x="8950375" y="397522"/>
              <a:ext cx="389665" cy="125316"/>
            </a:xfrm>
            <a:custGeom>
              <a:rect b="b" l="l" r="r" t="t"/>
              <a:pathLst>
                <a:path extrusionOk="0" h="125316" w="389665">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1" name="Google Shape;161;p29"/>
            <p:cNvSpPr/>
            <p:nvPr/>
          </p:nvSpPr>
          <p:spPr>
            <a:xfrm>
              <a:off x="9725389" y="226244"/>
              <a:ext cx="10791" cy="266630"/>
            </a:xfrm>
            <a:custGeom>
              <a:rect b="b" l="l" r="r" t="t"/>
              <a:pathLst>
                <a:path extrusionOk="0" h="266630" w="10791">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2" name="Google Shape;162;p29"/>
            <p:cNvSpPr/>
            <p:nvPr/>
          </p:nvSpPr>
          <p:spPr>
            <a:xfrm>
              <a:off x="8928349" y="-12696"/>
              <a:ext cx="802500" cy="241733"/>
            </a:xfrm>
            <a:custGeom>
              <a:rect b="b" l="l" r="r" t="t"/>
              <a:pathLst>
                <a:path extrusionOk="0" h="241733" w="802500">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3" name="Google Shape;163;p29"/>
            <p:cNvSpPr/>
            <p:nvPr/>
          </p:nvSpPr>
          <p:spPr>
            <a:xfrm>
              <a:off x="9731483" y="228021"/>
              <a:ext cx="3301" cy="1269"/>
            </a:xfrm>
            <a:custGeom>
              <a:rect b="b" l="l" r="r" t="t"/>
              <a:pathLst>
                <a:path extrusionOk="0" h="1269" w="3301">
                  <a:moveTo>
                    <a:pt x="0" y="1270"/>
                  </a:moveTo>
                  <a:cubicBezTo>
                    <a:pt x="1219" y="1257"/>
                    <a:pt x="2387" y="800"/>
                    <a:pt x="3301" y="0"/>
                  </a:cubicBezTo>
                  <a:cubicBezTo>
                    <a:pt x="2361" y="775"/>
                    <a:pt x="1206" y="1219"/>
                    <a:pt x="0"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4" name="Google Shape;164;p29"/>
            <p:cNvSpPr/>
            <p:nvPr/>
          </p:nvSpPr>
          <p:spPr>
            <a:xfrm>
              <a:off x="10057157" y="-45212"/>
              <a:ext cx="10792" cy="401723"/>
            </a:xfrm>
            <a:custGeom>
              <a:rect b="b" l="l" r="r" t="t"/>
              <a:pathLst>
                <a:path extrusionOk="0" h="401723" w="10792">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5" name="Google Shape;165;p29"/>
            <p:cNvSpPr/>
            <p:nvPr/>
          </p:nvSpPr>
          <p:spPr>
            <a:xfrm>
              <a:off x="9725613" y="-50037"/>
              <a:ext cx="342397" cy="278819"/>
            </a:xfrm>
            <a:custGeom>
              <a:rect b="b" l="l" r="r" t="t"/>
              <a:pathLst>
                <a:path extrusionOk="0" h="278819" w="342397">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6" name="Google Shape;166;p29"/>
            <p:cNvSpPr/>
            <p:nvPr/>
          </p:nvSpPr>
          <p:spPr>
            <a:xfrm>
              <a:off x="10803222" y="89626"/>
              <a:ext cx="1276793" cy="415944"/>
            </a:xfrm>
            <a:custGeom>
              <a:rect b="b" l="l" r="r" t="t"/>
              <a:pathLst>
                <a:path extrusionOk="0" h="415944" w="1276793">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7" name="Google Shape;167;p29"/>
            <p:cNvSpPr/>
            <p:nvPr/>
          </p:nvSpPr>
          <p:spPr>
            <a:xfrm>
              <a:off x="12075222" y="89754"/>
              <a:ext cx="10633" cy="410357"/>
            </a:xfrm>
            <a:custGeom>
              <a:rect b="b" l="l" r="r" t="t"/>
              <a:pathLst>
                <a:path extrusionOk="0" h="410357" w="10633">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8" name="Google Shape;168;p29"/>
            <p:cNvSpPr/>
            <p:nvPr/>
          </p:nvSpPr>
          <p:spPr>
            <a:xfrm>
              <a:off x="12076333" y="88992"/>
              <a:ext cx="634" cy="634"/>
            </a:xfrm>
            <a:custGeom>
              <a:rect b="b" l="l" r="r" t="t"/>
              <a:pathLst>
                <a:path extrusionOk="0" h="634" w="634">
                  <a:moveTo>
                    <a:pt x="635" y="635"/>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9" name="Google Shape;169;p29"/>
            <p:cNvSpPr/>
            <p:nvPr/>
          </p:nvSpPr>
          <p:spPr>
            <a:xfrm>
              <a:off x="12077095" y="-10169"/>
              <a:ext cx="114652" cy="94336"/>
            </a:xfrm>
            <a:custGeom>
              <a:rect b="b" l="l" r="r" t="t"/>
              <a:pathLst>
                <a:path extrusionOk="0" h="94336" w="114652">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0" name="Google Shape;170;p29"/>
            <p:cNvSpPr/>
            <p:nvPr/>
          </p:nvSpPr>
          <p:spPr>
            <a:xfrm>
              <a:off x="10472343" y="-445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1" name="Google Shape;171;p29"/>
            <p:cNvSpPr/>
            <p:nvPr/>
          </p:nvSpPr>
          <p:spPr>
            <a:xfrm>
              <a:off x="10474619" y="-7757"/>
              <a:ext cx="56" cy="888"/>
            </a:xfrm>
            <a:custGeom>
              <a:rect b="b" l="l" r="r" t="t"/>
              <a:pathLst>
                <a:path extrusionOk="0" h="888" w="56">
                  <a:moveTo>
                    <a:pt x="10" y="762"/>
                  </a:moveTo>
                  <a:cubicBezTo>
                    <a:pt x="73" y="508"/>
                    <a:pt x="73" y="254"/>
                    <a:pt x="10" y="0"/>
                  </a:cubicBezTo>
                  <a:cubicBezTo>
                    <a:pt x="-3" y="292"/>
                    <a:pt x="-3" y="597"/>
                    <a:pt x="1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2" name="Google Shape;172;p29"/>
            <p:cNvSpPr/>
            <p:nvPr/>
          </p:nvSpPr>
          <p:spPr>
            <a:xfrm>
              <a:off x="7815659" y="1046958"/>
              <a:ext cx="38979" cy="36947"/>
            </a:xfrm>
            <a:custGeom>
              <a:rect b="b" l="l" r="r" t="t"/>
              <a:pathLst>
                <a:path extrusionOk="0" h="36947" w="38979">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3" name="Google Shape;173;p29"/>
            <p:cNvSpPr/>
            <p:nvPr/>
          </p:nvSpPr>
          <p:spPr>
            <a:xfrm>
              <a:off x="7804867" y="876188"/>
              <a:ext cx="10792" cy="204670"/>
            </a:xfrm>
            <a:custGeom>
              <a:rect b="b" l="l" r="r" t="t"/>
              <a:pathLst>
                <a:path extrusionOk="0" h="204670" w="10792">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4" name="Google Shape;174;p29"/>
            <p:cNvSpPr/>
            <p:nvPr/>
          </p:nvSpPr>
          <p:spPr>
            <a:xfrm>
              <a:off x="7263347" y="705544"/>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5" name="Google Shape;175;p29"/>
            <p:cNvSpPr/>
            <p:nvPr/>
          </p:nvSpPr>
          <p:spPr>
            <a:xfrm>
              <a:off x="7266395" y="704782"/>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6" name="Google Shape;176;p29"/>
            <p:cNvSpPr/>
            <p:nvPr/>
          </p:nvSpPr>
          <p:spPr>
            <a:xfrm>
              <a:off x="7264363" y="705544"/>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7" name="Google Shape;177;p29"/>
            <p:cNvSpPr/>
            <p:nvPr/>
          </p:nvSpPr>
          <p:spPr>
            <a:xfrm>
              <a:off x="7268426" y="715194"/>
              <a:ext cx="540631" cy="160740"/>
            </a:xfrm>
            <a:custGeom>
              <a:rect b="b" l="l" r="r" t="t"/>
              <a:pathLst>
                <a:path extrusionOk="0" h="160740" w="540631">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8" name="Google Shape;178;p29"/>
            <p:cNvSpPr/>
            <p:nvPr/>
          </p:nvSpPr>
          <p:spPr>
            <a:xfrm>
              <a:off x="7854004" y="840129"/>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9" name="Google Shape;179;p29"/>
            <p:cNvSpPr/>
            <p:nvPr/>
          </p:nvSpPr>
          <p:spPr>
            <a:xfrm>
              <a:off x="7854512" y="841272"/>
              <a:ext cx="47" cy="761"/>
            </a:xfrm>
            <a:custGeom>
              <a:rect b="b" l="l" r="r" t="t"/>
              <a:pathLst>
                <a:path extrusionOk="0" h="761" w="47">
                  <a:moveTo>
                    <a:pt x="0" y="762"/>
                  </a:moveTo>
                  <a:cubicBezTo>
                    <a:pt x="64" y="508"/>
                    <a:pt x="64" y="254"/>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0" name="Google Shape;180;p29"/>
            <p:cNvSpPr/>
            <p:nvPr/>
          </p:nvSpPr>
          <p:spPr>
            <a:xfrm>
              <a:off x="7851592" y="838733"/>
              <a:ext cx="761" cy="12696"/>
            </a:xfrm>
            <a:custGeom>
              <a:rect b="b" l="l" r="r" t="t"/>
              <a:pathLst>
                <a:path extrusionOk="0" h="12696" w="761">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1" name="Google Shape;181;p29"/>
            <p:cNvSpPr/>
            <p:nvPr/>
          </p:nvSpPr>
          <p:spPr>
            <a:xfrm>
              <a:off x="7263347" y="705496"/>
              <a:ext cx="888" cy="47"/>
            </a:xfrm>
            <a:custGeom>
              <a:rect b="b" l="l" r="r" t="t"/>
              <a:pathLst>
                <a:path extrusionOk="0" h="47" w="888">
                  <a:moveTo>
                    <a:pt x="889" y="48"/>
                  </a:moveTo>
                  <a:lnTo>
                    <a:pt x="889" y="48"/>
                  </a:lnTo>
                  <a:cubicBezTo>
                    <a:pt x="597" y="-16"/>
                    <a:pt x="292" y="-16"/>
                    <a:pt x="0" y="48"/>
                  </a:cubicBezTo>
                  <a:lnTo>
                    <a:pt x="0" y="48"/>
                  </a:lnTo>
                  <a:cubicBezTo>
                    <a:pt x="292" y="-3"/>
                    <a:pt x="597" y="-3"/>
                    <a:pt x="889" y="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2" name="Google Shape;182;p29"/>
            <p:cNvSpPr/>
            <p:nvPr/>
          </p:nvSpPr>
          <p:spPr>
            <a:xfrm>
              <a:off x="7265125" y="705544"/>
              <a:ext cx="1143" cy="12696"/>
            </a:xfrm>
            <a:custGeom>
              <a:rect b="b" l="l" r="r" t="t"/>
              <a:pathLst>
                <a:path extrusionOk="0" h="12696" w="1143">
                  <a:moveTo>
                    <a:pt x="1016" y="0"/>
                  </a:moveTo>
                  <a:lnTo>
                    <a:pt x="0" y="0"/>
                  </a:lnTo>
                  <a:lnTo>
                    <a:pt x="114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3" name="Google Shape;183;p29"/>
            <p:cNvSpPr/>
            <p:nvPr/>
          </p:nvSpPr>
          <p:spPr>
            <a:xfrm>
              <a:off x="7267538" y="705544"/>
              <a:ext cx="583037" cy="139663"/>
            </a:xfrm>
            <a:custGeom>
              <a:rect b="b" l="l" r="r" t="t"/>
              <a:pathLst>
                <a:path extrusionOk="0" h="139663" w="583037">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4" name="Google Shape;184;p29"/>
            <p:cNvSpPr/>
            <p:nvPr/>
          </p:nvSpPr>
          <p:spPr>
            <a:xfrm>
              <a:off x="7849179" y="837463"/>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5" name="Google Shape;185;p29"/>
            <p:cNvSpPr/>
            <p:nvPr/>
          </p:nvSpPr>
          <p:spPr>
            <a:xfrm>
              <a:off x="7850576" y="837971"/>
              <a:ext cx="888" cy="12696"/>
            </a:xfrm>
            <a:custGeom>
              <a:rect b="b" l="l" r="r" t="t"/>
              <a:pathLst>
                <a:path extrusionOk="0" h="12696" w="888">
                  <a:moveTo>
                    <a:pt x="889"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6" name="Google Shape;186;p29"/>
            <p:cNvSpPr/>
            <p:nvPr/>
          </p:nvSpPr>
          <p:spPr>
            <a:xfrm>
              <a:off x="7843338" y="841653"/>
              <a:ext cx="10030" cy="212417"/>
            </a:xfrm>
            <a:custGeom>
              <a:rect b="b" l="l" r="r" t="t"/>
              <a:pathLst>
                <a:path extrusionOk="0" h="212417" w="10030">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7" name="Google Shape;187;p29"/>
            <p:cNvSpPr/>
            <p:nvPr/>
          </p:nvSpPr>
          <p:spPr>
            <a:xfrm>
              <a:off x="7854258" y="840637"/>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8" name="Google Shape;188;p29"/>
            <p:cNvSpPr/>
            <p:nvPr/>
          </p:nvSpPr>
          <p:spPr>
            <a:xfrm>
              <a:off x="7853115" y="83898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9" name="Google Shape;189;p29"/>
            <p:cNvSpPr/>
            <p:nvPr/>
          </p:nvSpPr>
          <p:spPr>
            <a:xfrm>
              <a:off x="7806645" y="837463"/>
              <a:ext cx="48317" cy="38597"/>
            </a:xfrm>
            <a:custGeom>
              <a:rect b="b" l="l" r="r" t="t"/>
              <a:pathLst>
                <a:path extrusionOk="0" h="38597" w="4831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0" name="Google Shape;190;p29"/>
            <p:cNvSpPr/>
            <p:nvPr/>
          </p:nvSpPr>
          <p:spPr>
            <a:xfrm>
              <a:off x="9147430" y="1283498"/>
              <a:ext cx="1254319" cy="376203"/>
            </a:xfrm>
            <a:custGeom>
              <a:rect b="b" l="l" r="r" t="t"/>
              <a:pathLst>
                <a:path extrusionOk="0" h="376203" w="1254319">
                  <a:moveTo>
                    <a:pt x="1254319" y="368585"/>
                  </a:moveTo>
                  <a:lnTo>
                    <a:pt x="94083" y="18791"/>
                  </a:lnTo>
                  <a:lnTo>
                    <a:pt x="0" y="0"/>
                  </a:lnTo>
                  <a:lnTo>
                    <a:pt x="0" y="0"/>
                  </a:lnTo>
                  <a:lnTo>
                    <a:pt x="1245812" y="376203"/>
                  </a:lnTo>
                  <a:lnTo>
                    <a:pt x="1252796" y="37061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1" name="Google Shape;191;p29"/>
            <p:cNvSpPr/>
            <p:nvPr/>
          </p:nvSpPr>
          <p:spPr>
            <a:xfrm>
              <a:off x="10398829" y="1549367"/>
              <a:ext cx="141315" cy="107287"/>
            </a:xfrm>
            <a:custGeom>
              <a:rect b="b" l="l" r="r" t="t"/>
              <a:pathLst>
                <a:path extrusionOk="0" h="107287" w="141315">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2" name="Google Shape;192;p29"/>
            <p:cNvSpPr/>
            <p:nvPr/>
          </p:nvSpPr>
          <p:spPr>
            <a:xfrm>
              <a:off x="6533534" y="1657543"/>
              <a:ext cx="12696" cy="12696"/>
            </a:xfrm>
            <a:custGeom>
              <a:rect b="b" l="l" r="r" t="t"/>
              <a:pathLst>
                <a:path extrusionOk="0" h="12696" w="12696">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3" name="Google Shape;193;p29"/>
            <p:cNvSpPr/>
            <p:nvPr/>
          </p:nvSpPr>
          <p:spPr>
            <a:xfrm>
              <a:off x="6538232" y="1559397"/>
              <a:ext cx="55866" cy="95352"/>
            </a:xfrm>
            <a:custGeom>
              <a:rect b="b" l="l" r="r" t="t"/>
              <a:pathLst>
                <a:path extrusionOk="0" h="95352" w="55866">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4" name="Google Shape;194;p29"/>
            <p:cNvSpPr/>
            <p:nvPr/>
          </p:nvSpPr>
          <p:spPr>
            <a:xfrm>
              <a:off x="6533534" y="1657543"/>
              <a:ext cx="12696" cy="12696"/>
            </a:xfrm>
            <a:custGeom>
              <a:rect b="b" l="l" r="r" t="t"/>
              <a:pathLst>
                <a:path extrusionOk="0" h="12696" w="1269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5" name="Google Shape;195;p29"/>
            <p:cNvSpPr/>
            <p:nvPr/>
          </p:nvSpPr>
          <p:spPr>
            <a:xfrm>
              <a:off x="5723731" y="1513308"/>
              <a:ext cx="809803" cy="144494"/>
            </a:xfrm>
            <a:custGeom>
              <a:rect b="b" l="l" r="r" t="t"/>
              <a:pathLst>
                <a:path extrusionOk="0" h="144494" w="809803">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6" name="Google Shape;196;p29"/>
            <p:cNvSpPr/>
            <p:nvPr/>
          </p:nvSpPr>
          <p:spPr>
            <a:xfrm>
              <a:off x="6538867" y="1653480"/>
              <a:ext cx="12696" cy="634"/>
            </a:xfrm>
            <a:custGeom>
              <a:rect b="b" l="l" r="r" t="t"/>
              <a:pathLst>
                <a:path extrusionOk="0" h="634" w="12696">
                  <a:moveTo>
                    <a:pt x="0" y="0"/>
                  </a:moveTo>
                  <a:lnTo>
                    <a:pt x="0" y="0"/>
                  </a:lnTo>
                  <a:cubicBezTo>
                    <a:pt x="0" y="0"/>
                    <a:pt x="0" y="0"/>
                    <a:pt x="0" y="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7" name="Google Shape;197;p29"/>
            <p:cNvSpPr/>
            <p:nvPr/>
          </p:nvSpPr>
          <p:spPr>
            <a:xfrm>
              <a:off x="5720372" y="1411608"/>
              <a:ext cx="56" cy="888"/>
            </a:xfrm>
            <a:custGeom>
              <a:rect b="b" l="l" r="r" t="t"/>
              <a:pathLst>
                <a:path extrusionOk="0" h="888" w="56">
                  <a:moveTo>
                    <a:pt x="57" y="0"/>
                  </a:moveTo>
                  <a:cubicBezTo>
                    <a:pt x="-19" y="292"/>
                    <a:pt x="-19" y="597"/>
                    <a:pt x="57" y="889"/>
                  </a:cubicBezTo>
                  <a:lnTo>
                    <a:pt x="57" y="8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8" name="Google Shape;198;p29"/>
            <p:cNvSpPr/>
            <p:nvPr/>
          </p:nvSpPr>
          <p:spPr>
            <a:xfrm>
              <a:off x="5720645" y="1414274"/>
              <a:ext cx="9941" cy="107336"/>
            </a:xfrm>
            <a:custGeom>
              <a:rect b="b" l="l" r="r" t="t"/>
              <a:pathLst>
                <a:path extrusionOk="0" h="107336" w="9941">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9" name="Google Shape;199;p29"/>
            <p:cNvSpPr/>
            <p:nvPr/>
          </p:nvSpPr>
          <p:spPr>
            <a:xfrm>
              <a:off x="5719826" y="1413005"/>
              <a:ext cx="95" cy="1650"/>
            </a:xfrm>
            <a:custGeom>
              <a:rect b="b" l="l" r="r" t="t"/>
              <a:pathLst>
                <a:path extrusionOk="0" h="1650" w="95">
                  <a:moveTo>
                    <a:pt x="95" y="0"/>
                  </a:moveTo>
                  <a:lnTo>
                    <a:pt x="95" y="1651"/>
                  </a:lnTo>
                  <a:cubicBezTo>
                    <a:pt x="-32" y="1105"/>
                    <a:pt x="-32" y="546"/>
                    <a:pt x="9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0" name="Google Shape;200;p29"/>
            <p:cNvSpPr/>
            <p:nvPr/>
          </p:nvSpPr>
          <p:spPr>
            <a:xfrm>
              <a:off x="5722334" y="1417956"/>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1" name="Google Shape;201;p29"/>
            <p:cNvSpPr/>
            <p:nvPr/>
          </p:nvSpPr>
          <p:spPr>
            <a:xfrm>
              <a:off x="5720683" y="1303051"/>
              <a:ext cx="82275" cy="108175"/>
            </a:xfrm>
            <a:custGeom>
              <a:rect b="b" l="l" r="r" t="t"/>
              <a:pathLst>
                <a:path extrusionOk="0" h="108175" w="822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2" name="Google Shape;202;p29"/>
            <p:cNvSpPr/>
            <p:nvPr/>
          </p:nvSpPr>
          <p:spPr>
            <a:xfrm>
              <a:off x="6592955" y="1453380"/>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3" name="Google Shape;203;p29"/>
            <p:cNvSpPr/>
            <p:nvPr/>
          </p:nvSpPr>
          <p:spPr>
            <a:xfrm>
              <a:off x="6595368" y="1456681"/>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4" name="Google Shape;204;p29"/>
            <p:cNvSpPr/>
            <p:nvPr/>
          </p:nvSpPr>
          <p:spPr>
            <a:xfrm>
              <a:off x="6594225" y="1454650"/>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5" name="Google Shape;205;p29"/>
            <p:cNvSpPr/>
            <p:nvPr/>
          </p:nvSpPr>
          <p:spPr>
            <a:xfrm>
              <a:off x="5794960" y="1302543"/>
              <a:ext cx="795328" cy="158074"/>
            </a:xfrm>
            <a:custGeom>
              <a:rect b="b" l="l" r="r" t="t"/>
              <a:pathLst>
                <a:path extrusionOk="0" h="158074" w="795328">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6" name="Google Shape;206;p29"/>
            <p:cNvSpPr/>
            <p:nvPr/>
          </p:nvSpPr>
          <p:spPr>
            <a:xfrm>
              <a:off x="6591050" y="1452745"/>
              <a:ext cx="761" cy="12696"/>
            </a:xfrm>
            <a:custGeom>
              <a:rect b="b" l="l" r="r" t="t"/>
              <a:pathLst>
                <a:path extrusionOk="0" h="12696" w="761">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7" name="Google Shape;207;p29"/>
            <p:cNvSpPr/>
            <p:nvPr/>
          </p:nvSpPr>
          <p:spPr>
            <a:xfrm>
              <a:off x="6593463" y="1453888"/>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8" name="Google Shape;208;p29"/>
            <p:cNvSpPr/>
            <p:nvPr/>
          </p:nvSpPr>
          <p:spPr>
            <a:xfrm>
              <a:off x="6585210" y="1456554"/>
              <a:ext cx="10433" cy="109070"/>
            </a:xfrm>
            <a:custGeom>
              <a:rect b="b" l="l" r="r" t="t"/>
              <a:pathLst>
                <a:path extrusionOk="0" h="109070" w="10433">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9" name="Google Shape;209;p29"/>
            <p:cNvSpPr/>
            <p:nvPr/>
          </p:nvSpPr>
          <p:spPr>
            <a:xfrm>
              <a:off x="6594479" y="1454903"/>
              <a:ext cx="47" cy="635"/>
            </a:xfrm>
            <a:custGeom>
              <a:rect b="b" l="l" r="r" t="t"/>
              <a:pathLst>
                <a:path extrusionOk="0" h="635" w="47">
                  <a:moveTo>
                    <a:pt x="0" y="635"/>
                  </a:moveTo>
                  <a:cubicBezTo>
                    <a:pt x="64" y="432"/>
                    <a:pt x="64" y="203"/>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0" name="Google Shape;210;p29"/>
            <p:cNvSpPr/>
            <p:nvPr/>
          </p:nvSpPr>
          <p:spPr>
            <a:xfrm>
              <a:off x="6589527" y="1452237"/>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1" name="Google Shape;211;p29"/>
            <p:cNvSpPr/>
            <p:nvPr/>
          </p:nvSpPr>
          <p:spPr>
            <a:xfrm>
              <a:off x="6530995" y="1451095"/>
              <a:ext cx="61856" cy="95733"/>
            </a:xfrm>
            <a:custGeom>
              <a:rect b="b" l="l" r="r" t="t"/>
              <a:pathLst>
                <a:path extrusionOk="0" h="95733" w="61856">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2" name="Google Shape;212;p29"/>
            <p:cNvSpPr/>
            <p:nvPr/>
          </p:nvSpPr>
          <p:spPr>
            <a:xfrm>
              <a:off x="6528202" y="1550002"/>
              <a:ext cx="10712" cy="108558"/>
            </a:xfrm>
            <a:custGeom>
              <a:rect b="b" l="l" r="r" t="t"/>
              <a:pathLst>
                <a:path extrusionOk="0" h="108558" w="10712">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3" name="Google Shape;213;p29"/>
            <p:cNvSpPr/>
            <p:nvPr/>
          </p:nvSpPr>
          <p:spPr>
            <a:xfrm>
              <a:off x="5719921" y="1409865"/>
              <a:ext cx="818231" cy="143695"/>
            </a:xfrm>
            <a:custGeom>
              <a:rect b="b" l="l" r="r" t="t"/>
              <a:pathLst>
                <a:path extrusionOk="0" h="143695" w="818231">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4" name="Google Shape;214;p29"/>
            <p:cNvSpPr/>
            <p:nvPr/>
          </p:nvSpPr>
          <p:spPr>
            <a:xfrm>
              <a:off x="4083936" y="983729"/>
              <a:ext cx="175216" cy="148170"/>
            </a:xfrm>
            <a:custGeom>
              <a:rect b="b" l="l" r="r" t="t"/>
              <a:pathLst>
                <a:path extrusionOk="0" h="148170" w="175216">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5" name="Google Shape;215;p29"/>
            <p:cNvSpPr/>
            <p:nvPr/>
          </p:nvSpPr>
          <p:spPr>
            <a:xfrm>
              <a:off x="4085332" y="1130249"/>
              <a:ext cx="12696" cy="761"/>
            </a:xfrm>
            <a:custGeom>
              <a:rect b="b" l="l" r="r" t="t"/>
              <a:pathLst>
                <a:path extrusionOk="0" h="761" w="12696">
                  <a:moveTo>
                    <a:pt x="0" y="0"/>
                  </a:moveTo>
                  <a:lnTo>
                    <a:pt x="0" y="0"/>
                  </a:lnTo>
                  <a:cubicBezTo>
                    <a:pt x="0" y="0"/>
                    <a:pt x="0" y="0"/>
                    <a:pt x="0" y="762"/>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6" name="Google Shape;216;p29"/>
            <p:cNvSpPr/>
            <p:nvPr/>
          </p:nvSpPr>
          <p:spPr>
            <a:xfrm>
              <a:off x="5716" y="100673"/>
              <a:ext cx="4074411" cy="1033011"/>
            </a:xfrm>
            <a:custGeom>
              <a:rect b="b" l="l" r="r" t="t"/>
              <a:pathLst>
                <a:path extrusionOk="0" h="1033011" w="40744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7" name="Google Shape;217;p29"/>
            <p:cNvSpPr/>
            <p:nvPr/>
          </p:nvSpPr>
          <p:spPr>
            <a:xfrm>
              <a:off x="4074794" y="1027406"/>
              <a:ext cx="10538" cy="106531"/>
            </a:xfrm>
            <a:custGeom>
              <a:rect b="b" l="l" r="r" t="t"/>
              <a:pathLst>
                <a:path extrusionOk="0" h="106531" w="10538">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8" name="Google Shape;218;p29"/>
            <p:cNvSpPr/>
            <p:nvPr/>
          </p:nvSpPr>
          <p:spPr>
            <a:xfrm>
              <a:off x="4080127" y="1029183"/>
              <a:ext cx="3301" cy="1142"/>
            </a:xfrm>
            <a:custGeom>
              <a:rect b="b" l="l" r="r" t="t"/>
              <a:pathLst>
                <a:path extrusionOk="0" h="1142" w="3301">
                  <a:moveTo>
                    <a:pt x="3301" y="0"/>
                  </a:moveTo>
                  <a:cubicBezTo>
                    <a:pt x="2336" y="698"/>
                    <a:pt x="1193" y="1092"/>
                    <a:pt x="0" y="1143"/>
                  </a:cubicBezTo>
                  <a:cubicBezTo>
                    <a:pt x="1193" y="1117"/>
                    <a:pt x="2349" y="711"/>
                    <a:pt x="33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9" name="Google Shape;219;p29"/>
            <p:cNvSpPr/>
            <p:nvPr/>
          </p:nvSpPr>
          <p:spPr>
            <a:xfrm>
              <a:off x="5716" y="-2932"/>
              <a:ext cx="4074411" cy="1033003"/>
            </a:xfrm>
            <a:custGeom>
              <a:rect b="b" l="l" r="r" t="t"/>
              <a:pathLst>
                <a:path extrusionOk="0" h="1033003" w="4074411">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0" name="Google Shape;220;p29"/>
            <p:cNvSpPr/>
            <p:nvPr/>
          </p:nvSpPr>
          <p:spPr>
            <a:xfrm>
              <a:off x="4260930" y="879489"/>
              <a:ext cx="12696" cy="634"/>
            </a:xfrm>
            <a:custGeom>
              <a:rect b="b" l="l" r="r" t="t"/>
              <a:pathLst>
                <a:path extrusionOk="0" h="634" w="12696">
                  <a:moveTo>
                    <a:pt x="0" y="635"/>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1" name="Google Shape;221;p29"/>
            <p:cNvSpPr/>
            <p:nvPr/>
          </p:nvSpPr>
          <p:spPr>
            <a:xfrm>
              <a:off x="4261437" y="881266"/>
              <a:ext cx="12696" cy="761"/>
            </a:xfrm>
            <a:custGeom>
              <a:rect b="b" l="l" r="r" t="t"/>
              <a:pathLst>
                <a:path extrusionOk="0" h="761" w="12696">
                  <a:moveTo>
                    <a:pt x="0" y="762"/>
                  </a:moveTo>
                  <a:cubicBezTo>
                    <a:pt x="0" y="762"/>
                    <a:pt x="0" y="762"/>
                    <a:pt x="0" y="0"/>
                  </a:cubicBezTo>
                  <a:lnTo>
                    <a:pt x="0" y="0"/>
                  </a:lnTo>
                  <a:cubicBezTo>
                    <a:pt x="0" y="0"/>
                    <a:pt x="0" y="635"/>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2" name="Google Shape;222;p29"/>
            <p:cNvSpPr/>
            <p:nvPr/>
          </p:nvSpPr>
          <p:spPr>
            <a:xfrm>
              <a:off x="4258390" y="878727"/>
              <a:ext cx="761" cy="12696"/>
            </a:xfrm>
            <a:custGeom>
              <a:rect b="b" l="l" r="r" t="t"/>
              <a:pathLst>
                <a:path extrusionOk="0" h="12696" w="761">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3" name="Google Shape;223;p29"/>
            <p:cNvSpPr/>
            <p:nvPr/>
          </p:nvSpPr>
          <p:spPr>
            <a:xfrm>
              <a:off x="678430" y="-12696"/>
              <a:ext cx="3578310" cy="897391"/>
            </a:xfrm>
            <a:custGeom>
              <a:rect b="b" l="l" r="r" t="t"/>
              <a:pathLst>
                <a:path extrusionOk="0" h="897391" w="3578310">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4" name="Google Shape;224;p29"/>
            <p:cNvSpPr/>
            <p:nvPr/>
          </p:nvSpPr>
          <p:spPr>
            <a:xfrm>
              <a:off x="4258263" y="877838"/>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5" name="Google Shape;225;p29"/>
            <p:cNvSpPr/>
            <p:nvPr/>
          </p:nvSpPr>
          <p:spPr>
            <a:xfrm>
              <a:off x="4256105" y="877457"/>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6" name="Google Shape;226;p29"/>
            <p:cNvSpPr/>
            <p:nvPr/>
          </p:nvSpPr>
          <p:spPr>
            <a:xfrm>
              <a:off x="4261056" y="880632"/>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7" name="Google Shape;227;p29"/>
            <p:cNvSpPr/>
            <p:nvPr/>
          </p:nvSpPr>
          <p:spPr>
            <a:xfrm>
              <a:off x="4259406" y="878981"/>
              <a:ext cx="635" cy="12696"/>
            </a:xfrm>
            <a:custGeom>
              <a:rect b="b" l="l" r="r" t="t"/>
              <a:pathLst>
                <a:path extrusionOk="0" h="12696" w="635">
                  <a:moveTo>
                    <a:pt x="635" y="0"/>
                  </a:moveTo>
                  <a:lnTo>
                    <a:pt x="635"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8" name="Google Shape;228;p29"/>
            <p:cNvSpPr/>
            <p:nvPr/>
          </p:nvSpPr>
          <p:spPr>
            <a:xfrm>
              <a:off x="4250645" y="881647"/>
              <a:ext cx="10726" cy="109197"/>
            </a:xfrm>
            <a:custGeom>
              <a:rect b="b" l="l" r="r" t="t"/>
              <a:pathLst>
                <a:path extrusionOk="0" h="109197" w="10726">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9" name="Google Shape;229;p29"/>
            <p:cNvSpPr/>
            <p:nvPr/>
          </p:nvSpPr>
          <p:spPr>
            <a:xfrm>
              <a:off x="4075526" y="877457"/>
              <a:ext cx="186480" cy="152233"/>
            </a:xfrm>
            <a:custGeom>
              <a:rect b="b" l="l" r="r" t="t"/>
              <a:pathLst>
                <a:path extrusionOk="0" h="152233" w="186480">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0" name="Google Shape;230;p29"/>
            <p:cNvSpPr/>
            <p:nvPr/>
          </p:nvSpPr>
          <p:spPr>
            <a:xfrm>
              <a:off x="5459256" y="1332127"/>
              <a:ext cx="94464" cy="128236"/>
            </a:xfrm>
            <a:custGeom>
              <a:rect b="b" l="l" r="r" t="t"/>
              <a:pathLst>
                <a:path extrusionOk="0" h="128236" w="94464">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1" name="Google Shape;231;p29"/>
            <p:cNvSpPr/>
            <p:nvPr/>
          </p:nvSpPr>
          <p:spPr>
            <a:xfrm>
              <a:off x="4374058" y="1257597"/>
              <a:ext cx="1080246" cy="204416"/>
            </a:xfrm>
            <a:custGeom>
              <a:rect b="b" l="l" r="r" t="t"/>
              <a:pathLst>
                <a:path extrusionOk="0" h="204416" w="108024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2" name="Google Shape;232;p29"/>
            <p:cNvSpPr/>
            <p:nvPr/>
          </p:nvSpPr>
          <p:spPr>
            <a:xfrm>
              <a:off x="5460145" y="1458078"/>
              <a:ext cx="12696" cy="988"/>
            </a:xfrm>
            <a:custGeom>
              <a:rect b="b" l="l" r="r" t="t"/>
              <a:pathLst>
                <a:path extrusionOk="0" h="988" w="12696">
                  <a:moveTo>
                    <a:pt x="0" y="0"/>
                  </a:moveTo>
                  <a:lnTo>
                    <a:pt x="0" y="0"/>
                  </a:lnTo>
                  <a:cubicBezTo>
                    <a:pt x="0" y="0"/>
                    <a:pt x="0" y="0"/>
                    <a:pt x="0" y="762"/>
                  </a:cubicBezTo>
                  <a:cubicBezTo>
                    <a:pt x="0" y="1524"/>
                    <a:pt x="0" y="127"/>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3" name="Google Shape;233;p29"/>
            <p:cNvSpPr/>
            <p:nvPr/>
          </p:nvSpPr>
          <p:spPr>
            <a:xfrm>
              <a:off x="4371011" y="1155769"/>
              <a:ext cx="12696" cy="761"/>
            </a:xfrm>
            <a:custGeom>
              <a:rect b="b" l="l" r="r" t="t"/>
              <a:pathLst>
                <a:path extrusionOk="0" h="761" w="12696">
                  <a:moveTo>
                    <a:pt x="0" y="0"/>
                  </a:move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4" name="Google Shape;234;p29"/>
            <p:cNvSpPr/>
            <p:nvPr/>
          </p:nvSpPr>
          <p:spPr>
            <a:xfrm>
              <a:off x="4371687" y="1158436"/>
              <a:ext cx="9354" cy="106167"/>
            </a:xfrm>
            <a:custGeom>
              <a:rect b="b" l="l" r="r" t="t"/>
              <a:pathLst>
                <a:path extrusionOk="0" h="106167" w="9354">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5" name="Google Shape;235;p29"/>
            <p:cNvSpPr/>
            <p:nvPr/>
          </p:nvSpPr>
          <p:spPr>
            <a:xfrm>
              <a:off x="4505216" y="999473"/>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6" name="Google Shape;236;p29"/>
            <p:cNvSpPr/>
            <p:nvPr/>
          </p:nvSpPr>
          <p:spPr>
            <a:xfrm>
              <a:off x="4370374" y="1155515"/>
              <a:ext cx="256" cy="1015"/>
            </a:xfrm>
            <a:custGeom>
              <a:rect b="b" l="l" r="r" t="t"/>
              <a:pathLst>
                <a:path extrusionOk="0" h="1015" w="256">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7" name="Google Shape;237;p29"/>
            <p:cNvSpPr/>
            <p:nvPr/>
          </p:nvSpPr>
          <p:spPr>
            <a:xfrm>
              <a:off x="4371392" y="1000235"/>
              <a:ext cx="140173" cy="154772"/>
            </a:xfrm>
            <a:custGeom>
              <a:rect b="b" l="l" r="r" t="t"/>
              <a:pathLst>
                <a:path extrusionOk="0" h="154772" w="140173">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8" name="Google Shape;238;p29"/>
            <p:cNvSpPr/>
            <p:nvPr/>
          </p:nvSpPr>
          <p:spPr>
            <a:xfrm>
              <a:off x="4371646" y="1162625"/>
              <a:ext cx="635" cy="12696"/>
            </a:xfrm>
            <a:custGeom>
              <a:rect b="b" l="l" r="r" t="t"/>
              <a:pathLst>
                <a:path extrusionOk="0" h="12696" w="635">
                  <a:moveTo>
                    <a:pt x="635" y="0"/>
                  </a:moveTo>
                  <a:lnTo>
                    <a:pt x="635" y="0"/>
                  </a:lnTo>
                  <a:cubicBezTo>
                    <a:pt x="635" y="0"/>
                    <a:pt x="635"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9" name="Google Shape;239;p29"/>
            <p:cNvSpPr/>
            <p:nvPr/>
          </p:nvSpPr>
          <p:spPr>
            <a:xfrm>
              <a:off x="5554228" y="1227760"/>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0" name="Google Shape;240;p29"/>
            <p:cNvSpPr/>
            <p:nvPr/>
          </p:nvSpPr>
          <p:spPr>
            <a:xfrm>
              <a:off x="5554228" y="1229664"/>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1" name="Google Shape;241;p29"/>
            <p:cNvSpPr/>
            <p:nvPr/>
          </p:nvSpPr>
          <p:spPr>
            <a:xfrm>
              <a:off x="5552704" y="1226109"/>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2" name="Google Shape;242;p29"/>
            <p:cNvSpPr/>
            <p:nvPr/>
          </p:nvSpPr>
          <p:spPr>
            <a:xfrm>
              <a:off x="4504217" y="997483"/>
              <a:ext cx="1046074" cy="234974"/>
            </a:xfrm>
            <a:custGeom>
              <a:rect b="b" l="l" r="r" t="t"/>
              <a:pathLst>
                <a:path extrusionOk="0" h="234974" w="10460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3" name="Google Shape;243;p29"/>
            <p:cNvSpPr/>
            <p:nvPr/>
          </p:nvSpPr>
          <p:spPr>
            <a:xfrm>
              <a:off x="5550927" y="1226033"/>
              <a:ext cx="888" cy="76"/>
            </a:xfrm>
            <a:custGeom>
              <a:rect b="b" l="l" r="r" t="t"/>
              <a:pathLst>
                <a:path extrusionOk="0" h="76" w="888">
                  <a:moveTo>
                    <a:pt x="889" y="76"/>
                  </a:moveTo>
                  <a:cubicBezTo>
                    <a:pt x="597" y="-25"/>
                    <a:pt x="292" y="-25"/>
                    <a:pt x="0" y="76"/>
                  </a:cubicBezTo>
                  <a:lnTo>
                    <a:pt x="0" y="76"/>
                  </a:lnTo>
                  <a:cubicBezTo>
                    <a:pt x="292" y="0"/>
                    <a:pt x="597" y="0"/>
                    <a:pt x="889" y="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4" name="Google Shape;244;p29"/>
            <p:cNvSpPr/>
            <p:nvPr/>
          </p:nvSpPr>
          <p:spPr>
            <a:xfrm>
              <a:off x="5543436" y="1229537"/>
              <a:ext cx="10800" cy="108798"/>
            </a:xfrm>
            <a:custGeom>
              <a:rect b="b" l="l" r="r" t="t"/>
              <a:pathLst>
                <a:path extrusionOk="0" h="108798" w="10800">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5" name="Google Shape;245;p29"/>
            <p:cNvSpPr/>
            <p:nvPr/>
          </p:nvSpPr>
          <p:spPr>
            <a:xfrm>
              <a:off x="5552704" y="1226363"/>
              <a:ext cx="634" cy="635"/>
            </a:xfrm>
            <a:custGeom>
              <a:rect b="b" l="l" r="r" t="t"/>
              <a:pathLst>
                <a:path extrusionOk="0" h="635" w="634">
                  <a:moveTo>
                    <a:pt x="635" y="635"/>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6" name="Google Shape;246;p29"/>
            <p:cNvSpPr/>
            <p:nvPr/>
          </p:nvSpPr>
          <p:spPr>
            <a:xfrm>
              <a:off x="5549276" y="1225093"/>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7" name="Google Shape;247;p29"/>
            <p:cNvSpPr/>
            <p:nvPr/>
          </p:nvSpPr>
          <p:spPr>
            <a:xfrm>
              <a:off x="5554228" y="1227760"/>
              <a:ext cx="12696" cy="888"/>
            </a:xfrm>
            <a:custGeom>
              <a:rect b="b" l="l" r="r" t="t"/>
              <a:pathLst>
                <a:path extrusionOk="0" h="888" w="12696">
                  <a:moveTo>
                    <a:pt x="0" y="889"/>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8" name="Google Shape;248;p29"/>
            <p:cNvSpPr/>
            <p:nvPr/>
          </p:nvSpPr>
          <p:spPr>
            <a:xfrm>
              <a:off x="5452653" y="1225220"/>
              <a:ext cx="100439" cy="128871"/>
            </a:xfrm>
            <a:custGeom>
              <a:rect b="b" l="l" r="r" t="t"/>
              <a:pathLst>
                <a:path extrusionOk="0" h="128871" w="100439">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9" name="Google Shape;249;p29"/>
            <p:cNvSpPr/>
            <p:nvPr/>
          </p:nvSpPr>
          <p:spPr>
            <a:xfrm>
              <a:off x="5449479" y="1353076"/>
              <a:ext cx="10712" cy="109090"/>
            </a:xfrm>
            <a:custGeom>
              <a:rect b="b" l="l" r="r" t="t"/>
              <a:pathLst>
                <a:path extrusionOk="0" h="109090" w="10712">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0" name="Google Shape;250;p29"/>
            <p:cNvSpPr/>
            <p:nvPr/>
          </p:nvSpPr>
          <p:spPr>
            <a:xfrm>
              <a:off x="4370319" y="1153023"/>
              <a:ext cx="1089130" cy="204759"/>
            </a:xfrm>
            <a:custGeom>
              <a:rect b="b" l="l" r="r" t="t"/>
              <a:pathLst>
                <a:path extrusionOk="0" h="204759" w="1089130">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1" name="Google Shape;251;p29"/>
            <p:cNvSpPr/>
            <p:nvPr/>
          </p:nvSpPr>
          <p:spPr>
            <a:xfrm>
              <a:off x="8659109" y="2038698"/>
              <a:ext cx="97638" cy="84687"/>
            </a:xfrm>
            <a:custGeom>
              <a:rect b="b" l="l" r="r" t="t"/>
              <a:pathLst>
                <a:path extrusionOk="0" h="84687" w="97638">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2" name="Google Shape;252;p29"/>
            <p:cNvSpPr/>
            <p:nvPr/>
          </p:nvSpPr>
          <p:spPr>
            <a:xfrm>
              <a:off x="8257636" y="2018257"/>
              <a:ext cx="397410" cy="106906"/>
            </a:xfrm>
            <a:custGeom>
              <a:rect b="b" l="l" r="r" t="t"/>
              <a:pathLst>
                <a:path extrusionOk="0" h="106906" w="397410">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3" name="Google Shape;253;p29"/>
            <p:cNvSpPr/>
            <p:nvPr/>
          </p:nvSpPr>
          <p:spPr>
            <a:xfrm>
              <a:off x="8660507" y="2121480"/>
              <a:ext cx="47" cy="761"/>
            </a:xfrm>
            <a:custGeom>
              <a:rect b="b" l="l" r="r" t="t"/>
              <a:pathLst>
                <a:path extrusionOk="0" h="761" w="47">
                  <a:moveTo>
                    <a:pt x="0" y="0"/>
                  </a:moveTo>
                  <a:cubicBezTo>
                    <a:pt x="0" y="0"/>
                    <a:pt x="0" y="0"/>
                    <a:pt x="0" y="0"/>
                  </a:cubicBezTo>
                  <a:cubicBezTo>
                    <a:pt x="64" y="254"/>
                    <a:pt x="64" y="508"/>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4" name="Google Shape;254;p29"/>
            <p:cNvSpPr/>
            <p:nvPr/>
          </p:nvSpPr>
          <p:spPr>
            <a:xfrm>
              <a:off x="8255605" y="191528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5" name="Google Shape;255;p29"/>
            <p:cNvSpPr/>
            <p:nvPr/>
          </p:nvSpPr>
          <p:spPr>
            <a:xfrm>
              <a:off x="8254405" y="1916810"/>
              <a:ext cx="56" cy="56"/>
            </a:xfrm>
            <a:custGeom>
              <a:rect b="b" l="l" r="r" t="t"/>
              <a:pathLst>
                <a:path extrusionOk="0" h="56" w="56">
                  <a:moveTo>
                    <a:pt x="56" y="0"/>
                  </a:moveTo>
                  <a:lnTo>
                    <a:pt x="56" y="0"/>
                  </a:lnTo>
                  <a:lnTo>
                    <a:pt x="56" y="0"/>
                  </a:lnTo>
                  <a:cubicBezTo>
                    <a:pt x="56" y="0"/>
                    <a:pt x="-71" y="127"/>
                    <a:pt x="5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6" name="Google Shape;256;p29"/>
            <p:cNvSpPr/>
            <p:nvPr/>
          </p:nvSpPr>
          <p:spPr>
            <a:xfrm>
              <a:off x="8255303" y="1920111"/>
              <a:ext cx="9443" cy="106493"/>
            </a:xfrm>
            <a:custGeom>
              <a:rect b="b" l="l" r="r" t="t"/>
              <a:pathLst>
                <a:path extrusionOk="0" h="106493" w="944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7" name="Google Shape;257;p29"/>
            <p:cNvSpPr/>
            <p:nvPr/>
          </p:nvSpPr>
          <p:spPr>
            <a:xfrm>
              <a:off x="8649714" y="2018510"/>
              <a:ext cx="10830" cy="106277"/>
            </a:xfrm>
            <a:custGeom>
              <a:rect b="b" l="l" r="r" t="t"/>
              <a:pathLst>
                <a:path extrusionOk="0" h="106277" w="10830">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8" name="Google Shape;258;p29"/>
            <p:cNvSpPr/>
            <p:nvPr/>
          </p:nvSpPr>
          <p:spPr>
            <a:xfrm>
              <a:off x="8254334" y="1916175"/>
              <a:ext cx="12696" cy="1015"/>
            </a:xfrm>
            <a:custGeom>
              <a:rect b="b" l="l" r="r" t="t"/>
              <a:pathLst>
                <a:path extrusionOk="0" h="1015" w="12696">
                  <a:moveTo>
                    <a:pt x="0" y="1016"/>
                  </a:moveTo>
                  <a:lnTo>
                    <a:pt x="0" y="1016"/>
                  </a:lnTo>
                  <a:lnTo>
                    <a:pt x="0" y="1016"/>
                  </a:lnTo>
                  <a:cubicBezTo>
                    <a:pt x="0" y="1016"/>
                    <a:pt x="0" y="38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9" name="Google Shape;259;p29"/>
            <p:cNvSpPr/>
            <p:nvPr/>
          </p:nvSpPr>
          <p:spPr>
            <a:xfrm>
              <a:off x="8255350" y="1915413"/>
              <a:ext cx="761" cy="888"/>
            </a:xfrm>
            <a:custGeom>
              <a:rect b="b" l="l" r="r" t="t"/>
              <a:pathLst>
                <a:path extrusionOk="0" h="888" w="761">
                  <a:moveTo>
                    <a:pt x="0" y="127"/>
                  </a:moveTo>
                  <a:lnTo>
                    <a:pt x="0" y="888"/>
                  </a:ln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0" name="Google Shape;260;p29"/>
            <p:cNvSpPr/>
            <p:nvPr/>
          </p:nvSpPr>
          <p:spPr>
            <a:xfrm>
              <a:off x="8655300" y="2020288"/>
              <a:ext cx="3428" cy="1143"/>
            </a:xfrm>
            <a:custGeom>
              <a:rect b="b" l="l" r="r" t="t"/>
              <a:pathLst>
                <a:path extrusionOk="0" h="1143" w="3428">
                  <a:moveTo>
                    <a:pt x="3428" y="0"/>
                  </a:moveTo>
                  <a:cubicBezTo>
                    <a:pt x="2438" y="749"/>
                    <a:pt x="1245" y="1155"/>
                    <a:pt x="0" y="1143"/>
                  </a:cubicBezTo>
                  <a:cubicBezTo>
                    <a:pt x="1231" y="1155"/>
                    <a:pt x="2438" y="749"/>
                    <a:pt x="342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1" name="Google Shape;261;p29"/>
            <p:cNvSpPr/>
            <p:nvPr/>
          </p:nvSpPr>
          <p:spPr>
            <a:xfrm>
              <a:off x="8258017" y="1916810"/>
              <a:ext cx="397410" cy="105002"/>
            </a:xfrm>
            <a:custGeom>
              <a:rect b="b" l="l" r="r" t="t"/>
              <a:pathLst>
                <a:path extrusionOk="0" h="105002" w="397410">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2" name="Google Shape;262;p29"/>
            <p:cNvSpPr/>
            <p:nvPr/>
          </p:nvSpPr>
          <p:spPr>
            <a:xfrm>
              <a:off x="8650708" y="1939156"/>
              <a:ext cx="97660" cy="82404"/>
            </a:xfrm>
            <a:custGeom>
              <a:rect b="b" l="l" r="r" t="t"/>
              <a:pathLst>
                <a:path extrusionOk="0" h="82404" w="97660">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3" name="Google Shape;263;p29"/>
            <p:cNvSpPr/>
            <p:nvPr/>
          </p:nvSpPr>
          <p:spPr>
            <a:xfrm>
              <a:off x="8757256" y="1934331"/>
              <a:ext cx="12696" cy="12696"/>
            </a:xfrm>
            <a:custGeom>
              <a:rect b="b" l="l" r="r" t="t"/>
              <a:pathLst>
                <a:path extrusionOk="0" h="12696" w="12696">
                  <a:moveTo>
                    <a:pt x="0" y="0"/>
                  </a:moveTo>
                  <a:cubicBezTo>
                    <a:pt x="0" y="0"/>
                    <a:pt x="0" y="0"/>
                    <a:pt x="0" y="0"/>
                  </a:cubicBez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4" name="Google Shape;264;p29"/>
            <p:cNvSpPr/>
            <p:nvPr/>
          </p:nvSpPr>
          <p:spPr>
            <a:xfrm>
              <a:off x="8755097" y="1933061"/>
              <a:ext cx="761" cy="12696"/>
            </a:xfrm>
            <a:custGeom>
              <a:rect b="b" l="l" r="r" t="t"/>
              <a:pathLst>
                <a:path extrusionOk="0" h="12696" w="761">
                  <a:moveTo>
                    <a:pt x="762" y="0"/>
                  </a:moveTo>
                  <a:lnTo>
                    <a:pt x="0" y="0"/>
                  </a:ln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5" name="Google Shape;265;p29"/>
            <p:cNvSpPr/>
            <p:nvPr/>
          </p:nvSpPr>
          <p:spPr>
            <a:xfrm>
              <a:off x="8758145" y="1935347"/>
              <a:ext cx="47" cy="762"/>
            </a:xfrm>
            <a:custGeom>
              <a:rect b="b" l="l" r="r" t="t"/>
              <a:pathLst>
                <a:path extrusionOk="0" h="762" w="47">
                  <a:moveTo>
                    <a:pt x="0" y="762"/>
                  </a:moveTo>
                  <a:lnTo>
                    <a:pt x="0" y="0"/>
                  </a:lnTo>
                  <a:cubicBezTo>
                    <a:pt x="63" y="203"/>
                    <a:pt x="63" y="432"/>
                    <a:pt x="0" y="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6" name="Google Shape;266;p29"/>
            <p:cNvSpPr/>
            <p:nvPr/>
          </p:nvSpPr>
          <p:spPr>
            <a:xfrm>
              <a:off x="8581024" y="1889258"/>
              <a:ext cx="634" cy="761"/>
            </a:xfrm>
            <a:custGeom>
              <a:rect b="b" l="l" r="r" t="t"/>
              <a:pathLst>
                <a:path extrusionOk="0" h="761" w="634">
                  <a:moveTo>
                    <a:pt x="635" y="762"/>
                  </a:moveTo>
                  <a:lnTo>
                    <a:pt x="635" y="762"/>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7" name="Google Shape;267;p29"/>
            <p:cNvSpPr/>
            <p:nvPr/>
          </p:nvSpPr>
          <p:spPr>
            <a:xfrm>
              <a:off x="8582675" y="1816633"/>
              <a:ext cx="80624" cy="68181"/>
            </a:xfrm>
            <a:custGeom>
              <a:rect b="b" l="l" r="r" t="t"/>
              <a:pathLst>
                <a:path extrusionOk="0" h="68181" w="80624">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8" name="Google Shape;268;p29"/>
            <p:cNvSpPr/>
            <p:nvPr/>
          </p:nvSpPr>
          <p:spPr>
            <a:xfrm>
              <a:off x="8670283" y="1817395"/>
              <a:ext cx="12696" cy="634"/>
            </a:xfrm>
            <a:custGeom>
              <a:rect b="b" l="l" r="r" t="t"/>
              <a:pathLst>
                <a:path extrusionOk="0" h="634" w="12696">
                  <a:moveTo>
                    <a:pt x="0" y="0"/>
                  </a:moveTo>
                  <a:lnTo>
                    <a:pt x="0" y="0"/>
                  </a:lnTo>
                  <a:lnTo>
                    <a:pt x="0" y="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9" name="Google Shape;269;p29"/>
            <p:cNvSpPr/>
            <p:nvPr/>
          </p:nvSpPr>
          <p:spPr>
            <a:xfrm>
              <a:off x="8474498" y="1739183"/>
              <a:ext cx="191848" cy="67895"/>
            </a:xfrm>
            <a:custGeom>
              <a:rect b="b" l="l" r="r" t="t"/>
              <a:pathLst>
                <a:path extrusionOk="0" h="67895" w="191848">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0" name="Google Shape;270;p29"/>
            <p:cNvSpPr/>
            <p:nvPr/>
          </p:nvSpPr>
          <p:spPr>
            <a:xfrm>
              <a:off x="8671496" y="1803174"/>
              <a:ext cx="56" cy="761"/>
            </a:xfrm>
            <a:custGeom>
              <a:rect b="b" l="l" r="r" t="t"/>
              <a:pathLst>
                <a:path extrusionOk="0" h="761" w="56">
                  <a:moveTo>
                    <a:pt x="56" y="0"/>
                  </a:moveTo>
                  <a:lnTo>
                    <a:pt x="56" y="762"/>
                  </a:lnTo>
                  <a:lnTo>
                    <a:pt x="56" y="762"/>
                  </a:lnTo>
                  <a:cubicBezTo>
                    <a:pt x="56" y="762"/>
                    <a:pt x="-71" y="254"/>
                    <a:pt x="5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1" name="Google Shape;271;p29"/>
            <p:cNvSpPr/>
            <p:nvPr/>
          </p:nvSpPr>
          <p:spPr>
            <a:xfrm>
              <a:off x="8253395" y="1738040"/>
              <a:ext cx="224884" cy="184356"/>
            </a:xfrm>
            <a:custGeom>
              <a:rect b="b" l="l" r="r" t="t"/>
              <a:pathLst>
                <a:path extrusionOk="0" h="184356" w="224884">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2" name="Google Shape;272;p29"/>
            <p:cNvSpPr/>
            <p:nvPr/>
          </p:nvSpPr>
          <p:spPr>
            <a:xfrm>
              <a:off x="4279213" y="33761"/>
              <a:ext cx="28" cy="761"/>
            </a:xfrm>
            <a:custGeom>
              <a:rect b="b" l="l" r="r" t="t"/>
              <a:pathLst>
                <a:path extrusionOk="0" h="761" w="28">
                  <a:moveTo>
                    <a:pt x="0" y="0"/>
                  </a:moveTo>
                  <a:cubicBezTo>
                    <a:pt x="38" y="254"/>
                    <a:pt x="38" y="508"/>
                    <a:pt x="0" y="762"/>
                  </a:cubicBezTo>
                  <a:cubicBezTo>
                    <a:pt x="38" y="546"/>
                    <a:pt x="38" y="343"/>
                    <a:pt x="0" y="1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3" name="Google Shape;273;p29"/>
            <p:cNvSpPr/>
            <p:nvPr/>
          </p:nvSpPr>
          <p:spPr>
            <a:xfrm>
              <a:off x="4277435" y="32619"/>
              <a:ext cx="888" cy="12696"/>
            </a:xfrm>
            <a:custGeom>
              <a:rect b="b" l="l" r="r" t="t"/>
              <a:pathLst>
                <a:path extrusionOk="0" h="12696" w="888">
                  <a:moveTo>
                    <a:pt x="0" y="0"/>
                  </a:moveTo>
                  <a:lnTo>
                    <a:pt x="889" y="0"/>
                  </a:lnTo>
                  <a:lnTo>
                    <a:pt x="88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4" name="Google Shape;274;p29"/>
            <p:cNvSpPr/>
            <p:nvPr/>
          </p:nvSpPr>
          <p:spPr>
            <a:xfrm>
              <a:off x="6079496" y="915675"/>
              <a:ext cx="42153" cy="28186"/>
            </a:xfrm>
            <a:custGeom>
              <a:rect b="b" l="l" r="r" t="t"/>
              <a:pathLst>
                <a:path extrusionOk="0" h="28186" w="42153">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5" name="Google Shape;275;p29"/>
            <p:cNvSpPr/>
            <p:nvPr/>
          </p:nvSpPr>
          <p:spPr>
            <a:xfrm>
              <a:off x="4273372" y="640029"/>
              <a:ext cx="1555107" cy="478284"/>
            </a:xfrm>
            <a:custGeom>
              <a:rect b="b" l="l" r="r" t="t"/>
              <a:pathLst>
                <a:path extrusionOk="0" h="478284" w="1555107">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6" name="Google Shape;276;p29"/>
            <p:cNvSpPr/>
            <p:nvPr/>
          </p:nvSpPr>
          <p:spPr>
            <a:xfrm>
              <a:off x="5859333" y="505190"/>
              <a:ext cx="10538" cy="511423"/>
            </a:xfrm>
            <a:custGeom>
              <a:rect b="b" l="l" r="r" t="t"/>
              <a:pathLst>
                <a:path extrusionOk="0" h="511423" w="10538">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7" name="Google Shape;277;p29"/>
            <p:cNvSpPr/>
            <p:nvPr/>
          </p:nvSpPr>
          <p:spPr>
            <a:xfrm>
              <a:off x="5864538" y="506714"/>
              <a:ext cx="3301" cy="1145"/>
            </a:xfrm>
            <a:custGeom>
              <a:rect b="b" l="l" r="r" t="t"/>
              <a:pathLst>
                <a:path extrusionOk="0" h="1145" w="3301">
                  <a:moveTo>
                    <a:pt x="3301" y="0"/>
                  </a:moveTo>
                  <a:cubicBezTo>
                    <a:pt x="2362" y="736"/>
                    <a:pt x="1193" y="1130"/>
                    <a:pt x="0" y="1143"/>
                  </a:cubicBezTo>
                  <a:cubicBezTo>
                    <a:pt x="1206" y="1181"/>
                    <a:pt x="2374" y="775"/>
                    <a:pt x="33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8" name="Google Shape;278;p29"/>
            <p:cNvSpPr/>
            <p:nvPr/>
          </p:nvSpPr>
          <p:spPr>
            <a:xfrm>
              <a:off x="4269524" y="17651"/>
              <a:ext cx="1595014" cy="490224"/>
            </a:xfrm>
            <a:custGeom>
              <a:rect b="b" l="l" r="r" t="t"/>
              <a:pathLst>
                <a:path extrusionOk="0" h="490224" w="159501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9" name="Google Shape;279;p29"/>
            <p:cNvSpPr/>
            <p:nvPr/>
          </p:nvSpPr>
          <p:spPr>
            <a:xfrm>
              <a:off x="6122792" y="293917"/>
              <a:ext cx="28" cy="761"/>
            </a:xfrm>
            <a:custGeom>
              <a:rect b="b" l="l" r="r" t="t"/>
              <a:pathLst>
                <a:path extrusionOk="0" h="761" w="28">
                  <a:moveTo>
                    <a:pt x="0" y="762"/>
                  </a:moveTo>
                  <a:cubicBezTo>
                    <a:pt x="38" y="508"/>
                    <a:pt x="38" y="254"/>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0" name="Google Shape;280;p29"/>
            <p:cNvSpPr/>
            <p:nvPr/>
          </p:nvSpPr>
          <p:spPr>
            <a:xfrm>
              <a:off x="6123300" y="295694"/>
              <a:ext cx="12696" cy="888"/>
            </a:xfrm>
            <a:custGeom>
              <a:rect b="b" l="l" r="r" t="t"/>
              <a:pathLst>
                <a:path extrusionOk="0" h="888" w="12696">
                  <a:moveTo>
                    <a:pt x="0" y="889"/>
                  </a:moveTo>
                  <a:cubicBezTo>
                    <a:pt x="0" y="889"/>
                    <a:pt x="0" y="889"/>
                    <a:pt x="0" y="0"/>
                  </a:cubicBezTo>
                  <a:lnTo>
                    <a:pt x="0" y="0"/>
                  </a:lnTo>
                  <a:cubicBezTo>
                    <a:pt x="0" y="0"/>
                    <a:pt x="0" y="635"/>
                    <a:pt x="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1" name="Google Shape;281;p29"/>
            <p:cNvSpPr/>
            <p:nvPr/>
          </p:nvSpPr>
          <p:spPr>
            <a:xfrm>
              <a:off x="6120760" y="293155"/>
              <a:ext cx="888" cy="12696"/>
            </a:xfrm>
            <a:custGeom>
              <a:rect b="b" l="l" r="r" t="t"/>
              <a:pathLst>
                <a:path extrusionOk="0" h="12696" w="888">
                  <a:moveTo>
                    <a:pt x="889"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2" name="Google Shape;282;p29"/>
            <p:cNvSpPr/>
            <p:nvPr/>
          </p:nvSpPr>
          <p:spPr>
            <a:xfrm>
              <a:off x="6119237" y="292012"/>
              <a:ext cx="888" cy="12696"/>
            </a:xfrm>
            <a:custGeom>
              <a:rect b="b" l="l" r="r" t="t"/>
              <a:pathLst>
                <a:path extrusionOk="0" h="12696" w="888">
                  <a:moveTo>
                    <a:pt x="0" y="0"/>
                  </a:moveTo>
                  <a:lnTo>
                    <a:pt x="889"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3" name="Google Shape;283;p29"/>
            <p:cNvSpPr/>
            <p:nvPr/>
          </p:nvSpPr>
          <p:spPr>
            <a:xfrm>
              <a:off x="6121141" y="293409"/>
              <a:ext cx="761" cy="12696"/>
            </a:xfrm>
            <a:custGeom>
              <a:rect b="b" l="l" r="r" t="t"/>
              <a:pathLst>
                <a:path extrusionOk="0" h="12696" w="761">
                  <a:moveTo>
                    <a:pt x="762" y="0"/>
                  </a:moveTo>
                  <a:lnTo>
                    <a:pt x="762"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4" name="Google Shape;284;p29"/>
            <p:cNvSpPr/>
            <p:nvPr/>
          </p:nvSpPr>
          <p:spPr>
            <a:xfrm>
              <a:off x="6117205" y="291885"/>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5" name="Google Shape;285;p29"/>
            <p:cNvSpPr/>
            <p:nvPr/>
          </p:nvSpPr>
          <p:spPr>
            <a:xfrm>
              <a:off x="6122919" y="294933"/>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6" name="Google Shape;286;p29"/>
            <p:cNvSpPr/>
            <p:nvPr/>
          </p:nvSpPr>
          <p:spPr>
            <a:xfrm>
              <a:off x="6112507" y="296710"/>
              <a:ext cx="10468" cy="625319"/>
            </a:xfrm>
            <a:custGeom>
              <a:rect b="b" l="l" r="r" t="t"/>
              <a:pathLst>
                <a:path extrusionOk="0" h="625319" w="10468">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7" name="Google Shape;287;p29"/>
            <p:cNvSpPr/>
            <p:nvPr/>
          </p:nvSpPr>
          <p:spPr>
            <a:xfrm>
              <a:off x="5861334" y="293663"/>
              <a:ext cx="261899" cy="214829"/>
            </a:xfrm>
            <a:custGeom>
              <a:rect b="b" l="l" r="r" t="t"/>
              <a:pathLst>
                <a:path extrusionOk="0" h="214829" w="26189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8" name="Google Shape;288;p29"/>
            <p:cNvSpPr/>
            <p:nvPr/>
          </p:nvSpPr>
          <p:spPr>
            <a:xfrm>
              <a:off x="3883199" y="337340"/>
              <a:ext cx="253936" cy="212162"/>
            </a:xfrm>
            <a:custGeom>
              <a:rect b="b" l="l" r="r" t="t"/>
              <a:pathLst>
                <a:path extrusionOk="0" h="212162" w="253936">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9" name="Google Shape;289;p29"/>
            <p:cNvSpPr/>
            <p:nvPr/>
          </p:nvSpPr>
          <p:spPr>
            <a:xfrm>
              <a:off x="3884468" y="546581"/>
              <a:ext cx="57" cy="888"/>
            </a:xfrm>
            <a:custGeom>
              <a:rect b="b" l="l" r="r" t="t"/>
              <a:pathLst>
                <a:path extrusionOk="0" h="888" w="57">
                  <a:moveTo>
                    <a:pt x="0" y="762"/>
                  </a:moveTo>
                  <a:cubicBezTo>
                    <a:pt x="64" y="508"/>
                    <a:pt x="64" y="254"/>
                    <a:pt x="0" y="0"/>
                  </a:cubicBezTo>
                  <a:cubicBezTo>
                    <a:pt x="76" y="292"/>
                    <a:pt x="76" y="597"/>
                    <a:pt x="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0" name="Google Shape;290;p29"/>
            <p:cNvSpPr/>
            <p:nvPr/>
          </p:nvSpPr>
          <p:spPr>
            <a:xfrm>
              <a:off x="2014803" y="-12696"/>
              <a:ext cx="1865222" cy="563292"/>
            </a:xfrm>
            <a:custGeom>
              <a:rect b="b" l="l" r="r" t="t"/>
              <a:pathLst>
                <a:path extrusionOk="0" h="563292" w="186522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1" name="Google Shape;291;p29"/>
            <p:cNvSpPr/>
            <p:nvPr/>
          </p:nvSpPr>
          <p:spPr>
            <a:xfrm>
              <a:off x="3874057" y="-12696"/>
              <a:ext cx="10538" cy="563600"/>
            </a:xfrm>
            <a:custGeom>
              <a:rect b="b" l="l" r="r" t="t"/>
              <a:pathLst>
                <a:path extrusionOk="0" h="563600" w="10538">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2" name="Google Shape;292;p29"/>
            <p:cNvSpPr/>
            <p:nvPr/>
          </p:nvSpPr>
          <p:spPr>
            <a:xfrm>
              <a:off x="7759412" y="1077164"/>
              <a:ext cx="54898" cy="40007"/>
            </a:xfrm>
            <a:custGeom>
              <a:rect b="b" l="l" r="r" t="t"/>
              <a:pathLst>
                <a:path extrusionOk="0" h="40007" w="54898">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3" name="Google Shape;293;p29"/>
            <p:cNvSpPr/>
            <p:nvPr/>
          </p:nvSpPr>
          <p:spPr>
            <a:xfrm>
              <a:off x="7050022" y="925959"/>
              <a:ext cx="19" cy="888"/>
            </a:xfrm>
            <a:custGeom>
              <a:rect b="b" l="l" r="r" t="t"/>
              <a:pathLst>
                <a:path extrusionOk="0" h="888" w="19">
                  <a:moveTo>
                    <a:pt x="19" y="0"/>
                  </a:moveTo>
                  <a:cubicBezTo>
                    <a:pt x="-6" y="292"/>
                    <a:pt x="-6" y="597"/>
                    <a:pt x="19" y="889"/>
                  </a:cubicBezTo>
                  <a:lnTo>
                    <a:pt x="19" y="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4" name="Google Shape;294;p29"/>
            <p:cNvSpPr/>
            <p:nvPr/>
          </p:nvSpPr>
          <p:spPr>
            <a:xfrm>
              <a:off x="7050120" y="928371"/>
              <a:ext cx="10966" cy="114143"/>
            </a:xfrm>
            <a:custGeom>
              <a:rect b="b" l="l" r="r" t="t"/>
              <a:pathLst>
                <a:path extrusionOk="0" h="114143" w="10966">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5" name="Google Shape;295;p29"/>
            <p:cNvSpPr/>
            <p:nvPr/>
          </p:nvSpPr>
          <p:spPr>
            <a:xfrm>
              <a:off x="7570992" y="1066258"/>
              <a:ext cx="10791" cy="29710"/>
            </a:xfrm>
            <a:custGeom>
              <a:rect b="b" l="l" r="r" t="t"/>
              <a:pathLst>
                <a:path extrusionOk="0" h="29710" w="10791">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6" name="Google Shape;296;p29"/>
            <p:cNvSpPr/>
            <p:nvPr/>
          </p:nvSpPr>
          <p:spPr>
            <a:xfrm>
              <a:off x="7049406" y="927102"/>
              <a:ext cx="12696" cy="761"/>
            </a:xfrm>
            <a:custGeom>
              <a:rect b="b" l="l" r="r" t="t"/>
              <a:pathLst>
                <a:path extrusionOk="0" h="761" w="12696">
                  <a:moveTo>
                    <a:pt x="0" y="0"/>
                  </a:moveTo>
                  <a:lnTo>
                    <a:pt x="0" y="0"/>
                  </a:lnTo>
                  <a:lnTo>
                    <a:pt x="0" y="762"/>
                  </a:ln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7" name="Google Shape;297;p29"/>
            <p:cNvSpPr/>
            <p:nvPr/>
          </p:nvSpPr>
          <p:spPr>
            <a:xfrm>
              <a:off x="7050549" y="925324"/>
              <a:ext cx="12696" cy="634"/>
            </a:xfrm>
            <a:custGeom>
              <a:rect b="b" l="l" r="r" t="t"/>
              <a:pathLst>
                <a:path extrusionOk="0" h="634" w="12696">
                  <a:moveTo>
                    <a:pt x="0" y="0"/>
                  </a:moveTo>
                  <a:lnTo>
                    <a:pt x="0" y="635"/>
                  </a:lnTo>
                  <a:lnTo>
                    <a:pt x="0" y="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8" name="Google Shape;298;p29"/>
            <p:cNvSpPr/>
            <p:nvPr/>
          </p:nvSpPr>
          <p:spPr>
            <a:xfrm>
              <a:off x="7576070" y="1068289"/>
              <a:ext cx="3428" cy="1142"/>
            </a:xfrm>
            <a:custGeom>
              <a:rect b="b" l="l" r="r" t="t"/>
              <a:pathLst>
                <a:path extrusionOk="0" h="1142" w="3428">
                  <a:moveTo>
                    <a:pt x="3428" y="0"/>
                  </a:moveTo>
                  <a:cubicBezTo>
                    <a:pt x="2412" y="698"/>
                    <a:pt x="1231" y="1092"/>
                    <a:pt x="0" y="1143"/>
                  </a:cubicBezTo>
                  <a:cubicBezTo>
                    <a:pt x="1231" y="1092"/>
                    <a:pt x="2412" y="698"/>
                    <a:pt x="342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9" name="Google Shape;299;p29"/>
            <p:cNvSpPr/>
            <p:nvPr/>
          </p:nvSpPr>
          <p:spPr>
            <a:xfrm>
              <a:off x="7051565" y="926213"/>
              <a:ext cx="525014" cy="143218"/>
            </a:xfrm>
            <a:custGeom>
              <a:rect b="b" l="l" r="r" t="t"/>
              <a:pathLst>
                <a:path extrusionOk="0" h="143218" w="525014">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0" name="Google Shape;300;p29"/>
            <p:cNvSpPr/>
            <p:nvPr/>
          </p:nvSpPr>
          <p:spPr>
            <a:xfrm>
              <a:off x="7049251" y="705163"/>
              <a:ext cx="222820" cy="227778"/>
            </a:xfrm>
            <a:custGeom>
              <a:rect b="b" l="l" r="r" t="t"/>
              <a:pathLst>
                <a:path extrusionOk="0" h="227778" w="222820">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1" name="Google Shape;301;p29"/>
            <p:cNvSpPr/>
            <p:nvPr/>
          </p:nvSpPr>
          <p:spPr>
            <a:xfrm>
              <a:off x="7571401" y="869319"/>
              <a:ext cx="244415" cy="200366"/>
            </a:xfrm>
            <a:custGeom>
              <a:rect b="b" l="l" r="r" t="t"/>
              <a:pathLst>
                <a:path extrusionOk="0" h="200366" w="244415">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2" name="Google Shape;302;p29"/>
            <p:cNvSpPr/>
            <p:nvPr/>
          </p:nvSpPr>
          <p:spPr>
            <a:xfrm>
              <a:off x="8759415" y="1993117"/>
              <a:ext cx="1077579" cy="336335"/>
            </a:xfrm>
            <a:custGeom>
              <a:rect b="b" l="l" r="r" t="t"/>
              <a:pathLst>
                <a:path extrusionOk="0" h="336335" w="1077579">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3" name="Google Shape;303;p29"/>
            <p:cNvSpPr/>
            <p:nvPr/>
          </p:nvSpPr>
          <p:spPr>
            <a:xfrm>
              <a:off x="5832288" y="1284895"/>
              <a:ext cx="2872148" cy="449844"/>
            </a:xfrm>
            <a:custGeom>
              <a:rect b="b" l="l" r="r" t="t"/>
              <a:pathLst>
                <a:path extrusionOk="0" h="449844" w="2872148">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4" name="Google Shape;304;p29"/>
            <p:cNvSpPr/>
            <p:nvPr/>
          </p:nvSpPr>
          <p:spPr>
            <a:xfrm>
              <a:off x="9832201" y="2121608"/>
              <a:ext cx="10633" cy="203781"/>
            </a:xfrm>
            <a:custGeom>
              <a:rect b="b" l="l" r="r" t="t"/>
              <a:pathLst>
                <a:path extrusionOk="0" h="203781" w="10633">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5" name="Google Shape;305;p29"/>
            <p:cNvSpPr/>
            <p:nvPr/>
          </p:nvSpPr>
          <p:spPr>
            <a:xfrm>
              <a:off x="8661202" y="1762418"/>
              <a:ext cx="114" cy="635"/>
            </a:xfrm>
            <a:custGeom>
              <a:rect b="b" l="l" r="r" t="t"/>
              <a:pathLst>
                <a:path extrusionOk="0" h="635" w="114">
                  <a:moveTo>
                    <a:pt x="67" y="0"/>
                  </a:moveTo>
                  <a:lnTo>
                    <a:pt x="67" y="0"/>
                  </a:lnTo>
                  <a:cubicBezTo>
                    <a:pt x="130" y="203"/>
                    <a:pt x="130" y="432"/>
                    <a:pt x="67" y="635"/>
                  </a:cubicBezTo>
                  <a:lnTo>
                    <a:pt x="67" y="635"/>
                  </a:lnTo>
                  <a:cubicBezTo>
                    <a:pt x="-22" y="432"/>
                    <a:pt x="-22" y="203"/>
                    <a:pt x="6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6" name="Google Shape;306;p29"/>
            <p:cNvSpPr/>
            <p:nvPr/>
          </p:nvSpPr>
          <p:spPr>
            <a:xfrm>
              <a:off x="8672442" y="1763815"/>
              <a:ext cx="1164679" cy="359443"/>
            </a:xfrm>
            <a:custGeom>
              <a:rect b="b" l="l" r="r" t="t"/>
              <a:pathLst>
                <a:path extrusionOk="0" h="359443" w="1164679">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7" name="Google Shape;307;p29"/>
            <p:cNvSpPr/>
            <p:nvPr/>
          </p:nvSpPr>
          <p:spPr>
            <a:xfrm>
              <a:off x="9834455" y="1653607"/>
              <a:ext cx="569960" cy="461779"/>
            </a:xfrm>
            <a:custGeom>
              <a:rect b="b" l="l" r="r" t="t"/>
              <a:pathLst>
                <a:path extrusionOk="0" h="461779" w="569960">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8" name="Google Shape;308;p29"/>
            <p:cNvSpPr/>
            <p:nvPr/>
          </p:nvSpPr>
          <p:spPr>
            <a:xfrm>
              <a:off x="9833820" y="2121480"/>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9" name="Google Shape;309;p29"/>
            <p:cNvSpPr/>
            <p:nvPr/>
          </p:nvSpPr>
          <p:spPr>
            <a:xfrm>
              <a:off x="5828733" y="1080605"/>
              <a:ext cx="12696" cy="12696"/>
            </a:xfrm>
            <a:custGeom>
              <a:rect b="b" l="l" r="r" t="t"/>
              <a:pathLst>
                <a:path extrusionOk="0" h="12696" w="12696">
                  <a:moveTo>
                    <a:pt x="0" y="0"/>
                  </a:moveTo>
                  <a:cubicBezTo>
                    <a:pt x="0" y="0"/>
                    <a:pt x="0" y="0"/>
                    <a:pt x="0" y="0"/>
                  </a:cubicBez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0" name="Google Shape;310;p29"/>
            <p:cNvSpPr/>
            <p:nvPr/>
          </p:nvSpPr>
          <p:spPr>
            <a:xfrm>
              <a:off x="5839272" y="1078192"/>
              <a:ext cx="3082407" cy="482728"/>
            </a:xfrm>
            <a:custGeom>
              <a:rect b="b" l="l" r="r" t="t"/>
              <a:pathLst>
                <a:path extrusionOk="0" h="482728" w="3082407">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1" name="Google Shape;311;p29"/>
            <p:cNvSpPr/>
            <p:nvPr/>
          </p:nvSpPr>
          <p:spPr>
            <a:xfrm>
              <a:off x="8925489" y="1558636"/>
              <a:ext cx="12696" cy="12696"/>
            </a:xfrm>
            <a:custGeom>
              <a:rect b="b" l="l" r="r" t="t"/>
              <a:pathLst>
                <a:path extrusionOk="0" h="12696" w="12696">
                  <a:moveTo>
                    <a:pt x="0" y="0"/>
                  </a:move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2" name="Google Shape;312;p29"/>
            <p:cNvSpPr/>
            <p:nvPr/>
          </p:nvSpPr>
          <p:spPr>
            <a:xfrm>
              <a:off x="11524783" y="118560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3" name="Google Shape;313;p29"/>
            <p:cNvSpPr/>
            <p:nvPr/>
          </p:nvSpPr>
          <p:spPr>
            <a:xfrm>
              <a:off x="11454950" y="1184845"/>
              <a:ext cx="62849" cy="64245"/>
            </a:xfrm>
            <a:custGeom>
              <a:rect b="b" l="l" r="r" t="t"/>
              <a:pathLst>
                <a:path extrusionOk="0" h="64245" w="62849">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4" name="Google Shape;314;p29"/>
            <p:cNvSpPr/>
            <p:nvPr/>
          </p:nvSpPr>
          <p:spPr>
            <a:xfrm>
              <a:off x="11456220" y="1246276"/>
              <a:ext cx="12696" cy="1289"/>
            </a:xfrm>
            <a:custGeom>
              <a:rect b="b" l="l" r="r" t="t"/>
              <a:pathLst>
                <a:path extrusionOk="0" h="1289" w="12696">
                  <a:moveTo>
                    <a:pt x="0" y="1163"/>
                  </a:moveTo>
                  <a:cubicBezTo>
                    <a:pt x="0" y="1163"/>
                    <a:pt x="0" y="1163"/>
                    <a:pt x="0" y="274"/>
                  </a:cubicBezTo>
                  <a:cubicBezTo>
                    <a:pt x="0" y="-614"/>
                    <a:pt x="0" y="909"/>
                    <a:pt x="0" y="12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5" name="Google Shape;315;p29"/>
            <p:cNvSpPr/>
            <p:nvPr/>
          </p:nvSpPr>
          <p:spPr>
            <a:xfrm>
              <a:off x="11314269" y="1198811"/>
              <a:ext cx="136745" cy="51431"/>
            </a:xfrm>
            <a:custGeom>
              <a:rect b="b" l="l" r="r" t="t"/>
              <a:pathLst>
                <a:path extrusionOk="0" h="51431" w="136745">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6" name="Google Shape;316;p29"/>
            <p:cNvSpPr/>
            <p:nvPr/>
          </p:nvSpPr>
          <p:spPr>
            <a:xfrm>
              <a:off x="11445809" y="1144215"/>
              <a:ext cx="10537" cy="106404"/>
            </a:xfrm>
            <a:custGeom>
              <a:rect b="b" l="l" r="r" t="t"/>
              <a:pathLst>
                <a:path extrusionOk="0" h="106404" w="10537">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7" name="Google Shape;317;p29"/>
            <p:cNvSpPr/>
            <p:nvPr/>
          </p:nvSpPr>
          <p:spPr>
            <a:xfrm>
              <a:off x="11314396" y="1095460"/>
              <a:ext cx="136617" cy="51516"/>
            </a:xfrm>
            <a:custGeom>
              <a:rect b="b" l="l" r="r" t="t"/>
              <a:pathLst>
                <a:path extrusionOk="0" h="51516" w="136617">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8" name="Google Shape;318;p29"/>
            <p:cNvSpPr/>
            <p:nvPr/>
          </p:nvSpPr>
          <p:spPr>
            <a:xfrm>
              <a:off x="11451141" y="1145993"/>
              <a:ext cx="3301" cy="1142"/>
            </a:xfrm>
            <a:custGeom>
              <a:rect b="b" l="l" r="r" t="t"/>
              <a:pathLst>
                <a:path extrusionOk="0" h="1142" w="3301">
                  <a:moveTo>
                    <a:pt x="3301" y="0"/>
                  </a:moveTo>
                  <a:cubicBezTo>
                    <a:pt x="2361" y="736"/>
                    <a:pt x="1193" y="1130"/>
                    <a:pt x="0" y="1143"/>
                  </a:cubicBezTo>
                  <a:cubicBezTo>
                    <a:pt x="1193" y="1130"/>
                    <a:pt x="2361" y="736"/>
                    <a:pt x="33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9" name="Google Shape;319;p29"/>
            <p:cNvSpPr/>
            <p:nvPr/>
          </p:nvSpPr>
          <p:spPr>
            <a:xfrm>
              <a:off x="11824682" y="837096"/>
              <a:ext cx="761" cy="112"/>
            </a:xfrm>
            <a:custGeom>
              <a:rect b="b" l="l" r="r" t="t"/>
              <a:pathLst>
                <a:path extrusionOk="0" h="112" w="761">
                  <a:moveTo>
                    <a:pt x="762" y="113"/>
                  </a:moveTo>
                  <a:cubicBezTo>
                    <a:pt x="762" y="113"/>
                    <a:pt x="762" y="113"/>
                    <a:pt x="0" y="113"/>
                  </a:cubicBezTo>
                  <a:lnTo>
                    <a:pt x="0" y="113"/>
                  </a:lnTo>
                  <a:cubicBezTo>
                    <a:pt x="0" y="113"/>
                    <a:pt x="635" y="-141"/>
                    <a:pt x="762" y="1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0" name="Google Shape;320;p29"/>
            <p:cNvSpPr/>
            <p:nvPr/>
          </p:nvSpPr>
          <p:spPr>
            <a:xfrm>
              <a:off x="11826460" y="837971"/>
              <a:ext cx="12696" cy="761"/>
            </a:xfrm>
            <a:custGeom>
              <a:rect b="b" l="l" r="r" t="t"/>
              <a:pathLst>
                <a:path extrusionOk="0" h="761" w="12696">
                  <a:moveTo>
                    <a:pt x="0" y="762"/>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1" name="Google Shape;321;p29"/>
            <p:cNvSpPr/>
            <p:nvPr/>
          </p:nvSpPr>
          <p:spPr>
            <a:xfrm>
              <a:off x="11827221" y="839748"/>
              <a:ext cx="38" cy="761"/>
            </a:xfrm>
            <a:custGeom>
              <a:rect b="b" l="l" r="r" t="t"/>
              <a:pathLst>
                <a:path extrusionOk="0" h="761" w="38">
                  <a:moveTo>
                    <a:pt x="0" y="762"/>
                  </a:moveTo>
                  <a:cubicBezTo>
                    <a:pt x="51" y="508"/>
                    <a:pt x="51" y="254"/>
                    <a:pt x="0" y="0"/>
                  </a:cubicBezTo>
                  <a:lnTo>
                    <a:pt x="0" y="0"/>
                  </a:lnTo>
                  <a:cubicBezTo>
                    <a:pt x="0" y="0"/>
                    <a:pt x="0" y="635"/>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2" name="Google Shape;322;p29"/>
            <p:cNvSpPr/>
            <p:nvPr/>
          </p:nvSpPr>
          <p:spPr>
            <a:xfrm>
              <a:off x="11607441" y="772710"/>
              <a:ext cx="214955" cy="69070"/>
            </a:xfrm>
            <a:custGeom>
              <a:rect b="b" l="l" r="r" t="t"/>
              <a:pathLst>
                <a:path extrusionOk="0" h="69070" w="214955">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3" name="Google Shape;323;p29"/>
            <p:cNvSpPr/>
            <p:nvPr/>
          </p:nvSpPr>
          <p:spPr>
            <a:xfrm>
              <a:off x="11823031" y="836320"/>
              <a:ext cx="1015" cy="12696"/>
            </a:xfrm>
            <a:custGeom>
              <a:rect b="b" l="l" r="r" t="t"/>
              <a:pathLst>
                <a:path extrusionOk="0" h="12696" w="1015">
                  <a:moveTo>
                    <a:pt x="1016"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4" name="Google Shape;324;p29"/>
            <p:cNvSpPr/>
            <p:nvPr/>
          </p:nvSpPr>
          <p:spPr>
            <a:xfrm>
              <a:off x="11821762" y="835812"/>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5" name="Google Shape;325;p29"/>
            <p:cNvSpPr/>
            <p:nvPr/>
          </p:nvSpPr>
          <p:spPr>
            <a:xfrm>
              <a:off x="11816429" y="840637"/>
              <a:ext cx="10796" cy="57135"/>
            </a:xfrm>
            <a:custGeom>
              <a:rect b="b" l="l" r="r" t="t"/>
              <a:pathLst>
                <a:path extrusionOk="0" h="57135" w="10796">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6" name="Google Shape;326;p29"/>
            <p:cNvSpPr/>
            <p:nvPr/>
          </p:nvSpPr>
          <p:spPr>
            <a:xfrm>
              <a:off x="11825698" y="837336"/>
              <a:ext cx="12696" cy="12696"/>
            </a:xfrm>
            <a:custGeom>
              <a:rect b="b" l="l" r="r" t="t"/>
              <a:pathLst>
                <a:path extrusionOk="0" h="12696" w="12696">
                  <a:moveTo>
                    <a:pt x="0" y="0"/>
                  </a:move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7" name="Google Shape;327;p29"/>
            <p:cNvSpPr/>
            <p:nvPr/>
          </p:nvSpPr>
          <p:spPr>
            <a:xfrm>
              <a:off x="11826460" y="838352"/>
              <a:ext cx="12696" cy="634"/>
            </a:xfrm>
            <a:custGeom>
              <a:rect b="b" l="l" r="r" t="t"/>
              <a:pathLst>
                <a:path extrusionOk="0" h="634" w="12696">
                  <a:moveTo>
                    <a:pt x="0" y="635"/>
                  </a:moveTo>
                  <a:lnTo>
                    <a:pt x="0" y="635"/>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8" name="Google Shape;328;p29"/>
            <p:cNvSpPr/>
            <p:nvPr/>
          </p:nvSpPr>
          <p:spPr>
            <a:xfrm>
              <a:off x="11445914" y="835812"/>
              <a:ext cx="381368" cy="311835"/>
            </a:xfrm>
            <a:custGeom>
              <a:rect b="b" l="l" r="r" t="t"/>
              <a:pathLst>
                <a:path extrusionOk="0" h="311835" w="381368">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9" name="Google Shape;329;p29"/>
            <p:cNvSpPr/>
            <p:nvPr/>
          </p:nvSpPr>
          <p:spPr>
            <a:xfrm>
              <a:off x="11196570" y="1592028"/>
              <a:ext cx="116049" cy="89765"/>
            </a:xfrm>
            <a:custGeom>
              <a:rect b="b" l="l" r="r" t="t"/>
              <a:pathLst>
                <a:path extrusionOk="0" h="89765" w="116049">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0" name="Google Shape;330;p29"/>
            <p:cNvSpPr/>
            <p:nvPr/>
          </p:nvSpPr>
          <p:spPr>
            <a:xfrm>
              <a:off x="11050176" y="1181925"/>
              <a:ext cx="10665" cy="468889"/>
            </a:xfrm>
            <a:custGeom>
              <a:rect b="b" l="l" r="r" t="t"/>
              <a:pathLst>
                <a:path extrusionOk="0" h="468889" w="10665">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1" name="Google Shape;331;p29"/>
            <p:cNvSpPr/>
            <p:nvPr/>
          </p:nvSpPr>
          <p:spPr>
            <a:xfrm>
              <a:off x="10633409" y="1048107"/>
              <a:ext cx="422100" cy="135562"/>
            </a:xfrm>
            <a:custGeom>
              <a:rect b="b" l="l" r="r" t="t"/>
              <a:pathLst>
                <a:path extrusionOk="0" h="135562" w="422100">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2" name="Google Shape;332;p29"/>
            <p:cNvSpPr/>
            <p:nvPr/>
          </p:nvSpPr>
          <p:spPr>
            <a:xfrm>
              <a:off x="11313889" y="970651"/>
              <a:ext cx="12696" cy="761"/>
            </a:xfrm>
            <a:custGeom>
              <a:rect b="b" l="l" r="r" t="t"/>
              <a:pathLst>
                <a:path extrusionOk="0" h="761" w="12696">
                  <a:moveTo>
                    <a:pt x="0" y="762"/>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3" name="Google Shape;333;p29"/>
            <p:cNvSpPr/>
            <p:nvPr/>
          </p:nvSpPr>
          <p:spPr>
            <a:xfrm>
              <a:off x="11311984" y="969890"/>
              <a:ext cx="761" cy="12696"/>
            </a:xfrm>
            <a:custGeom>
              <a:rect b="b" l="l" r="r" t="t"/>
              <a:pathLst>
                <a:path extrusionOk="0" h="12696" w="761">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4" name="Google Shape;334;p29"/>
            <p:cNvSpPr/>
            <p:nvPr/>
          </p:nvSpPr>
          <p:spPr>
            <a:xfrm>
              <a:off x="11314396" y="972429"/>
              <a:ext cx="12696" cy="761"/>
            </a:xfrm>
            <a:custGeom>
              <a:rect b="b" l="l" r="r" t="t"/>
              <a:pathLst>
                <a:path extrusionOk="0" h="761" w="12696">
                  <a:moveTo>
                    <a:pt x="0" y="762"/>
                  </a:moveTo>
                  <a:cubicBezTo>
                    <a:pt x="0" y="762"/>
                    <a:pt x="0" y="762"/>
                    <a:pt x="0" y="0"/>
                  </a:cubicBezTo>
                  <a:lnTo>
                    <a:pt x="0" y="0"/>
                  </a:lnTo>
                  <a:cubicBezTo>
                    <a:pt x="0" y="0"/>
                    <a:pt x="0" y="635"/>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 name="Google Shape;335;p29"/>
            <p:cNvSpPr/>
            <p:nvPr/>
          </p:nvSpPr>
          <p:spPr>
            <a:xfrm>
              <a:off x="10889434" y="843049"/>
              <a:ext cx="420391" cy="132553"/>
            </a:xfrm>
            <a:custGeom>
              <a:rect b="b" l="l" r="r" t="t"/>
              <a:pathLst>
                <a:path extrusionOk="0" h="132553" w="420391">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6" name="Google Shape;336;p29"/>
            <p:cNvSpPr/>
            <p:nvPr/>
          </p:nvSpPr>
          <p:spPr>
            <a:xfrm>
              <a:off x="11051043" y="969382"/>
              <a:ext cx="254846" cy="214828"/>
            </a:xfrm>
            <a:custGeom>
              <a:rect b="b" l="l" r="r" t="t"/>
              <a:pathLst>
                <a:path extrusionOk="0" h="214828" w="254846">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7" name="Google Shape;337;p29"/>
            <p:cNvSpPr/>
            <p:nvPr/>
          </p:nvSpPr>
          <p:spPr>
            <a:xfrm>
              <a:off x="11314269" y="971413"/>
              <a:ext cx="57" cy="1015"/>
            </a:xfrm>
            <a:custGeom>
              <a:rect b="b" l="l" r="r" t="t"/>
              <a:pathLst>
                <a:path extrusionOk="0" h="1015" w="57">
                  <a:moveTo>
                    <a:pt x="0" y="762"/>
                  </a:moveTo>
                  <a:cubicBezTo>
                    <a:pt x="0" y="762"/>
                    <a:pt x="0" y="762"/>
                    <a:pt x="0" y="0"/>
                  </a:cubicBezTo>
                  <a:cubicBezTo>
                    <a:pt x="77" y="330"/>
                    <a:pt x="77" y="686"/>
                    <a:pt x="0" y="10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8" name="Google Shape;338;p29"/>
            <p:cNvSpPr/>
            <p:nvPr/>
          </p:nvSpPr>
          <p:spPr>
            <a:xfrm>
              <a:off x="11311222" y="969382"/>
              <a:ext cx="761" cy="12696"/>
            </a:xfrm>
            <a:custGeom>
              <a:rect b="b" l="l" r="r" t="t"/>
              <a:pathLst>
                <a:path extrusionOk="0" h="12696" w="761">
                  <a:moveTo>
                    <a:pt x="762" y="0"/>
                  </a:moveTo>
                  <a:cubicBezTo>
                    <a:pt x="762" y="0"/>
                    <a:pt x="762" y="0"/>
                    <a:pt x="0" y="0"/>
                  </a:cubicBez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9" name="Google Shape;339;p29"/>
            <p:cNvSpPr/>
            <p:nvPr/>
          </p:nvSpPr>
          <p:spPr>
            <a:xfrm>
              <a:off x="11313381" y="970651"/>
              <a:ext cx="12696" cy="761"/>
            </a:xfrm>
            <a:custGeom>
              <a:rect b="b" l="l" r="r" t="t"/>
              <a:pathLst>
                <a:path extrusionOk="0" h="761" w="12696">
                  <a:moveTo>
                    <a:pt x="0" y="0"/>
                  </a:moveTo>
                  <a:cubicBezTo>
                    <a:pt x="0" y="0"/>
                    <a:pt x="0" y="0"/>
                    <a:pt x="0" y="0"/>
                  </a:cubicBezTo>
                  <a:lnTo>
                    <a:pt x="0" y="0"/>
                  </a:ln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0" name="Google Shape;340;p29"/>
            <p:cNvSpPr/>
            <p:nvPr/>
          </p:nvSpPr>
          <p:spPr>
            <a:xfrm>
              <a:off x="12075476" y="495174"/>
              <a:ext cx="115128" cy="42392"/>
            </a:xfrm>
            <a:custGeom>
              <a:rect b="b" l="l" r="r" t="t"/>
              <a:pathLst>
                <a:path extrusionOk="0" h="42392" w="115128">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1" name="Google Shape;341;p29"/>
            <p:cNvSpPr/>
            <p:nvPr/>
          </p:nvSpPr>
          <p:spPr>
            <a:xfrm>
              <a:off x="12076276" y="81349"/>
              <a:ext cx="115217" cy="42813"/>
            </a:xfrm>
            <a:custGeom>
              <a:rect b="b" l="l" r="r" t="t"/>
              <a:pathLst>
                <a:path extrusionOk="0" h="42813" w="115217">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2" name="Google Shape;342;p29"/>
            <p:cNvSpPr/>
            <p:nvPr/>
          </p:nvSpPr>
          <p:spPr>
            <a:xfrm>
              <a:off x="11518816" y="1372121"/>
              <a:ext cx="672931" cy="224858"/>
            </a:xfrm>
            <a:custGeom>
              <a:rect b="b" l="l" r="r" t="t"/>
              <a:pathLst>
                <a:path extrusionOk="0" h="224858" w="672931">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3" name="Google Shape;343;p29"/>
            <p:cNvSpPr/>
            <p:nvPr/>
          </p:nvSpPr>
          <p:spPr>
            <a:xfrm>
              <a:off x="11515642" y="1166689"/>
              <a:ext cx="9" cy="888"/>
            </a:xfrm>
            <a:custGeom>
              <a:rect b="b" l="l" r="r" t="t"/>
              <a:pathLst>
                <a:path extrusionOk="0" h="888" w="9">
                  <a:moveTo>
                    <a:pt x="0" y="127"/>
                  </a:moveTo>
                  <a:cubicBezTo>
                    <a:pt x="0" y="127"/>
                    <a:pt x="0" y="127"/>
                    <a:pt x="0" y="889"/>
                  </a:cubicBezTo>
                  <a:cubicBezTo>
                    <a:pt x="12" y="597"/>
                    <a:pt x="12" y="29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4" name="Google Shape;344;p29"/>
            <p:cNvSpPr/>
            <p:nvPr/>
          </p:nvSpPr>
          <p:spPr>
            <a:xfrm>
              <a:off x="11518816" y="1166054"/>
              <a:ext cx="672677" cy="223208"/>
            </a:xfrm>
            <a:custGeom>
              <a:rect b="b" l="l" r="r" t="t"/>
              <a:pathLst>
                <a:path extrusionOk="0" h="223208" w="672677">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5" name="Google Shape;345;p29"/>
            <p:cNvSpPr/>
            <p:nvPr/>
          </p:nvSpPr>
          <p:spPr>
            <a:xfrm>
              <a:off x="12104139" y="643457"/>
              <a:ext cx="87608" cy="36566"/>
            </a:xfrm>
            <a:custGeom>
              <a:rect b="b" l="l" r="r" t="t"/>
              <a:pathLst>
                <a:path extrusionOk="0" h="36566" w="87608">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6" name="Google Shape;346;p29"/>
            <p:cNvSpPr/>
            <p:nvPr/>
          </p:nvSpPr>
          <p:spPr>
            <a:xfrm>
              <a:off x="11997740" y="2095706"/>
              <a:ext cx="189690" cy="251267"/>
            </a:xfrm>
            <a:custGeom>
              <a:rect b="b" l="l" r="r" t="t"/>
              <a:pathLst>
                <a:path extrusionOk="0" h="251267" w="189690">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7" name="Google Shape;347;p29"/>
            <p:cNvSpPr/>
            <p:nvPr/>
          </p:nvSpPr>
          <p:spPr>
            <a:xfrm>
              <a:off x="12183621" y="1886338"/>
              <a:ext cx="1015" cy="12696"/>
            </a:xfrm>
            <a:custGeom>
              <a:rect b="b" l="l" r="r" t="t"/>
              <a:pathLst>
                <a:path extrusionOk="0" h="12696" w="1015">
                  <a:moveTo>
                    <a:pt x="1016"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8" name="Google Shape;348;p29"/>
            <p:cNvSpPr/>
            <p:nvPr/>
          </p:nvSpPr>
          <p:spPr>
            <a:xfrm>
              <a:off x="12176765" y="1890401"/>
              <a:ext cx="10537" cy="211909"/>
            </a:xfrm>
            <a:custGeom>
              <a:rect b="b" l="l" r="r" t="t"/>
              <a:pathLst>
                <a:path extrusionOk="0" h="211909" w="10537">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9" name="Google Shape;349;p29"/>
            <p:cNvSpPr/>
            <p:nvPr/>
          </p:nvSpPr>
          <p:spPr>
            <a:xfrm>
              <a:off x="11987075" y="1888496"/>
              <a:ext cx="197054" cy="247712"/>
            </a:xfrm>
            <a:custGeom>
              <a:rect b="b" l="l" r="r" t="t"/>
              <a:pathLst>
                <a:path extrusionOk="0" h="247712" w="197054">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0" name="Google Shape;350;p29"/>
            <p:cNvSpPr/>
            <p:nvPr/>
          </p:nvSpPr>
          <p:spPr>
            <a:xfrm>
              <a:off x="12184256" y="1886300"/>
              <a:ext cx="888" cy="38"/>
            </a:xfrm>
            <a:custGeom>
              <a:rect b="b" l="l" r="r" t="t"/>
              <a:pathLst>
                <a:path extrusionOk="0" h="38" w="888">
                  <a:moveTo>
                    <a:pt x="889" y="38"/>
                  </a:moveTo>
                  <a:lnTo>
                    <a:pt x="889" y="38"/>
                  </a:lnTo>
                  <a:lnTo>
                    <a:pt x="0" y="38"/>
                  </a:lnTo>
                  <a:cubicBezTo>
                    <a:pt x="292" y="-13"/>
                    <a:pt x="597" y="-13"/>
                    <a:pt x="889" y="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1" name="Google Shape;351;p29"/>
            <p:cNvSpPr/>
            <p:nvPr/>
          </p:nvSpPr>
          <p:spPr>
            <a:xfrm>
              <a:off x="11994185" y="2133796"/>
              <a:ext cx="761" cy="12696"/>
            </a:xfrm>
            <a:custGeom>
              <a:rect b="b" l="l" r="r" t="t"/>
              <a:pathLst>
                <a:path extrusionOk="0" h="12696" w="761">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2" name="Google Shape;352;p29"/>
            <p:cNvSpPr/>
            <p:nvPr/>
          </p:nvSpPr>
          <p:spPr>
            <a:xfrm>
              <a:off x="11987836" y="2137986"/>
              <a:ext cx="10804" cy="207210"/>
            </a:xfrm>
            <a:custGeom>
              <a:rect b="b" l="l" r="r" t="t"/>
              <a:pathLst>
                <a:path extrusionOk="0" h="207210" w="10804">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3" name="Google Shape;353;p29"/>
            <p:cNvSpPr/>
            <p:nvPr/>
          </p:nvSpPr>
          <p:spPr>
            <a:xfrm>
              <a:off x="11996470" y="2135066"/>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4" name="Google Shape;354;p29"/>
            <p:cNvSpPr/>
            <p:nvPr/>
          </p:nvSpPr>
          <p:spPr>
            <a:xfrm>
              <a:off x="11997359" y="2136590"/>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5" name="Google Shape;355;p29"/>
            <p:cNvSpPr/>
            <p:nvPr/>
          </p:nvSpPr>
          <p:spPr>
            <a:xfrm>
              <a:off x="10397976" y="1652845"/>
              <a:ext cx="1596716" cy="487426"/>
            </a:xfrm>
            <a:custGeom>
              <a:rect b="b" l="l" r="r" t="t"/>
              <a:pathLst>
                <a:path extrusionOk="0" h="487426" w="159671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6" name="Google Shape;356;p29"/>
            <p:cNvSpPr/>
            <p:nvPr/>
          </p:nvSpPr>
          <p:spPr>
            <a:xfrm>
              <a:off x="11995962" y="2134431"/>
              <a:ext cx="761" cy="761"/>
            </a:xfrm>
            <a:custGeom>
              <a:rect b="b" l="l" r="r" t="t"/>
              <a:pathLst>
                <a:path extrusionOk="0" h="761" w="761">
                  <a:moveTo>
                    <a:pt x="0" y="0"/>
                  </a:moveTo>
                  <a:lnTo>
                    <a:pt x="0" y="0"/>
                  </a:lnTo>
                  <a:lnTo>
                    <a:pt x="762"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7" name="Google Shape;357;p29"/>
            <p:cNvSpPr/>
            <p:nvPr/>
          </p:nvSpPr>
          <p:spPr>
            <a:xfrm>
              <a:off x="11997359" y="2139510"/>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8" name="Google Shape;358;p29"/>
            <p:cNvSpPr/>
            <p:nvPr/>
          </p:nvSpPr>
          <p:spPr>
            <a:xfrm>
              <a:off x="11997613" y="2137732"/>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9" name="Google Shape;359;p29"/>
            <p:cNvSpPr/>
            <p:nvPr/>
          </p:nvSpPr>
          <p:spPr>
            <a:xfrm>
              <a:off x="11997105" y="2135955"/>
              <a:ext cx="12696" cy="888"/>
            </a:xfrm>
            <a:custGeom>
              <a:rect b="b" l="l" r="r" t="t"/>
              <a:pathLst>
                <a:path extrusionOk="0" h="888" w="12696">
                  <a:moveTo>
                    <a:pt x="0" y="0"/>
                  </a:moveTo>
                  <a:cubicBezTo>
                    <a:pt x="0" y="0"/>
                    <a:pt x="0" y="0"/>
                    <a:pt x="0" y="0"/>
                  </a:cubicBezTo>
                  <a:lnTo>
                    <a:pt x="0" y="8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0" name="Google Shape;360;p29"/>
            <p:cNvSpPr/>
            <p:nvPr/>
          </p:nvSpPr>
          <p:spPr>
            <a:xfrm>
              <a:off x="11112136" y="2825894"/>
              <a:ext cx="175470" cy="148932"/>
            </a:xfrm>
            <a:custGeom>
              <a:rect b="b" l="l" r="r" t="t"/>
              <a:pathLst>
                <a:path extrusionOk="0" h="148932" w="175470">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1" name="Google Shape;361;p29"/>
            <p:cNvSpPr/>
            <p:nvPr/>
          </p:nvSpPr>
          <p:spPr>
            <a:xfrm>
              <a:off x="9832931" y="2603574"/>
              <a:ext cx="1275650" cy="372013"/>
            </a:xfrm>
            <a:custGeom>
              <a:rect b="b" l="l" r="r" t="t"/>
              <a:pathLst>
                <a:path extrusionOk="0" h="372013" w="1275650">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2" name="Google Shape;362;p29"/>
            <p:cNvSpPr/>
            <p:nvPr/>
          </p:nvSpPr>
          <p:spPr>
            <a:xfrm>
              <a:off x="11113914" y="2971398"/>
              <a:ext cx="9" cy="888"/>
            </a:xfrm>
            <a:custGeom>
              <a:rect b="b" l="l" r="r" t="t"/>
              <a:pathLst>
                <a:path extrusionOk="0" h="888" w="9">
                  <a:moveTo>
                    <a:pt x="0" y="762"/>
                  </a:moveTo>
                  <a:cubicBezTo>
                    <a:pt x="0" y="762"/>
                    <a:pt x="0" y="762"/>
                    <a:pt x="0" y="0"/>
                  </a:cubicBezTo>
                  <a:cubicBezTo>
                    <a:pt x="12" y="292"/>
                    <a:pt x="12" y="597"/>
                    <a:pt x="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3" name="Google Shape;363;p29"/>
            <p:cNvSpPr/>
            <p:nvPr/>
          </p:nvSpPr>
          <p:spPr>
            <a:xfrm>
              <a:off x="9829884" y="2501620"/>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4" name="Google Shape;364;p29"/>
            <p:cNvSpPr/>
            <p:nvPr/>
          </p:nvSpPr>
          <p:spPr>
            <a:xfrm>
              <a:off x="9831153" y="2500096"/>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5" name="Google Shape;365;p29"/>
            <p:cNvSpPr/>
            <p:nvPr/>
          </p:nvSpPr>
          <p:spPr>
            <a:xfrm>
              <a:off x="9831106" y="2505302"/>
              <a:ext cx="9069" cy="107160"/>
            </a:xfrm>
            <a:custGeom>
              <a:rect b="b" l="l" r="r" t="t"/>
              <a:pathLst>
                <a:path extrusionOk="0" h="107160" w="9069">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6" name="Google Shape;366;p29"/>
            <p:cNvSpPr/>
            <p:nvPr/>
          </p:nvSpPr>
          <p:spPr>
            <a:xfrm>
              <a:off x="11103502" y="2869063"/>
              <a:ext cx="10538" cy="106404"/>
            </a:xfrm>
            <a:custGeom>
              <a:rect b="b" l="l" r="r" t="t"/>
              <a:pathLst>
                <a:path extrusionOk="0" h="106404" w="10538">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7" name="Google Shape;367;p29"/>
            <p:cNvSpPr/>
            <p:nvPr/>
          </p:nvSpPr>
          <p:spPr>
            <a:xfrm>
              <a:off x="9830861" y="2500223"/>
              <a:ext cx="673" cy="761"/>
            </a:xfrm>
            <a:custGeom>
              <a:rect b="b" l="l" r="r" t="t"/>
              <a:pathLst>
                <a:path extrusionOk="0" h="761" w="673">
                  <a:moveTo>
                    <a:pt x="38" y="127"/>
                  </a:moveTo>
                  <a:cubicBezTo>
                    <a:pt x="-13" y="330"/>
                    <a:pt x="-13" y="559"/>
                    <a:pt x="38" y="762"/>
                  </a:cubicBezTo>
                  <a:lnTo>
                    <a:pt x="67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8" name="Google Shape;368;p29"/>
            <p:cNvSpPr/>
            <p:nvPr/>
          </p:nvSpPr>
          <p:spPr>
            <a:xfrm>
              <a:off x="9829719" y="2501239"/>
              <a:ext cx="37" cy="761"/>
            </a:xfrm>
            <a:custGeom>
              <a:rect b="b" l="l" r="r" t="t"/>
              <a:pathLst>
                <a:path extrusionOk="0" h="761" w="37">
                  <a:moveTo>
                    <a:pt x="38" y="762"/>
                  </a:moveTo>
                  <a:lnTo>
                    <a:pt x="38" y="762"/>
                  </a:lnTo>
                  <a:lnTo>
                    <a:pt x="38" y="762"/>
                  </a:lnTo>
                  <a:cubicBezTo>
                    <a:pt x="-13" y="508"/>
                    <a:pt x="-13" y="254"/>
                    <a:pt x="3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9" name="Google Shape;369;p29"/>
            <p:cNvSpPr/>
            <p:nvPr/>
          </p:nvSpPr>
          <p:spPr>
            <a:xfrm>
              <a:off x="11108835" y="2870840"/>
              <a:ext cx="3301" cy="1142"/>
            </a:xfrm>
            <a:custGeom>
              <a:rect b="b" l="l" r="r" t="t"/>
              <a:pathLst>
                <a:path extrusionOk="0" h="1142" w="3301">
                  <a:moveTo>
                    <a:pt x="3301" y="0"/>
                  </a:moveTo>
                  <a:cubicBezTo>
                    <a:pt x="2362" y="736"/>
                    <a:pt x="1193" y="1130"/>
                    <a:pt x="0" y="1143"/>
                  </a:cubicBezTo>
                  <a:cubicBezTo>
                    <a:pt x="1193" y="1130"/>
                    <a:pt x="2362" y="736"/>
                    <a:pt x="33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0" name="Google Shape;370;p29"/>
            <p:cNvSpPr/>
            <p:nvPr/>
          </p:nvSpPr>
          <p:spPr>
            <a:xfrm>
              <a:off x="9833185" y="2501493"/>
              <a:ext cx="1275649" cy="370594"/>
            </a:xfrm>
            <a:custGeom>
              <a:rect b="b" l="l" r="r" t="t"/>
              <a:pathLst>
                <a:path extrusionOk="0" h="370594" w="1275649">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1" name="Google Shape;371;p29"/>
            <p:cNvSpPr/>
            <p:nvPr/>
          </p:nvSpPr>
          <p:spPr>
            <a:xfrm>
              <a:off x="10025123" y="2340343"/>
              <a:ext cx="1261087" cy="385627"/>
            </a:xfrm>
            <a:custGeom>
              <a:rect b="b" l="l" r="r" t="t"/>
              <a:pathLst>
                <a:path extrusionOk="0" h="385627" w="126108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2" name="Google Shape;372;p29"/>
            <p:cNvSpPr/>
            <p:nvPr/>
          </p:nvSpPr>
          <p:spPr>
            <a:xfrm>
              <a:off x="11289384" y="2724955"/>
              <a:ext cx="47" cy="761"/>
            </a:xfrm>
            <a:custGeom>
              <a:rect b="b" l="l" r="r" t="t"/>
              <a:pathLst>
                <a:path extrusionOk="0" h="761" w="47">
                  <a:moveTo>
                    <a:pt x="0" y="635"/>
                  </a:moveTo>
                  <a:cubicBezTo>
                    <a:pt x="64" y="432"/>
                    <a:pt x="64" y="203"/>
                    <a:pt x="0" y="0"/>
                  </a:cubicBezTo>
                  <a:cubicBezTo>
                    <a:pt x="50" y="254"/>
                    <a:pt x="50" y="508"/>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3" name="Google Shape;373;p29"/>
            <p:cNvSpPr/>
            <p:nvPr/>
          </p:nvSpPr>
          <p:spPr>
            <a:xfrm>
              <a:off x="11104869" y="2721066"/>
              <a:ext cx="184435" cy="152824"/>
            </a:xfrm>
            <a:custGeom>
              <a:rect b="b" l="l" r="r" t="t"/>
              <a:pathLst>
                <a:path extrusionOk="0" h="152824" w="184435">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4" name="Google Shape;374;p29"/>
            <p:cNvSpPr/>
            <p:nvPr/>
          </p:nvSpPr>
          <p:spPr>
            <a:xfrm>
              <a:off x="11617470" y="2340221"/>
              <a:ext cx="379901" cy="502813"/>
            </a:xfrm>
            <a:custGeom>
              <a:rect b="b" l="l" r="r" t="t"/>
              <a:pathLst>
                <a:path extrusionOk="0" h="502813" w="379901">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5" name="Google Shape;375;p29"/>
            <p:cNvSpPr/>
            <p:nvPr/>
          </p:nvSpPr>
          <p:spPr>
            <a:xfrm>
              <a:off x="11279052" y="2743111"/>
              <a:ext cx="47" cy="1015"/>
            </a:xfrm>
            <a:custGeom>
              <a:rect b="b" l="l" r="r" t="t"/>
              <a:pathLst>
                <a:path extrusionOk="0" h="1015" w="47">
                  <a:moveTo>
                    <a:pt x="48" y="1016"/>
                  </a:moveTo>
                  <a:cubicBezTo>
                    <a:pt x="-16" y="685"/>
                    <a:pt x="-16" y="330"/>
                    <a:pt x="48" y="0"/>
                  </a:cubicBezTo>
                  <a:lnTo>
                    <a:pt x="48"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6" name="Google Shape;376;p29"/>
            <p:cNvSpPr/>
            <p:nvPr/>
          </p:nvSpPr>
          <p:spPr>
            <a:xfrm>
              <a:off x="11618476" y="2840876"/>
              <a:ext cx="9" cy="888"/>
            </a:xfrm>
            <a:custGeom>
              <a:rect b="b" l="l" r="r" t="t"/>
              <a:pathLst>
                <a:path extrusionOk="0" h="888" w="9">
                  <a:moveTo>
                    <a:pt x="9" y="762"/>
                  </a:moveTo>
                  <a:cubicBezTo>
                    <a:pt x="9" y="762"/>
                    <a:pt x="9" y="762"/>
                    <a:pt x="9" y="0"/>
                  </a:cubicBezTo>
                  <a:cubicBezTo>
                    <a:pt x="-3" y="292"/>
                    <a:pt x="-3" y="597"/>
                    <a:pt x="9"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7" name="Google Shape;377;p29"/>
            <p:cNvSpPr/>
            <p:nvPr/>
          </p:nvSpPr>
          <p:spPr>
            <a:xfrm>
              <a:off x="11285067" y="2740191"/>
              <a:ext cx="328213" cy="104754"/>
            </a:xfrm>
            <a:custGeom>
              <a:rect b="b" l="l" r="r" t="t"/>
              <a:pathLst>
                <a:path extrusionOk="0" h="104754" w="328213">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8" name="Google Shape;378;p29"/>
            <p:cNvSpPr/>
            <p:nvPr/>
          </p:nvSpPr>
          <p:spPr>
            <a:xfrm>
              <a:off x="9832709" y="2320830"/>
              <a:ext cx="166804" cy="51410"/>
            </a:xfrm>
            <a:custGeom>
              <a:rect b="b" l="l" r="r" t="t"/>
              <a:pathLst>
                <a:path extrusionOk="0" h="51410" w="166804">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9" name="Google Shape;379;p29"/>
            <p:cNvSpPr/>
            <p:nvPr/>
          </p:nvSpPr>
          <p:spPr>
            <a:xfrm>
              <a:off x="10002687" y="2372748"/>
              <a:ext cx="47" cy="761"/>
            </a:xfrm>
            <a:custGeom>
              <a:rect b="b" l="l" r="r" t="t"/>
              <a:pathLst>
                <a:path extrusionOk="0" h="761" w="47">
                  <a:moveTo>
                    <a:pt x="0" y="0"/>
                  </a:moveTo>
                  <a:lnTo>
                    <a:pt x="0" y="0"/>
                  </a:lnTo>
                  <a:cubicBezTo>
                    <a:pt x="64" y="254"/>
                    <a:pt x="64" y="508"/>
                    <a:pt x="0" y="762"/>
                  </a:cubicBez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0" name="Google Shape;380;p29"/>
            <p:cNvSpPr/>
            <p:nvPr/>
          </p:nvSpPr>
          <p:spPr>
            <a:xfrm>
              <a:off x="11610614" y="2134414"/>
              <a:ext cx="386148" cy="498743"/>
            </a:xfrm>
            <a:custGeom>
              <a:rect b="b" l="l" r="r" t="t"/>
              <a:pathLst>
                <a:path extrusionOk="0" h="498743" w="386148">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1" name="Google Shape;381;p29"/>
            <p:cNvSpPr/>
            <p:nvPr/>
          </p:nvSpPr>
          <p:spPr>
            <a:xfrm>
              <a:off x="11608074" y="2632904"/>
              <a:ext cx="10586" cy="212187"/>
            </a:xfrm>
            <a:custGeom>
              <a:rect b="b" l="l" r="r" t="t"/>
              <a:pathLst>
                <a:path extrusionOk="0" h="212187" w="10586">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2" name="Google Shape;382;p29"/>
            <p:cNvSpPr/>
            <p:nvPr/>
          </p:nvSpPr>
          <p:spPr>
            <a:xfrm>
              <a:off x="9833010" y="2113154"/>
              <a:ext cx="1785220" cy="523050"/>
            </a:xfrm>
            <a:custGeom>
              <a:rect b="b" l="l" r="r" t="t"/>
              <a:pathLst>
                <a:path extrusionOk="0" h="523050" w="178522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3" name="Google Shape;383;p29"/>
            <p:cNvSpPr/>
            <p:nvPr/>
          </p:nvSpPr>
          <p:spPr>
            <a:xfrm>
              <a:off x="9848167" y="355369"/>
              <a:ext cx="218004" cy="175087"/>
            </a:xfrm>
            <a:custGeom>
              <a:rect b="b" l="l" r="r" t="t"/>
              <a:pathLst>
                <a:path extrusionOk="0" h="175087" w="218004">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4" name="Google Shape;384;p29"/>
            <p:cNvSpPr/>
            <p:nvPr/>
          </p:nvSpPr>
          <p:spPr>
            <a:xfrm>
              <a:off x="10056255" y="317787"/>
              <a:ext cx="55909" cy="45835"/>
            </a:xfrm>
            <a:custGeom>
              <a:rect b="b" l="l" r="r" t="t"/>
              <a:pathLst>
                <a:path extrusionOk="0" h="45835" w="55909">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5" name="Google Shape;385;p29"/>
            <p:cNvSpPr/>
            <p:nvPr/>
          </p:nvSpPr>
          <p:spPr>
            <a:xfrm>
              <a:off x="9211168" y="515220"/>
              <a:ext cx="133697" cy="111225"/>
            </a:xfrm>
            <a:custGeom>
              <a:rect b="b" l="l" r="r" t="t"/>
              <a:pathLst>
                <a:path extrusionOk="0" h="111225" w="133697">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6" name="Google Shape;386;p29"/>
            <p:cNvSpPr/>
            <p:nvPr/>
          </p:nvSpPr>
          <p:spPr>
            <a:xfrm>
              <a:off x="9336337" y="413520"/>
              <a:ext cx="134734" cy="112239"/>
            </a:xfrm>
            <a:custGeom>
              <a:rect b="b" l="l" r="r" t="t"/>
              <a:pathLst>
                <a:path extrusionOk="0" h="112239" w="134734">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7" name="Google Shape;387;p29"/>
            <p:cNvSpPr/>
            <p:nvPr/>
          </p:nvSpPr>
          <p:spPr>
            <a:xfrm>
              <a:off x="9847786" y="527155"/>
              <a:ext cx="1048638" cy="324528"/>
            </a:xfrm>
            <a:custGeom>
              <a:rect b="b" l="l" r="r" t="t"/>
              <a:pathLst>
                <a:path extrusionOk="0" h="324528" w="104863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8" name="Google Shape;388;p29"/>
            <p:cNvSpPr/>
            <p:nvPr/>
          </p:nvSpPr>
          <p:spPr>
            <a:xfrm>
              <a:off x="8949740" y="234750"/>
              <a:ext cx="38" cy="888"/>
            </a:xfrm>
            <a:custGeom>
              <a:rect b="b" l="l" r="r" t="t"/>
              <a:pathLst>
                <a:path extrusionOk="0" h="888" w="38">
                  <a:moveTo>
                    <a:pt x="0" y="0"/>
                  </a:moveTo>
                  <a:cubicBezTo>
                    <a:pt x="51" y="292"/>
                    <a:pt x="51" y="597"/>
                    <a:pt x="0" y="889"/>
                  </a:cubicBezTo>
                  <a:lnTo>
                    <a:pt x="0" y="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9" name="Google Shape;389;p29"/>
            <p:cNvSpPr/>
            <p:nvPr/>
          </p:nvSpPr>
          <p:spPr>
            <a:xfrm>
              <a:off x="8948598" y="233227"/>
              <a:ext cx="12696" cy="761"/>
            </a:xfrm>
            <a:custGeom>
              <a:rect b="b" l="l" r="r" t="t"/>
              <a:pathLst>
                <a:path extrusionOk="0" h="761" w="12696">
                  <a:moveTo>
                    <a:pt x="0" y="0"/>
                  </a:moveTo>
                  <a:lnTo>
                    <a:pt x="0" y="762"/>
                  </a:ln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0" name="Google Shape;390;p29"/>
            <p:cNvSpPr/>
            <p:nvPr/>
          </p:nvSpPr>
          <p:spPr>
            <a:xfrm>
              <a:off x="8946820" y="232211"/>
              <a:ext cx="1015" cy="12696"/>
            </a:xfrm>
            <a:custGeom>
              <a:rect b="b" l="l" r="r" t="t"/>
              <a:pathLst>
                <a:path extrusionOk="0" h="12696" w="1015">
                  <a:moveTo>
                    <a:pt x="0" y="0"/>
                  </a:moveTo>
                  <a:lnTo>
                    <a:pt x="1016" y="0"/>
                  </a:lnTo>
                  <a:lnTo>
                    <a:pt x="25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1" name="Google Shape;391;p29"/>
            <p:cNvSpPr/>
            <p:nvPr/>
          </p:nvSpPr>
          <p:spPr>
            <a:xfrm>
              <a:off x="8939455" y="236782"/>
              <a:ext cx="11014" cy="164041"/>
            </a:xfrm>
            <a:custGeom>
              <a:rect b="b" l="l" r="r" t="t"/>
              <a:pathLst>
                <a:path extrusionOk="0" h="164041" w="11014">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2" name="Google Shape;392;p29"/>
            <p:cNvSpPr/>
            <p:nvPr/>
          </p:nvSpPr>
          <p:spPr>
            <a:xfrm>
              <a:off x="8938439" y="395992"/>
              <a:ext cx="10967" cy="466870"/>
            </a:xfrm>
            <a:custGeom>
              <a:rect b="b" l="l" r="r" t="t"/>
              <a:pathLst>
                <a:path extrusionOk="0" h="466870" w="10967">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3" name="Google Shape;393;p29"/>
            <p:cNvSpPr/>
            <p:nvPr/>
          </p:nvSpPr>
          <p:spPr>
            <a:xfrm>
              <a:off x="9146541" y="1273975"/>
              <a:ext cx="497461" cy="104494"/>
            </a:xfrm>
            <a:custGeom>
              <a:rect b="b" l="l" r="r" t="t"/>
              <a:pathLst>
                <a:path extrusionOk="0" h="104494" w="497461">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4" name="Google Shape;394;p29"/>
            <p:cNvSpPr/>
            <p:nvPr/>
          </p:nvSpPr>
          <p:spPr>
            <a:xfrm>
              <a:off x="9637563" y="1369061"/>
              <a:ext cx="903470" cy="182464"/>
            </a:xfrm>
            <a:custGeom>
              <a:rect b="b" l="l" r="r" t="t"/>
              <a:pathLst>
                <a:path extrusionOk="0" h="182464" w="903470">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5" name="Google Shape;395;p29"/>
            <p:cNvSpPr/>
            <p:nvPr/>
          </p:nvSpPr>
          <p:spPr>
            <a:xfrm>
              <a:off x="8747480" y="1997053"/>
              <a:ext cx="9960" cy="48507"/>
            </a:xfrm>
            <a:custGeom>
              <a:rect b="b" l="l" r="r" t="t"/>
              <a:pathLst>
                <a:path extrusionOk="0" h="48507" w="9960">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6" name="Google Shape;396;p29"/>
            <p:cNvSpPr/>
            <p:nvPr/>
          </p:nvSpPr>
          <p:spPr>
            <a:xfrm>
              <a:off x="8747734" y="1937124"/>
              <a:ext cx="10791" cy="65070"/>
            </a:xfrm>
            <a:custGeom>
              <a:rect b="b" l="l" r="r" t="t"/>
              <a:pathLst>
                <a:path extrusionOk="0" h="65070" w="10791">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7" name="Google Shape;397;p29"/>
            <p:cNvSpPr/>
            <p:nvPr/>
          </p:nvSpPr>
          <p:spPr>
            <a:xfrm>
              <a:off x="8755097" y="1932681"/>
              <a:ext cx="1143" cy="12696"/>
            </a:xfrm>
            <a:custGeom>
              <a:rect b="b" l="l" r="r" t="t"/>
              <a:pathLst>
                <a:path extrusionOk="0" h="12696" w="1143">
                  <a:moveTo>
                    <a:pt x="0" y="0"/>
                  </a:moveTo>
                  <a:lnTo>
                    <a:pt x="0" y="0"/>
                  </a:lnTo>
                  <a:lnTo>
                    <a:pt x="114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8" name="Google Shape;398;p29"/>
            <p:cNvSpPr/>
            <p:nvPr/>
          </p:nvSpPr>
          <p:spPr>
            <a:xfrm>
              <a:off x="8757891" y="1935347"/>
              <a:ext cx="85" cy="888"/>
            </a:xfrm>
            <a:custGeom>
              <a:rect b="b" l="l" r="r" t="t"/>
              <a:pathLst>
                <a:path extrusionOk="0" h="888" w="85">
                  <a:moveTo>
                    <a:pt x="0" y="0"/>
                  </a:moveTo>
                  <a:lnTo>
                    <a:pt x="0" y="0"/>
                  </a:lnTo>
                  <a:cubicBezTo>
                    <a:pt x="76" y="292"/>
                    <a:pt x="76" y="597"/>
                    <a:pt x="0" y="889"/>
                  </a:cubicBezTo>
                  <a:cubicBezTo>
                    <a:pt x="114" y="609"/>
                    <a:pt x="114" y="27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9" name="Google Shape;399;p29"/>
            <p:cNvSpPr/>
            <p:nvPr/>
          </p:nvSpPr>
          <p:spPr>
            <a:xfrm>
              <a:off x="8756748" y="1933823"/>
              <a:ext cx="12696" cy="761"/>
            </a:xfrm>
            <a:custGeom>
              <a:rect b="b" l="l" r="r" t="t"/>
              <a:pathLst>
                <a:path extrusionOk="0" h="761" w="12696">
                  <a:moveTo>
                    <a:pt x="0" y="0"/>
                  </a:moveTo>
                  <a:lnTo>
                    <a:pt x="0" y="0"/>
                  </a:ln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0" name="Google Shape;400;p29"/>
            <p:cNvSpPr/>
            <p:nvPr/>
          </p:nvSpPr>
          <p:spPr>
            <a:xfrm>
              <a:off x="8583389" y="1882920"/>
              <a:ext cx="83084" cy="32493"/>
            </a:xfrm>
            <a:custGeom>
              <a:rect b="b" l="l" r="r" t="t"/>
              <a:pathLst>
                <a:path extrusionOk="0" h="32493" w="83084">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1" name="Google Shape;401;p29"/>
            <p:cNvSpPr/>
            <p:nvPr/>
          </p:nvSpPr>
          <p:spPr>
            <a:xfrm>
              <a:off x="8664443" y="1908303"/>
              <a:ext cx="93416" cy="33773"/>
            </a:xfrm>
            <a:custGeom>
              <a:rect b="b" l="l" r="r" t="t"/>
              <a:pathLst>
                <a:path extrusionOk="0" h="33773" w="93416">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2" name="Google Shape;402;p29"/>
            <p:cNvSpPr/>
            <p:nvPr/>
          </p:nvSpPr>
          <p:spPr>
            <a:xfrm>
              <a:off x="4270785" y="33761"/>
              <a:ext cx="9951" cy="613971"/>
            </a:xfrm>
            <a:custGeom>
              <a:rect b="b" l="l" r="r" t="t"/>
              <a:pathLst>
                <a:path extrusionOk="0" h="613971" w="995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3" name="Google Shape;403;p29"/>
            <p:cNvSpPr/>
            <p:nvPr/>
          </p:nvSpPr>
          <p:spPr>
            <a:xfrm>
              <a:off x="4127359" y="152730"/>
              <a:ext cx="10459" cy="191726"/>
            </a:xfrm>
            <a:custGeom>
              <a:rect b="b" l="l" r="r" t="t"/>
              <a:pathLst>
                <a:path extrusionOk="0" h="191726" w="10459">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4" name="Google Shape;404;p29"/>
            <p:cNvSpPr/>
            <p:nvPr/>
          </p:nvSpPr>
          <p:spPr>
            <a:xfrm>
              <a:off x="8660341" y="1814474"/>
              <a:ext cx="9081" cy="99266"/>
            </a:xfrm>
            <a:custGeom>
              <a:rect b="b" l="l" r="r" t="t"/>
              <a:pathLst>
                <a:path extrusionOk="0" h="99266" w="9081">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5" name="Google Shape;405;p29"/>
            <p:cNvSpPr/>
            <p:nvPr/>
          </p:nvSpPr>
          <p:spPr>
            <a:xfrm>
              <a:off x="9064646" y="1248709"/>
              <a:ext cx="89130" cy="35043"/>
            </a:xfrm>
            <a:custGeom>
              <a:rect b="b" l="l" r="r" t="t"/>
              <a:pathLst>
                <a:path extrusionOk="0" h="35043" w="89130">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6" name="Google Shape;406;p29"/>
            <p:cNvSpPr/>
            <p:nvPr/>
          </p:nvSpPr>
          <p:spPr>
            <a:xfrm>
              <a:off x="7762587" y="1114886"/>
              <a:ext cx="1307783" cy="143350"/>
            </a:xfrm>
            <a:custGeom>
              <a:rect b="b" l="l" r="r" t="t"/>
              <a:pathLst>
                <a:path extrusionOk="0" h="143350" w="1307783">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7" name="Google Shape;407;p29"/>
            <p:cNvSpPr/>
            <p:nvPr/>
          </p:nvSpPr>
          <p:spPr>
            <a:xfrm>
              <a:off x="5828432" y="1114886"/>
              <a:ext cx="10840" cy="178622"/>
            </a:xfrm>
            <a:custGeom>
              <a:rect b="b" l="l" r="r" t="t"/>
              <a:pathLst>
                <a:path extrusionOk="0" h="178622" w="10840">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8" name="Google Shape;408;p29"/>
            <p:cNvSpPr/>
            <p:nvPr/>
          </p:nvSpPr>
          <p:spPr>
            <a:xfrm>
              <a:off x="5828804" y="1080097"/>
              <a:ext cx="56" cy="112"/>
            </a:xfrm>
            <a:custGeom>
              <a:rect b="b" l="l" r="r" t="t"/>
              <a:pathLst>
                <a:path extrusionOk="0" h="112" w="56">
                  <a:moveTo>
                    <a:pt x="56" y="0"/>
                  </a:moveTo>
                  <a:cubicBezTo>
                    <a:pt x="56" y="0"/>
                    <a:pt x="-71" y="254"/>
                    <a:pt x="5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9" name="Google Shape;409;p29"/>
            <p:cNvSpPr/>
            <p:nvPr/>
          </p:nvSpPr>
          <p:spPr>
            <a:xfrm>
              <a:off x="5828988" y="1082382"/>
              <a:ext cx="10791" cy="37519"/>
            </a:xfrm>
            <a:custGeom>
              <a:rect b="b" l="l" r="r" t="t"/>
              <a:pathLst>
                <a:path extrusionOk="0" h="37519" w="10791">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0" name="Google Shape;410;p29"/>
            <p:cNvSpPr/>
            <p:nvPr/>
          </p:nvSpPr>
          <p:spPr>
            <a:xfrm>
              <a:off x="5829368" y="1016613"/>
              <a:ext cx="40502" cy="69927"/>
            </a:xfrm>
            <a:custGeom>
              <a:rect b="b" l="l" r="r" t="t"/>
              <a:pathLst>
                <a:path extrusionOk="0" h="69927" w="40502">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1" name="Google Shape;411;p29"/>
            <p:cNvSpPr/>
            <p:nvPr/>
          </p:nvSpPr>
          <p:spPr>
            <a:xfrm>
              <a:off x="5859391" y="927610"/>
              <a:ext cx="50475" cy="94342"/>
            </a:xfrm>
            <a:custGeom>
              <a:rect b="b" l="l" r="r" t="t"/>
              <a:pathLst>
                <a:path extrusionOk="0" h="94342" w="50475">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2" name="Google Shape;412;p29"/>
            <p:cNvSpPr/>
            <p:nvPr/>
          </p:nvSpPr>
          <p:spPr>
            <a:xfrm>
              <a:off x="8660976" y="1762926"/>
              <a:ext cx="38" cy="1015"/>
            </a:xfrm>
            <a:custGeom>
              <a:rect b="b" l="l" r="r" t="t"/>
              <a:pathLst>
                <a:path extrusionOk="0" h="1015" w="38">
                  <a:moveTo>
                    <a:pt x="38" y="254"/>
                  </a:moveTo>
                  <a:cubicBezTo>
                    <a:pt x="38" y="254"/>
                    <a:pt x="38" y="254"/>
                    <a:pt x="38" y="1016"/>
                  </a:cubicBezTo>
                  <a:cubicBezTo>
                    <a:pt x="-13" y="673"/>
                    <a:pt x="-13" y="330"/>
                    <a:pt x="3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3" name="Google Shape;413;p29"/>
            <p:cNvSpPr/>
            <p:nvPr/>
          </p:nvSpPr>
          <p:spPr>
            <a:xfrm>
              <a:off x="8662284" y="1728391"/>
              <a:ext cx="47486" cy="37836"/>
            </a:xfrm>
            <a:custGeom>
              <a:rect b="b" l="l" r="r" t="t"/>
              <a:pathLst>
                <a:path extrusionOk="0" h="37836" w="4748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4" name="Google Shape;414;p29"/>
            <p:cNvSpPr/>
            <p:nvPr/>
          </p:nvSpPr>
          <p:spPr>
            <a:xfrm>
              <a:off x="8703400" y="1554955"/>
              <a:ext cx="222978" cy="183018"/>
            </a:xfrm>
            <a:custGeom>
              <a:rect b="b" l="l" r="r" t="t"/>
              <a:pathLst>
                <a:path extrusionOk="0" h="183018" w="22297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5" name="Google Shape;415;p29"/>
            <p:cNvSpPr/>
            <p:nvPr/>
          </p:nvSpPr>
          <p:spPr>
            <a:xfrm>
              <a:off x="11305022" y="971413"/>
              <a:ext cx="9432" cy="54849"/>
            </a:xfrm>
            <a:custGeom>
              <a:rect b="b" l="l" r="r" t="t"/>
              <a:pathLst>
                <a:path extrusionOk="0" h="54849" w="9432">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6" name="Google Shape;416;p29"/>
            <p:cNvSpPr/>
            <p:nvPr/>
          </p:nvSpPr>
          <p:spPr>
            <a:xfrm>
              <a:off x="11515349" y="1184337"/>
              <a:ext cx="9179" cy="194180"/>
            </a:xfrm>
            <a:custGeom>
              <a:rect b="b" l="l" r="r" t="t"/>
              <a:pathLst>
                <a:path extrusionOk="0" h="194180" w="9179">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7" name="Google Shape;417;p29"/>
            <p:cNvSpPr/>
            <p:nvPr/>
          </p:nvSpPr>
          <p:spPr>
            <a:xfrm>
              <a:off x="11516863" y="896376"/>
              <a:ext cx="309342" cy="275010"/>
            </a:xfrm>
            <a:custGeom>
              <a:rect b="b" l="l" r="r" t="t"/>
              <a:pathLst>
                <a:path extrusionOk="0" h="275010" w="309342">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8" name="Google Shape;418;p29"/>
            <p:cNvSpPr/>
            <p:nvPr/>
          </p:nvSpPr>
          <p:spPr>
            <a:xfrm>
              <a:off x="11816407" y="643076"/>
              <a:ext cx="292332" cy="261326"/>
            </a:xfrm>
            <a:custGeom>
              <a:rect b="b" l="l" r="r" t="t"/>
              <a:pathLst>
                <a:path extrusionOk="0" h="261326" w="292332">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9" name="Google Shape;419;p29"/>
            <p:cNvSpPr/>
            <p:nvPr/>
          </p:nvSpPr>
          <p:spPr>
            <a:xfrm>
              <a:off x="10534210" y="1541601"/>
              <a:ext cx="104208" cy="29604"/>
            </a:xfrm>
            <a:custGeom>
              <a:rect b="b" l="l" r="r" t="t"/>
              <a:pathLst>
                <a:path extrusionOk="0" h="29604" w="104208">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0" name="Google Shape;420;p29"/>
            <p:cNvSpPr/>
            <p:nvPr/>
          </p:nvSpPr>
          <p:spPr>
            <a:xfrm>
              <a:off x="9829245" y="2365541"/>
              <a:ext cx="171966" cy="141412"/>
            </a:xfrm>
            <a:custGeom>
              <a:rect b="b" l="l" r="r" t="t"/>
              <a:pathLst>
                <a:path extrusionOk="0" h="141412" w="171966">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1" name="Google Shape;421;p29"/>
            <p:cNvSpPr/>
            <p:nvPr/>
          </p:nvSpPr>
          <p:spPr>
            <a:xfrm>
              <a:off x="11280321" y="2740059"/>
              <a:ext cx="9872" cy="91046"/>
            </a:xfrm>
            <a:custGeom>
              <a:rect b="b" l="l" r="r" t="t"/>
              <a:pathLst>
                <a:path extrusionOk="0" h="91046" w="9872">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2" name="Google Shape;422;p29"/>
            <p:cNvSpPr/>
            <p:nvPr/>
          </p:nvSpPr>
          <p:spPr>
            <a:xfrm>
              <a:off x="9464449" y="412631"/>
              <a:ext cx="268050" cy="88369"/>
            </a:xfrm>
            <a:custGeom>
              <a:rect b="b" l="l" r="r" t="t"/>
              <a:pathLst>
                <a:path extrusionOk="0" h="88369" w="268050">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3" name="Google Shape;423;p29"/>
            <p:cNvSpPr/>
            <p:nvPr/>
          </p:nvSpPr>
          <p:spPr>
            <a:xfrm>
              <a:off x="9725425" y="491227"/>
              <a:ext cx="129435" cy="45579"/>
            </a:xfrm>
            <a:custGeom>
              <a:rect b="b" l="l" r="r" t="t"/>
              <a:pathLst>
                <a:path extrusionOk="0" h="45579" w="129435">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4" name="Google Shape;424;p29"/>
            <p:cNvSpPr/>
            <p:nvPr/>
          </p:nvSpPr>
          <p:spPr>
            <a:xfrm>
              <a:off x="8100642" y="-12696"/>
              <a:ext cx="849448" cy="254177"/>
            </a:xfrm>
            <a:custGeom>
              <a:rect b="b" l="l" r="r" t="t"/>
              <a:pathLst>
                <a:path extrusionOk="0" h="254177" w="849448">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5" name="Google Shape;425;p29"/>
            <p:cNvSpPr/>
            <p:nvPr/>
          </p:nvSpPr>
          <p:spPr>
            <a:xfrm>
              <a:off x="4127359" y="49251"/>
              <a:ext cx="10792" cy="108112"/>
            </a:xfrm>
            <a:custGeom>
              <a:rect b="b" l="l" r="r" t="t"/>
              <a:pathLst>
                <a:path extrusionOk="0" h="108112" w="1079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6" name="Google Shape;426;p29"/>
            <p:cNvSpPr/>
            <p:nvPr/>
          </p:nvSpPr>
          <p:spPr>
            <a:xfrm>
              <a:off x="8661519" y="1759745"/>
              <a:ext cx="9272" cy="47491"/>
            </a:xfrm>
            <a:custGeom>
              <a:rect b="b" l="l" r="r" t="t"/>
              <a:pathLst>
                <a:path extrusionOk="0" h="47491" w="9272">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7" name="Google Shape;427;p29"/>
            <p:cNvSpPr/>
            <p:nvPr/>
          </p:nvSpPr>
          <p:spPr>
            <a:xfrm>
              <a:off x="7576070" y="1096476"/>
              <a:ext cx="191864" cy="28827"/>
            </a:xfrm>
            <a:custGeom>
              <a:rect b="b" l="l" r="r" t="t"/>
              <a:pathLst>
                <a:path extrusionOk="0" h="28827" w="191864">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8" name="Google Shape;428;p29"/>
            <p:cNvSpPr/>
            <p:nvPr/>
          </p:nvSpPr>
          <p:spPr>
            <a:xfrm>
              <a:off x="11303604" y="1202620"/>
              <a:ext cx="9989" cy="396524"/>
            </a:xfrm>
            <a:custGeom>
              <a:rect b="b" l="l" r="r" t="t"/>
              <a:pathLst>
                <a:path extrusionOk="0" h="396524" w="9989">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9" name="Google Shape;429;p29"/>
            <p:cNvSpPr/>
            <p:nvPr/>
          </p:nvSpPr>
          <p:spPr>
            <a:xfrm>
              <a:off x="11196951" y="1679889"/>
              <a:ext cx="990272" cy="215590"/>
            </a:xfrm>
            <a:custGeom>
              <a:rect b="b" l="l" r="r" t="t"/>
              <a:pathLst>
                <a:path extrusionOk="0" h="215590" w="990272">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0" name="Google Shape;430;p29"/>
            <p:cNvSpPr/>
            <p:nvPr/>
          </p:nvSpPr>
          <p:spPr>
            <a:xfrm>
              <a:off x="4127359" y="-12695"/>
              <a:ext cx="10792" cy="66581"/>
            </a:xfrm>
            <a:custGeom>
              <a:rect b="b" l="l" r="r" t="t"/>
              <a:pathLst>
                <a:path extrusionOk="0" h="66581" w="10792">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1" name="Google Shape;431;p29"/>
            <p:cNvSpPr/>
            <p:nvPr/>
          </p:nvSpPr>
          <p:spPr>
            <a:xfrm>
              <a:off x="5901841" y="924816"/>
              <a:ext cx="180067" cy="26722"/>
            </a:xfrm>
            <a:custGeom>
              <a:rect b="b" l="l" r="r" t="t"/>
              <a:pathLst>
                <a:path extrusionOk="0" h="26722" w="180067">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2" name="Google Shape;432;p29"/>
            <p:cNvSpPr/>
            <p:nvPr/>
          </p:nvSpPr>
          <p:spPr>
            <a:xfrm>
              <a:off x="11303604" y="1019978"/>
              <a:ext cx="10791" cy="79164"/>
            </a:xfrm>
            <a:custGeom>
              <a:rect b="b" l="l" r="r" t="t"/>
              <a:pathLst>
                <a:path extrusionOk="0" h="79164" w="10791">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3" name="Google Shape;433;p29"/>
            <p:cNvSpPr/>
            <p:nvPr/>
          </p:nvSpPr>
          <p:spPr>
            <a:xfrm>
              <a:off x="11303604" y="1094507"/>
              <a:ext cx="10791" cy="112874"/>
            </a:xfrm>
            <a:custGeom>
              <a:rect b="b" l="l" r="r" t="t"/>
              <a:pathLst>
                <a:path extrusionOk="0" h="112874" w="10791">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4" name="Google Shape;434;p29"/>
            <p:cNvSpPr/>
            <p:nvPr/>
          </p:nvSpPr>
          <p:spPr>
            <a:xfrm>
              <a:off x="10631850" y="1561985"/>
              <a:ext cx="425562" cy="97462"/>
            </a:xfrm>
            <a:custGeom>
              <a:rect b="b" l="l" r="r" t="t"/>
              <a:pathLst>
                <a:path extrusionOk="0" h="97462" w="4255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5" name="Google Shape;435;p29"/>
            <p:cNvSpPr/>
            <p:nvPr/>
          </p:nvSpPr>
          <p:spPr>
            <a:xfrm>
              <a:off x="11050338" y="1649749"/>
              <a:ext cx="153307" cy="39667"/>
            </a:xfrm>
            <a:custGeom>
              <a:rect b="b" l="l" r="r" t="t"/>
              <a:pathLst>
                <a:path extrusionOk="0" h="39667" w="15330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6" name="Google Shape;436;p29"/>
            <p:cNvSpPr/>
            <p:nvPr/>
          </p:nvSpPr>
          <p:spPr>
            <a:xfrm>
              <a:off x="6075914" y="943178"/>
              <a:ext cx="979332" cy="109621"/>
            </a:xfrm>
            <a:custGeom>
              <a:rect b="b" l="l" r="r" t="t"/>
              <a:pathLst>
                <a:path extrusionOk="0" h="109621" w="979332">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7" name="Google Shape;437;p29"/>
            <p:cNvSpPr/>
            <p:nvPr/>
          </p:nvSpPr>
          <p:spPr>
            <a:xfrm>
              <a:off x="7049263" y="1042989"/>
              <a:ext cx="532272" cy="63176"/>
            </a:xfrm>
            <a:custGeom>
              <a:rect b="b" l="l" r="r" t="t"/>
              <a:pathLst>
                <a:path extrusionOk="0" h="63176" w="532272">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19" name="Shape 19"/>
        <p:cNvGrpSpPr/>
        <p:nvPr/>
      </p:nvGrpSpPr>
      <p:grpSpPr>
        <a:xfrm>
          <a:off x="0" y="0"/>
          <a:ext cx="0" cy="0"/>
          <a:chOff x="0" y="0"/>
          <a:chExt cx="0" cy="0"/>
        </a:xfrm>
      </p:grpSpPr>
      <p:sp>
        <p:nvSpPr>
          <p:cNvPr id="20" name="Google Shape;20;p18"/>
          <p:cNvSpPr txBox="1"/>
          <p:nvPr>
            <p:ph type="title"/>
          </p:nvPr>
        </p:nvSpPr>
        <p:spPr>
          <a:xfrm>
            <a:off x="899160" y="137160"/>
            <a:ext cx="6172200" cy="12496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8"/>
          <p:cNvSpPr txBox="1"/>
          <p:nvPr>
            <p:ph idx="1" type="body"/>
          </p:nvPr>
        </p:nvSpPr>
        <p:spPr>
          <a:xfrm>
            <a:off x="899160" y="2026920"/>
            <a:ext cx="3017520" cy="390175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000"/>
              <a:buNone/>
              <a:defRPr sz="2000"/>
            </a:lvl1pPr>
            <a:lvl2pPr indent="-228600" lvl="1" marL="914400" algn="l">
              <a:lnSpc>
                <a:spcPct val="100000"/>
              </a:lnSpc>
              <a:spcBef>
                <a:spcPts val="1200"/>
              </a:spcBef>
              <a:spcAft>
                <a:spcPts val="0"/>
              </a:spcAft>
              <a:buClr>
                <a:schemeClr val="dk1"/>
              </a:buClr>
              <a:buSzPts val="1800"/>
              <a:buNone/>
              <a:defRPr sz="1800"/>
            </a:lvl2pPr>
            <a:lvl3pPr indent="-228600" lvl="2" marL="1371600" algn="l">
              <a:lnSpc>
                <a:spcPct val="100000"/>
              </a:lnSpc>
              <a:spcBef>
                <a:spcPts val="1200"/>
              </a:spcBef>
              <a:spcAft>
                <a:spcPts val="0"/>
              </a:spcAft>
              <a:buClr>
                <a:schemeClr val="dk1"/>
              </a:buClr>
              <a:buSzPts val="1600"/>
              <a:buNone/>
              <a:defRPr sz="1600"/>
            </a:lvl3pPr>
            <a:lvl4pPr indent="-228600" lvl="3" marL="1828800" algn="l">
              <a:lnSpc>
                <a:spcPct val="100000"/>
              </a:lnSpc>
              <a:spcBef>
                <a:spcPts val="1200"/>
              </a:spcBef>
              <a:spcAft>
                <a:spcPts val="0"/>
              </a:spcAft>
              <a:buClr>
                <a:schemeClr val="dk1"/>
              </a:buClr>
              <a:buSzPts val="1400"/>
              <a:buNone/>
              <a:defRPr sz="1400"/>
            </a:lvl4pPr>
            <a:lvl5pPr indent="-228600" lvl="4" marL="2286000" algn="l">
              <a:lnSpc>
                <a:spcPct val="100000"/>
              </a:lnSpc>
              <a:spcBef>
                <a:spcPts val="1200"/>
              </a:spcBef>
              <a:spcAft>
                <a:spcPts val="0"/>
              </a:spcAft>
              <a:buClr>
                <a:schemeClr val="dk1"/>
              </a:buClr>
              <a:buSzPts val="1400"/>
              <a:buNone/>
              <a:defRPr sz="14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8"/>
          <p:cNvSpPr txBox="1"/>
          <p:nvPr>
            <p:ph idx="2" type="body"/>
          </p:nvPr>
        </p:nvSpPr>
        <p:spPr>
          <a:xfrm>
            <a:off x="4525963" y="2026603"/>
            <a:ext cx="6766877" cy="390207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0"/>
              </a:spcBef>
              <a:spcAft>
                <a:spcPts val="0"/>
              </a:spcAft>
              <a:buClr>
                <a:schemeClr val="dk1"/>
              </a:buClr>
              <a:buSzPts val="2800"/>
              <a:buChar char="•"/>
              <a:defRPr/>
            </a:lvl1pPr>
            <a:lvl2pPr indent="-381000" lvl="1" marL="914400" algn="l">
              <a:lnSpc>
                <a:spcPct val="90000"/>
              </a:lnSpc>
              <a:spcBef>
                <a:spcPts val="1200"/>
              </a:spcBef>
              <a:spcAft>
                <a:spcPts val="0"/>
              </a:spcAft>
              <a:buClr>
                <a:schemeClr val="dk1"/>
              </a:buClr>
              <a:buSzPts val="2400"/>
              <a:buChar char="•"/>
              <a:defRPr/>
            </a:lvl2pPr>
            <a:lvl3pPr indent="-355600" lvl="2" marL="1371600" algn="l">
              <a:lnSpc>
                <a:spcPct val="90000"/>
              </a:lnSpc>
              <a:spcBef>
                <a:spcPts val="600"/>
              </a:spcBef>
              <a:spcAft>
                <a:spcPts val="0"/>
              </a:spcAft>
              <a:buClr>
                <a:schemeClr val="dk1"/>
              </a:buClr>
              <a:buSzPts val="2000"/>
              <a:buChar char="•"/>
              <a:defRPr/>
            </a:lvl3pPr>
            <a:lvl4pPr indent="-355600" lvl="3" marL="1828800" algn="l">
              <a:lnSpc>
                <a:spcPct val="90000"/>
              </a:lnSpc>
              <a:spcBef>
                <a:spcPts val="600"/>
              </a:spcBef>
              <a:spcAft>
                <a:spcPts val="0"/>
              </a:spcAft>
              <a:buClr>
                <a:schemeClr val="dk1"/>
              </a:buClr>
              <a:buSzPts val="2000"/>
              <a:buChar char="•"/>
              <a:defRPr sz="2000"/>
            </a:lvl4pPr>
            <a:lvl5pPr indent="-355600" lvl="4" marL="2286000" algn="l">
              <a:lnSpc>
                <a:spcPct val="90000"/>
              </a:lnSpc>
              <a:spcBef>
                <a:spcPts val="600"/>
              </a:spcBef>
              <a:spcAft>
                <a:spcPts val="0"/>
              </a:spcAft>
              <a:buClr>
                <a:schemeClr val="dk1"/>
              </a:buClr>
              <a:buSzPts val="2000"/>
              <a:buChar char="•"/>
              <a:defRPr sz="20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18"/>
          <p:cNvSpPr txBox="1"/>
          <p:nvPr>
            <p:ph idx="12" type="sldNum"/>
          </p:nvPr>
        </p:nvSpPr>
        <p:spPr>
          <a:xfrm>
            <a:off x="911352" y="6246622"/>
            <a:ext cx="118872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i="0" sz="1400" u="none" cap="none" strike="noStrike">
                <a:solidFill>
                  <a:schemeClr val="dk1"/>
                </a:solidFill>
                <a:latin typeface="Arial"/>
                <a:ea typeface="Arial"/>
                <a:cs typeface="Arial"/>
                <a:sym typeface="Arial"/>
              </a:defRPr>
            </a:lvl1pPr>
            <a:lvl2pPr indent="0" lvl="1" marL="0" algn="l">
              <a:spcBef>
                <a:spcPts val="0"/>
              </a:spcBef>
              <a:buNone/>
              <a:defRPr b="1" i="0" sz="1400" u="none" cap="none" strike="noStrike">
                <a:solidFill>
                  <a:schemeClr val="dk1"/>
                </a:solidFill>
                <a:latin typeface="Arial"/>
                <a:ea typeface="Arial"/>
                <a:cs typeface="Arial"/>
                <a:sym typeface="Arial"/>
              </a:defRPr>
            </a:lvl2pPr>
            <a:lvl3pPr indent="0" lvl="2" marL="0" algn="l">
              <a:spcBef>
                <a:spcPts val="0"/>
              </a:spcBef>
              <a:buNone/>
              <a:defRPr b="1" i="0" sz="1400" u="none" cap="none" strike="noStrike">
                <a:solidFill>
                  <a:schemeClr val="dk1"/>
                </a:solidFill>
                <a:latin typeface="Arial"/>
                <a:ea typeface="Arial"/>
                <a:cs typeface="Arial"/>
                <a:sym typeface="Arial"/>
              </a:defRPr>
            </a:lvl3pPr>
            <a:lvl4pPr indent="0" lvl="3" marL="0" algn="l">
              <a:spcBef>
                <a:spcPts val="0"/>
              </a:spcBef>
              <a:buNone/>
              <a:defRPr b="1" i="0" sz="1400" u="none" cap="none" strike="noStrike">
                <a:solidFill>
                  <a:schemeClr val="dk1"/>
                </a:solidFill>
                <a:latin typeface="Arial"/>
                <a:ea typeface="Arial"/>
                <a:cs typeface="Arial"/>
                <a:sym typeface="Arial"/>
              </a:defRPr>
            </a:lvl4pPr>
            <a:lvl5pPr indent="0" lvl="4" marL="0" algn="l">
              <a:spcBef>
                <a:spcPts val="0"/>
              </a:spcBef>
              <a:buNone/>
              <a:defRPr b="1" i="0" sz="1400" u="none" cap="none" strike="noStrike">
                <a:solidFill>
                  <a:schemeClr val="dk1"/>
                </a:solidFill>
                <a:latin typeface="Arial"/>
                <a:ea typeface="Arial"/>
                <a:cs typeface="Arial"/>
                <a:sym typeface="Arial"/>
              </a:defRPr>
            </a:lvl5pPr>
            <a:lvl6pPr indent="0" lvl="5" marL="0" algn="l">
              <a:spcBef>
                <a:spcPts val="0"/>
              </a:spcBef>
              <a:buNone/>
              <a:defRPr b="1" i="0" sz="1400" u="none" cap="none" strike="noStrike">
                <a:solidFill>
                  <a:schemeClr val="dk1"/>
                </a:solidFill>
                <a:latin typeface="Arial"/>
                <a:ea typeface="Arial"/>
                <a:cs typeface="Arial"/>
                <a:sym typeface="Arial"/>
              </a:defRPr>
            </a:lvl6pPr>
            <a:lvl7pPr indent="0" lvl="6" marL="0" algn="l">
              <a:spcBef>
                <a:spcPts val="0"/>
              </a:spcBef>
              <a:buNone/>
              <a:defRPr b="1" i="0" sz="1400" u="none" cap="none" strike="noStrike">
                <a:solidFill>
                  <a:schemeClr val="dk1"/>
                </a:solidFill>
                <a:latin typeface="Arial"/>
                <a:ea typeface="Arial"/>
                <a:cs typeface="Arial"/>
                <a:sym typeface="Arial"/>
              </a:defRPr>
            </a:lvl7pPr>
            <a:lvl8pPr indent="0" lvl="7" marL="0" algn="l">
              <a:spcBef>
                <a:spcPts val="0"/>
              </a:spcBef>
              <a:buNone/>
              <a:defRPr b="1" i="0" sz="1400" u="none" cap="none" strike="noStrike">
                <a:solidFill>
                  <a:schemeClr val="dk1"/>
                </a:solidFill>
                <a:latin typeface="Arial"/>
                <a:ea typeface="Arial"/>
                <a:cs typeface="Arial"/>
                <a:sym typeface="Arial"/>
              </a:defRPr>
            </a:lvl8pPr>
            <a:lvl9pPr indent="0" lvl="8" marL="0" algn="l">
              <a:spcBef>
                <a:spcPts val="0"/>
              </a:spcBef>
              <a:buNone/>
              <a:defRPr b="1"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rgbClr val="FDDDA0"/>
        </a:solidFill>
      </p:bgPr>
    </p:bg>
    <p:spTree>
      <p:nvGrpSpPr>
        <p:cNvPr id="24" name="Shape 24"/>
        <p:cNvGrpSpPr/>
        <p:nvPr/>
      </p:nvGrpSpPr>
      <p:grpSpPr>
        <a:xfrm>
          <a:off x="0" y="0"/>
          <a:ext cx="0" cy="0"/>
          <a:chOff x="0" y="0"/>
          <a:chExt cx="0" cy="0"/>
        </a:xfrm>
      </p:grpSpPr>
      <p:pic>
        <p:nvPicPr>
          <p:cNvPr id="25" name="Google Shape;25;p19"/>
          <p:cNvPicPr preferRelativeResize="0"/>
          <p:nvPr/>
        </p:nvPicPr>
        <p:blipFill rotWithShape="1">
          <a:blip r:embed="rId2">
            <a:alphaModFix/>
          </a:blip>
          <a:srcRect b="11733" l="3432" r="24023" t="-5525"/>
          <a:stretch/>
        </p:blipFill>
        <p:spPr>
          <a:xfrm>
            <a:off x="4478101" y="0"/>
            <a:ext cx="7713899" cy="6858000"/>
          </a:xfrm>
          <a:prstGeom prst="rect">
            <a:avLst/>
          </a:prstGeom>
          <a:noFill/>
          <a:ln>
            <a:noFill/>
          </a:ln>
        </p:spPr>
      </p:pic>
      <p:sp>
        <p:nvSpPr>
          <p:cNvPr id="26" name="Google Shape;26;p19"/>
          <p:cNvSpPr txBox="1"/>
          <p:nvPr>
            <p:ph type="title"/>
          </p:nvPr>
        </p:nvSpPr>
        <p:spPr>
          <a:xfrm>
            <a:off x="911352" y="505016"/>
            <a:ext cx="5775656" cy="328493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9"/>
          <p:cNvSpPr txBox="1"/>
          <p:nvPr>
            <p:ph idx="1" type="body"/>
          </p:nvPr>
        </p:nvSpPr>
        <p:spPr>
          <a:xfrm>
            <a:off x="911353" y="4006024"/>
            <a:ext cx="5794248" cy="234696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0"/>
              </a:spcBef>
              <a:spcAft>
                <a:spcPts val="0"/>
              </a:spcAft>
              <a:buClr>
                <a:schemeClr val="dk1"/>
              </a:buClr>
              <a:buSzPts val="2000"/>
              <a:buFont typeface="Arial"/>
              <a:buNone/>
              <a:defRPr sz="2000"/>
            </a:lvl1pPr>
            <a:lvl2pPr indent="-355600" lvl="1" marL="914400" algn="l">
              <a:lnSpc>
                <a:spcPct val="120000"/>
              </a:lnSpc>
              <a:spcBef>
                <a:spcPts val="1200"/>
              </a:spcBef>
              <a:spcAft>
                <a:spcPts val="0"/>
              </a:spcAft>
              <a:buClr>
                <a:schemeClr val="dk1"/>
              </a:buClr>
              <a:buSzPts val="2000"/>
              <a:buFont typeface="Arial"/>
              <a:buChar char="•"/>
              <a:defRPr sz="2000"/>
            </a:lvl2pPr>
            <a:lvl3pPr indent="-355600" lvl="2" marL="1371600" algn="l">
              <a:lnSpc>
                <a:spcPct val="120000"/>
              </a:lnSpc>
              <a:spcBef>
                <a:spcPts val="500"/>
              </a:spcBef>
              <a:spcAft>
                <a:spcPts val="0"/>
              </a:spcAft>
              <a:buClr>
                <a:schemeClr val="dk1"/>
              </a:buClr>
              <a:buSzPts val="2000"/>
              <a:buFont typeface="Arial"/>
              <a:buChar char="•"/>
              <a:defRPr sz="2000"/>
            </a:lvl3pPr>
            <a:lvl4pPr indent="-355600" lvl="3" marL="1828800" algn="l">
              <a:lnSpc>
                <a:spcPct val="120000"/>
              </a:lnSpc>
              <a:spcBef>
                <a:spcPts val="500"/>
              </a:spcBef>
              <a:spcAft>
                <a:spcPts val="0"/>
              </a:spcAft>
              <a:buClr>
                <a:schemeClr val="dk1"/>
              </a:buClr>
              <a:buSzPts val="2000"/>
              <a:buFont typeface="Arial"/>
              <a:buChar char="•"/>
              <a:defRPr sz="2000"/>
            </a:lvl4pPr>
            <a:lvl5pPr indent="-355600" lvl="4" marL="2286000" algn="l">
              <a:lnSpc>
                <a:spcPct val="120000"/>
              </a:lnSpc>
              <a:spcBef>
                <a:spcPts val="500"/>
              </a:spcBef>
              <a:spcAft>
                <a:spcPts val="0"/>
              </a:spcAft>
              <a:buClr>
                <a:schemeClr val="dk1"/>
              </a:buClr>
              <a:buSzPts val="2000"/>
              <a:buFont typeface="Arial"/>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9FDAF5"/>
        </a:solidFill>
      </p:bgPr>
    </p:bg>
    <p:spTree>
      <p:nvGrpSpPr>
        <p:cNvPr id="28" name="Shape 28"/>
        <p:cNvGrpSpPr/>
        <p:nvPr/>
      </p:nvGrpSpPr>
      <p:grpSpPr>
        <a:xfrm>
          <a:off x="0" y="0"/>
          <a:ext cx="0" cy="0"/>
          <a:chOff x="0" y="0"/>
          <a:chExt cx="0" cy="0"/>
        </a:xfrm>
      </p:grpSpPr>
      <p:sp>
        <p:nvSpPr>
          <p:cNvPr id="29" name="Google Shape;29;p20"/>
          <p:cNvSpPr txBox="1"/>
          <p:nvPr>
            <p:ph type="ctrTitle"/>
          </p:nvPr>
        </p:nvSpPr>
        <p:spPr>
          <a:xfrm>
            <a:off x="6071616" y="960120"/>
            <a:ext cx="5221224" cy="305634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0" name="Google Shape;30;p20"/>
          <p:cNvPicPr preferRelativeResize="0"/>
          <p:nvPr/>
        </p:nvPicPr>
        <p:blipFill rotWithShape="1">
          <a:blip r:embed="rId2">
            <a:alphaModFix/>
          </a:blip>
          <a:srcRect b="0" l="10617" r="0" t="0"/>
          <a:stretch/>
        </p:blipFill>
        <p:spPr>
          <a:xfrm>
            <a:off x="0" y="0"/>
            <a:ext cx="6153048" cy="6858000"/>
          </a:xfrm>
          <a:prstGeom prst="rect">
            <a:avLst/>
          </a:prstGeom>
          <a:noFill/>
          <a:ln>
            <a:noFill/>
          </a:ln>
        </p:spPr>
      </p:pic>
    </p:spTree>
  </p:cSld>
  <p:clrMapOvr>
    <a:masterClrMapping/>
  </p:clrMapOvr>
  <p:extLst>
    <p:ext uri="{DCECCB84-F9BA-43D5-87BE-67443E8EF086}">
      <p15:sldGuideLst>
        <p15:guide id="1" pos="73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31" name="Shape 31"/>
        <p:cNvGrpSpPr/>
        <p:nvPr/>
      </p:nvGrpSpPr>
      <p:grpSpPr>
        <a:xfrm>
          <a:off x="0" y="0"/>
          <a:ext cx="0" cy="0"/>
          <a:chOff x="0" y="0"/>
          <a:chExt cx="0" cy="0"/>
        </a:xfrm>
      </p:grpSpPr>
      <p:sp>
        <p:nvSpPr>
          <p:cNvPr id="32" name="Google Shape;32;p21"/>
          <p:cNvSpPr txBox="1"/>
          <p:nvPr>
            <p:ph type="title"/>
          </p:nvPr>
        </p:nvSpPr>
        <p:spPr>
          <a:xfrm>
            <a:off x="893064" y="72518"/>
            <a:ext cx="8297380" cy="13265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1"/>
          <p:cNvSpPr txBox="1"/>
          <p:nvPr>
            <p:ph idx="1" type="body"/>
          </p:nvPr>
        </p:nvSpPr>
        <p:spPr>
          <a:xfrm>
            <a:off x="865631" y="2072640"/>
            <a:ext cx="8324089" cy="3493008"/>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0"/>
              </a:spcBef>
              <a:spcAft>
                <a:spcPts val="0"/>
              </a:spcAft>
              <a:buClr>
                <a:schemeClr val="dk1"/>
              </a:buClr>
              <a:buSzPts val="2000"/>
              <a:buFont typeface="Arial"/>
              <a:buChar char="•"/>
              <a:defRPr sz="2000"/>
            </a:lvl1pPr>
            <a:lvl2pPr indent="-355600" lvl="1" marL="914400" algn="l">
              <a:lnSpc>
                <a:spcPct val="120000"/>
              </a:lnSpc>
              <a:spcBef>
                <a:spcPts val="1200"/>
              </a:spcBef>
              <a:spcAft>
                <a:spcPts val="0"/>
              </a:spcAft>
              <a:buClr>
                <a:schemeClr val="dk1"/>
              </a:buClr>
              <a:buSzPts val="2000"/>
              <a:buFont typeface="Arial"/>
              <a:buChar char="•"/>
              <a:defRPr sz="2000"/>
            </a:lvl2pPr>
            <a:lvl3pPr indent="-355600" lvl="2" marL="1371600" algn="l">
              <a:lnSpc>
                <a:spcPct val="120000"/>
              </a:lnSpc>
              <a:spcBef>
                <a:spcPts val="500"/>
              </a:spcBef>
              <a:spcAft>
                <a:spcPts val="0"/>
              </a:spcAft>
              <a:buClr>
                <a:schemeClr val="dk1"/>
              </a:buClr>
              <a:buSzPts val="2000"/>
              <a:buFont typeface="Arial"/>
              <a:buChar char="•"/>
              <a:defRPr sz="2000"/>
            </a:lvl3pPr>
            <a:lvl4pPr indent="-355600" lvl="3" marL="1828800" algn="l">
              <a:lnSpc>
                <a:spcPct val="120000"/>
              </a:lnSpc>
              <a:spcBef>
                <a:spcPts val="500"/>
              </a:spcBef>
              <a:spcAft>
                <a:spcPts val="0"/>
              </a:spcAft>
              <a:buClr>
                <a:schemeClr val="dk1"/>
              </a:buClr>
              <a:buSzPts val="2000"/>
              <a:buFont typeface="Arial"/>
              <a:buChar char="•"/>
              <a:defRPr sz="2000"/>
            </a:lvl4pPr>
            <a:lvl5pPr indent="-355600" lvl="4" marL="2286000" algn="l">
              <a:lnSpc>
                <a:spcPct val="120000"/>
              </a:lnSpc>
              <a:spcBef>
                <a:spcPts val="500"/>
              </a:spcBef>
              <a:spcAft>
                <a:spcPts val="0"/>
              </a:spcAft>
              <a:buClr>
                <a:schemeClr val="dk1"/>
              </a:buClr>
              <a:buSzPts val="2000"/>
              <a:buFont typeface="Arial"/>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1"/>
          <p:cNvSpPr txBox="1"/>
          <p:nvPr>
            <p:ph idx="12" type="sldNum"/>
          </p:nvPr>
        </p:nvSpPr>
        <p:spPr>
          <a:xfrm>
            <a:off x="911352" y="6246622"/>
            <a:ext cx="267004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i="0" sz="1400" u="none" cap="none" strike="noStrike">
                <a:solidFill>
                  <a:schemeClr val="dk1"/>
                </a:solidFill>
                <a:latin typeface="Arial"/>
                <a:ea typeface="Arial"/>
                <a:cs typeface="Arial"/>
                <a:sym typeface="Arial"/>
              </a:defRPr>
            </a:lvl1pPr>
            <a:lvl2pPr indent="0" lvl="1" marL="0" algn="l">
              <a:spcBef>
                <a:spcPts val="0"/>
              </a:spcBef>
              <a:buNone/>
              <a:defRPr b="1" i="0" sz="1400" u="none" cap="none" strike="noStrike">
                <a:solidFill>
                  <a:schemeClr val="dk1"/>
                </a:solidFill>
                <a:latin typeface="Arial"/>
                <a:ea typeface="Arial"/>
                <a:cs typeface="Arial"/>
                <a:sym typeface="Arial"/>
              </a:defRPr>
            </a:lvl2pPr>
            <a:lvl3pPr indent="0" lvl="2" marL="0" algn="l">
              <a:spcBef>
                <a:spcPts val="0"/>
              </a:spcBef>
              <a:buNone/>
              <a:defRPr b="1" i="0" sz="1400" u="none" cap="none" strike="noStrike">
                <a:solidFill>
                  <a:schemeClr val="dk1"/>
                </a:solidFill>
                <a:latin typeface="Arial"/>
                <a:ea typeface="Arial"/>
                <a:cs typeface="Arial"/>
                <a:sym typeface="Arial"/>
              </a:defRPr>
            </a:lvl3pPr>
            <a:lvl4pPr indent="0" lvl="3" marL="0" algn="l">
              <a:spcBef>
                <a:spcPts val="0"/>
              </a:spcBef>
              <a:buNone/>
              <a:defRPr b="1" i="0" sz="1400" u="none" cap="none" strike="noStrike">
                <a:solidFill>
                  <a:schemeClr val="dk1"/>
                </a:solidFill>
                <a:latin typeface="Arial"/>
                <a:ea typeface="Arial"/>
                <a:cs typeface="Arial"/>
                <a:sym typeface="Arial"/>
              </a:defRPr>
            </a:lvl4pPr>
            <a:lvl5pPr indent="0" lvl="4" marL="0" algn="l">
              <a:spcBef>
                <a:spcPts val="0"/>
              </a:spcBef>
              <a:buNone/>
              <a:defRPr b="1" i="0" sz="1400" u="none" cap="none" strike="noStrike">
                <a:solidFill>
                  <a:schemeClr val="dk1"/>
                </a:solidFill>
                <a:latin typeface="Arial"/>
                <a:ea typeface="Arial"/>
                <a:cs typeface="Arial"/>
                <a:sym typeface="Arial"/>
              </a:defRPr>
            </a:lvl5pPr>
            <a:lvl6pPr indent="0" lvl="5" marL="0" algn="l">
              <a:spcBef>
                <a:spcPts val="0"/>
              </a:spcBef>
              <a:buNone/>
              <a:defRPr b="1" i="0" sz="1400" u="none" cap="none" strike="noStrike">
                <a:solidFill>
                  <a:schemeClr val="dk1"/>
                </a:solidFill>
                <a:latin typeface="Arial"/>
                <a:ea typeface="Arial"/>
                <a:cs typeface="Arial"/>
                <a:sym typeface="Arial"/>
              </a:defRPr>
            </a:lvl6pPr>
            <a:lvl7pPr indent="0" lvl="6" marL="0" algn="l">
              <a:spcBef>
                <a:spcPts val="0"/>
              </a:spcBef>
              <a:buNone/>
              <a:defRPr b="1" i="0" sz="1400" u="none" cap="none" strike="noStrike">
                <a:solidFill>
                  <a:schemeClr val="dk1"/>
                </a:solidFill>
                <a:latin typeface="Arial"/>
                <a:ea typeface="Arial"/>
                <a:cs typeface="Arial"/>
                <a:sym typeface="Arial"/>
              </a:defRPr>
            </a:lvl7pPr>
            <a:lvl8pPr indent="0" lvl="7" marL="0" algn="l">
              <a:spcBef>
                <a:spcPts val="0"/>
              </a:spcBef>
              <a:buNone/>
              <a:defRPr b="1" i="0" sz="1400" u="none" cap="none" strike="noStrike">
                <a:solidFill>
                  <a:schemeClr val="dk1"/>
                </a:solidFill>
                <a:latin typeface="Arial"/>
                <a:ea typeface="Arial"/>
                <a:cs typeface="Arial"/>
                <a:sym typeface="Arial"/>
              </a:defRPr>
            </a:lvl8pPr>
            <a:lvl9pPr indent="0" lvl="8" marL="0" algn="l">
              <a:spcBef>
                <a:spcPts val="0"/>
              </a:spcBef>
              <a:buNone/>
              <a:defRPr b="1"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5" name="Google Shape;35;p21"/>
          <p:cNvSpPr txBox="1"/>
          <p:nvPr>
            <p:ph idx="11" type="ftr"/>
          </p:nvPr>
        </p:nvSpPr>
        <p:spPr>
          <a:xfrm>
            <a:off x="3806194" y="6246622"/>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6" name="Google Shape;36;p21"/>
          <p:cNvPicPr preferRelativeResize="0"/>
          <p:nvPr/>
        </p:nvPicPr>
        <p:blipFill rotWithShape="1">
          <a:blip r:embed="rId2">
            <a:alphaModFix/>
          </a:blip>
          <a:srcRect b="3860" l="1585" r="26226" t="0"/>
          <a:stretch/>
        </p:blipFill>
        <p:spPr>
          <a:xfrm>
            <a:off x="9415463" y="264696"/>
            <a:ext cx="2776538" cy="659330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rgbClr val="FDF3E9"/>
        </a:solidFill>
      </p:bgPr>
    </p:bg>
    <p:spTree>
      <p:nvGrpSpPr>
        <p:cNvPr id="37" name="Shape 37"/>
        <p:cNvGrpSpPr/>
        <p:nvPr/>
      </p:nvGrpSpPr>
      <p:grpSpPr>
        <a:xfrm>
          <a:off x="0" y="0"/>
          <a:ext cx="0" cy="0"/>
          <a:chOff x="0" y="0"/>
          <a:chExt cx="0" cy="0"/>
        </a:xfrm>
      </p:grpSpPr>
      <p:sp>
        <p:nvSpPr>
          <p:cNvPr id="38" name="Google Shape;38;p22"/>
          <p:cNvSpPr txBox="1"/>
          <p:nvPr>
            <p:ph type="title"/>
          </p:nvPr>
        </p:nvSpPr>
        <p:spPr>
          <a:xfrm>
            <a:off x="902208" y="420624"/>
            <a:ext cx="5864352" cy="36210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2"/>
          <p:cNvSpPr/>
          <p:nvPr>
            <p:ph idx="2" type="pic"/>
          </p:nvPr>
        </p:nvSpPr>
        <p:spPr>
          <a:xfrm>
            <a:off x="7625969" y="-9144"/>
            <a:ext cx="4581525" cy="6602413"/>
          </a:xfrm>
          <a:prstGeom prst="rect">
            <a:avLst/>
          </a:prstGeom>
          <a:noFill/>
          <a:ln>
            <a:noFill/>
          </a:ln>
        </p:spPr>
      </p:sp>
      <p:sp>
        <p:nvSpPr>
          <p:cNvPr id="40" name="Google Shape;40;p22"/>
          <p:cNvSpPr/>
          <p:nvPr/>
        </p:nvSpPr>
        <p:spPr>
          <a:xfrm>
            <a:off x="0" y="6583680"/>
            <a:ext cx="7620000" cy="27432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3">
  <p:cSld name="Section Title 3">
    <p:bg>
      <p:bgPr>
        <a:solidFill>
          <a:srgbClr val="D7ECEB"/>
        </a:solidFill>
      </p:bgPr>
    </p:bg>
    <p:spTree>
      <p:nvGrpSpPr>
        <p:cNvPr id="41" name="Shape 41"/>
        <p:cNvGrpSpPr/>
        <p:nvPr/>
      </p:nvGrpSpPr>
      <p:grpSpPr>
        <a:xfrm>
          <a:off x="0" y="0"/>
          <a:ext cx="0" cy="0"/>
          <a:chOff x="0" y="0"/>
          <a:chExt cx="0" cy="0"/>
        </a:xfrm>
      </p:grpSpPr>
      <p:sp>
        <p:nvSpPr>
          <p:cNvPr id="42" name="Google Shape;42;p23"/>
          <p:cNvSpPr txBox="1"/>
          <p:nvPr>
            <p:ph type="title"/>
          </p:nvPr>
        </p:nvSpPr>
        <p:spPr>
          <a:xfrm>
            <a:off x="6095999" y="441960"/>
            <a:ext cx="5641897" cy="331689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3"/>
          <p:cNvSpPr txBox="1"/>
          <p:nvPr>
            <p:ph idx="1" type="body"/>
          </p:nvPr>
        </p:nvSpPr>
        <p:spPr>
          <a:xfrm>
            <a:off x="6109694" y="4068392"/>
            <a:ext cx="5580586" cy="2197590"/>
          </a:xfrm>
          <a:prstGeom prst="rect">
            <a:avLst/>
          </a:prstGeom>
          <a:noFill/>
          <a:ln>
            <a:noFill/>
          </a:ln>
        </p:spPr>
        <p:txBody>
          <a:bodyPr anchorCtr="0" anchor="t" bIns="45700" lIns="91425" spcFirstLastPara="1" rIns="91425" wrap="square" tIns="45700">
            <a:normAutofit/>
          </a:bodyPr>
          <a:lstStyle>
            <a:lvl1pPr indent="-228600" lvl="0" marL="457200" algn="l">
              <a:lnSpc>
                <a:spcPct val="85714"/>
              </a:lnSpc>
              <a:spcBef>
                <a:spcPts val="1000"/>
              </a:spcBef>
              <a:spcAft>
                <a:spcPts val="0"/>
              </a:spcAft>
              <a:buClr>
                <a:schemeClr val="dk1"/>
              </a:buClr>
              <a:buSzPts val="2800"/>
              <a:buNone/>
              <a:defRPr sz="2800"/>
            </a:lvl1pPr>
            <a:lvl2pPr indent="-228600" lvl="1" marL="914400" algn="l">
              <a:lnSpc>
                <a:spcPct val="120000"/>
              </a:lnSpc>
              <a:spcBef>
                <a:spcPts val="500"/>
              </a:spcBef>
              <a:spcAft>
                <a:spcPts val="0"/>
              </a:spcAft>
              <a:buClr>
                <a:schemeClr val="dk1"/>
              </a:buClr>
              <a:buSzPts val="2000"/>
              <a:buNone/>
              <a:defRPr sz="2000"/>
            </a:lvl2pPr>
            <a:lvl3pPr indent="-228600" lvl="2" marL="1371600" algn="l">
              <a:lnSpc>
                <a:spcPct val="120000"/>
              </a:lnSpc>
              <a:spcBef>
                <a:spcPts val="500"/>
              </a:spcBef>
              <a:spcAft>
                <a:spcPts val="0"/>
              </a:spcAft>
              <a:buClr>
                <a:schemeClr val="dk1"/>
              </a:buClr>
              <a:buSzPts val="2000"/>
              <a:buNone/>
              <a:defRPr sz="2000"/>
            </a:lvl3pPr>
            <a:lvl4pPr indent="-228600" lvl="3" marL="1828800" algn="l">
              <a:lnSpc>
                <a:spcPct val="120000"/>
              </a:lnSpc>
              <a:spcBef>
                <a:spcPts val="500"/>
              </a:spcBef>
              <a:spcAft>
                <a:spcPts val="0"/>
              </a:spcAft>
              <a:buClr>
                <a:schemeClr val="dk1"/>
              </a:buClr>
              <a:buSzPts val="2000"/>
              <a:buNone/>
              <a:defRPr sz="2000"/>
            </a:lvl4pPr>
            <a:lvl5pPr indent="-228600" lvl="4" marL="2286000" algn="l">
              <a:lnSpc>
                <a:spcPct val="120000"/>
              </a:lnSpc>
              <a:spcBef>
                <a:spcPts val="500"/>
              </a:spcBef>
              <a:spcAft>
                <a:spcPts val="0"/>
              </a:spcAft>
              <a:buClr>
                <a:schemeClr val="dk1"/>
              </a:buClr>
              <a:buSzPts val="2000"/>
              <a:buNone/>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4" name="Google Shape;44;p23"/>
          <p:cNvPicPr preferRelativeResize="0"/>
          <p:nvPr/>
        </p:nvPicPr>
        <p:blipFill rotWithShape="1">
          <a:blip r:embed="rId2">
            <a:alphaModFix/>
          </a:blip>
          <a:srcRect b="0" l="21706" r="0" t="0"/>
          <a:stretch/>
        </p:blipFill>
        <p:spPr>
          <a:xfrm>
            <a:off x="0" y="0"/>
            <a:ext cx="4661067" cy="6858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45" name="Shape 45"/>
        <p:cNvGrpSpPr/>
        <p:nvPr/>
      </p:nvGrpSpPr>
      <p:grpSpPr>
        <a:xfrm>
          <a:off x="0" y="0"/>
          <a:ext cx="0" cy="0"/>
          <a:chOff x="0" y="0"/>
          <a:chExt cx="0" cy="0"/>
        </a:xfrm>
      </p:grpSpPr>
      <p:sp>
        <p:nvSpPr>
          <p:cNvPr id="46" name="Google Shape;46;p24"/>
          <p:cNvSpPr txBox="1"/>
          <p:nvPr>
            <p:ph type="title"/>
          </p:nvPr>
        </p:nvSpPr>
        <p:spPr>
          <a:xfrm>
            <a:off x="893064" y="72518"/>
            <a:ext cx="10405174" cy="13265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 type="body"/>
          </p:nvPr>
        </p:nvSpPr>
        <p:spPr>
          <a:xfrm>
            <a:off x="893763" y="2073275"/>
            <a:ext cx="4887594" cy="36877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000"/>
              <a:buNone/>
              <a:defRPr sz="2000"/>
            </a:lvl1pPr>
            <a:lvl2pPr indent="-355600" lvl="1" marL="914400" algn="l">
              <a:lnSpc>
                <a:spcPct val="100000"/>
              </a:lnSpc>
              <a:spcBef>
                <a:spcPts val="1200"/>
              </a:spcBef>
              <a:spcAft>
                <a:spcPts val="0"/>
              </a:spcAft>
              <a:buClr>
                <a:schemeClr val="dk1"/>
              </a:buClr>
              <a:buSzPts val="2000"/>
              <a:buChar char="•"/>
              <a:defRPr sz="2000"/>
            </a:lvl2pPr>
            <a:lvl3pPr indent="-355600" lvl="2" marL="1371600" algn="l">
              <a:lnSpc>
                <a:spcPct val="100000"/>
              </a:lnSpc>
              <a:spcBef>
                <a:spcPts val="1200"/>
              </a:spcBef>
              <a:spcAft>
                <a:spcPts val="0"/>
              </a:spcAft>
              <a:buClr>
                <a:schemeClr val="dk1"/>
              </a:buClr>
              <a:buSzPts val="2000"/>
              <a:buChar char="•"/>
              <a:defRPr sz="2000"/>
            </a:lvl3pPr>
            <a:lvl4pPr indent="-355600" lvl="3" marL="1828800" algn="l">
              <a:lnSpc>
                <a:spcPct val="100000"/>
              </a:lnSpc>
              <a:spcBef>
                <a:spcPts val="1200"/>
              </a:spcBef>
              <a:spcAft>
                <a:spcPts val="0"/>
              </a:spcAft>
              <a:buClr>
                <a:schemeClr val="dk1"/>
              </a:buClr>
              <a:buSzPts val="2000"/>
              <a:buChar char="•"/>
              <a:defRPr sz="2000"/>
            </a:lvl4pPr>
            <a:lvl5pPr indent="-355600" lvl="4" marL="2286000" algn="l">
              <a:lnSpc>
                <a:spcPct val="100000"/>
              </a:lnSpc>
              <a:spcBef>
                <a:spcPts val="1200"/>
              </a:spcBef>
              <a:spcAft>
                <a:spcPts val="0"/>
              </a:spcAft>
              <a:buClr>
                <a:schemeClr val="dk1"/>
              </a:buClr>
              <a:buSzPts val="2000"/>
              <a:buChar char="•"/>
              <a:defRPr sz="20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4"/>
          <p:cNvSpPr txBox="1"/>
          <p:nvPr>
            <p:ph idx="2" type="body"/>
          </p:nvPr>
        </p:nvSpPr>
        <p:spPr>
          <a:xfrm>
            <a:off x="6410644" y="2073275"/>
            <a:ext cx="4887594" cy="36877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000"/>
              <a:buNone/>
              <a:defRPr sz="2000"/>
            </a:lvl1pPr>
            <a:lvl2pPr indent="-355600" lvl="1" marL="914400" algn="l">
              <a:lnSpc>
                <a:spcPct val="100000"/>
              </a:lnSpc>
              <a:spcBef>
                <a:spcPts val="1200"/>
              </a:spcBef>
              <a:spcAft>
                <a:spcPts val="0"/>
              </a:spcAft>
              <a:buClr>
                <a:schemeClr val="dk1"/>
              </a:buClr>
              <a:buSzPts val="2000"/>
              <a:buChar char="•"/>
              <a:defRPr sz="2000"/>
            </a:lvl2pPr>
            <a:lvl3pPr indent="-355600" lvl="2" marL="1371600" algn="l">
              <a:lnSpc>
                <a:spcPct val="100000"/>
              </a:lnSpc>
              <a:spcBef>
                <a:spcPts val="1200"/>
              </a:spcBef>
              <a:spcAft>
                <a:spcPts val="0"/>
              </a:spcAft>
              <a:buClr>
                <a:schemeClr val="dk1"/>
              </a:buClr>
              <a:buSzPts val="2000"/>
              <a:buChar char="•"/>
              <a:defRPr sz="2000"/>
            </a:lvl3pPr>
            <a:lvl4pPr indent="-355600" lvl="3" marL="1828800" algn="l">
              <a:lnSpc>
                <a:spcPct val="100000"/>
              </a:lnSpc>
              <a:spcBef>
                <a:spcPts val="1200"/>
              </a:spcBef>
              <a:spcAft>
                <a:spcPts val="0"/>
              </a:spcAft>
              <a:buClr>
                <a:schemeClr val="dk1"/>
              </a:buClr>
              <a:buSzPts val="2000"/>
              <a:buChar char="•"/>
              <a:defRPr sz="2000"/>
            </a:lvl4pPr>
            <a:lvl5pPr indent="-355600" lvl="4" marL="2286000" algn="l">
              <a:lnSpc>
                <a:spcPct val="100000"/>
              </a:lnSpc>
              <a:spcBef>
                <a:spcPts val="1200"/>
              </a:spcBef>
              <a:spcAft>
                <a:spcPts val="0"/>
              </a:spcAft>
              <a:buClr>
                <a:schemeClr val="dk1"/>
              </a:buClr>
              <a:buSzPts val="2000"/>
              <a:buChar char="•"/>
              <a:defRPr sz="20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2" type="sldNum"/>
          </p:nvPr>
        </p:nvSpPr>
        <p:spPr>
          <a:xfrm>
            <a:off x="911352" y="6246622"/>
            <a:ext cx="267004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i="0" sz="1400" u="none" cap="none" strike="noStrike">
                <a:solidFill>
                  <a:schemeClr val="dk1"/>
                </a:solidFill>
                <a:latin typeface="Arial"/>
                <a:ea typeface="Arial"/>
                <a:cs typeface="Arial"/>
                <a:sym typeface="Arial"/>
              </a:defRPr>
            </a:lvl1pPr>
            <a:lvl2pPr indent="0" lvl="1" marL="0" algn="l">
              <a:spcBef>
                <a:spcPts val="0"/>
              </a:spcBef>
              <a:buNone/>
              <a:defRPr b="1" i="0" sz="1400" u="none" cap="none" strike="noStrike">
                <a:solidFill>
                  <a:schemeClr val="dk1"/>
                </a:solidFill>
                <a:latin typeface="Arial"/>
                <a:ea typeface="Arial"/>
                <a:cs typeface="Arial"/>
                <a:sym typeface="Arial"/>
              </a:defRPr>
            </a:lvl2pPr>
            <a:lvl3pPr indent="0" lvl="2" marL="0" algn="l">
              <a:spcBef>
                <a:spcPts val="0"/>
              </a:spcBef>
              <a:buNone/>
              <a:defRPr b="1" i="0" sz="1400" u="none" cap="none" strike="noStrike">
                <a:solidFill>
                  <a:schemeClr val="dk1"/>
                </a:solidFill>
                <a:latin typeface="Arial"/>
                <a:ea typeface="Arial"/>
                <a:cs typeface="Arial"/>
                <a:sym typeface="Arial"/>
              </a:defRPr>
            </a:lvl3pPr>
            <a:lvl4pPr indent="0" lvl="3" marL="0" algn="l">
              <a:spcBef>
                <a:spcPts val="0"/>
              </a:spcBef>
              <a:buNone/>
              <a:defRPr b="1" i="0" sz="1400" u="none" cap="none" strike="noStrike">
                <a:solidFill>
                  <a:schemeClr val="dk1"/>
                </a:solidFill>
                <a:latin typeface="Arial"/>
                <a:ea typeface="Arial"/>
                <a:cs typeface="Arial"/>
                <a:sym typeface="Arial"/>
              </a:defRPr>
            </a:lvl4pPr>
            <a:lvl5pPr indent="0" lvl="4" marL="0" algn="l">
              <a:spcBef>
                <a:spcPts val="0"/>
              </a:spcBef>
              <a:buNone/>
              <a:defRPr b="1" i="0" sz="1400" u="none" cap="none" strike="noStrike">
                <a:solidFill>
                  <a:schemeClr val="dk1"/>
                </a:solidFill>
                <a:latin typeface="Arial"/>
                <a:ea typeface="Arial"/>
                <a:cs typeface="Arial"/>
                <a:sym typeface="Arial"/>
              </a:defRPr>
            </a:lvl5pPr>
            <a:lvl6pPr indent="0" lvl="5" marL="0" algn="l">
              <a:spcBef>
                <a:spcPts val="0"/>
              </a:spcBef>
              <a:buNone/>
              <a:defRPr b="1" i="0" sz="1400" u="none" cap="none" strike="noStrike">
                <a:solidFill>
                  <a:schemeClr val="dk1"/>
                </a:solidFill>
                <a:latin typeface="Arial"/>
                <a:ea typeface="Arial"/>
                <a:cs typeface="Arial"/>
                <a:sym typeface="Arial"/>
              </a:defRPr>
            </a:lvl6pPr>
            <a:lvl7pPr indent="0" lvl="6" marL="0" algn="l">
              <a:spcBef>
                <a:spcPts val="0"/>
              </a:spcBef>
              <a:buNone/>
              <a:defRPr b="1" i="0" sz="1400" u="none" cap="none" strike="noStrike">
                <a:solidFill>
                  <a:schemeClr val="dk1"/>
                </a:solidFill>
                <a:latin typeface="Arial"/>
                <a:ea typeface="Arial"/>
                <a:cs typeface="Arial"/>
                <a:sym typeface="Arial"/>
              </a:defRPr>
            </a:lvl7pPr>
            <a:lvl8pPr indent="0" lvl="7" marL="0" algn="l">
              <a:spcBef>
                <a:spcPts val="0"/>
              </a:spcBef>
              <a:buNone/>
              <a:defRPr b="1" i="0" sz="1400" u="none" cap="none" strike="noStrike">
                <a:solidFill>
                  <a:schemeClr val="dk1"/>
                </a:solidFill>
                <a:latin typeface="Arial"/>
                <a:ea typeface="Arial"/>
                <a:cs typeface="Arial"/>
                <a:sym typeface="Arial"/>
              </a:defRPr>
            </a:lvl8pPr>
            <a:lvl9pPr indent="0" lvl="8" marL="0" algn="l">
              <a:spcBef>
                <a:spcPts val="0"/>
              </a:spcBef>
              <a:buNone/>
              <a:defRPr b="1"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50" name="Google Shape;50;p24"/>
          <p:cNvSpPr txBox="1"/>
          <p:nvPr>
            <p:ph idx="11" type="ftr"/>
          </p:nvPr>
        </p:nvSpPr>
        <p:spPr>
          <a:xfrm>
            <a:off x="3806194" y="6246622"/>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2">
  <p:cSld name="Title and Two Content 2">
    <p:spTree>
      <p:nvGrpSpPr>
        <p:cNvPr id="51" name="Shape 51"/>
        <p:cNvGrpSpPr/>
        <p:nvPr/>
      </p:nvGrpSpPr>
      <p:grpSpPr>
        <a:xfrm>
          <a:off x="0" y="0"/>
          <a:ext cx="0" cy="0"/>
          <a:chOff x="0" y="0"/>
          <a:chExt cx="0" cy="0"/>
        </a:xfrm>
      </p:grpSpPr>
      <p:sp>
        <p:nvSpPr>
          <p:cNvPr id="52" name="Google Shape;52;p25"/>
          <p:cNvSpPr txBox="1"/>
          <p:nvPr>
            <p:ph type="title"/>
          </p:nvPr>
        </p:nvSpPr>
        <p:spPr>
          <a:xfrm>
            <a:off x="893064" y="72518"/>
            <a:ext cx="10405174" cy="13265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5"/>
          <p:cNvSpPr txBox="1"/>
          <p:nvPr>
            <p:ph idx="1" type="body"/>
          </p:nvPr>
        </p:nvSpPr>
        <p:spPr>
          <a:xfrm>
            <a:off x="893763" y="2073275"/>
            <a:ext cx="3144837" cy="36877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1"/>
              </a:buClr>
              <a:buSzPts val="2000"/>
              <a:buFont typeface="Arial"/>
              <a:buAutoNum type="arabicPeriod"/>
              <a:defRPr sz="2000"/>
            </a:lvl1pPr>
            <a:lvl2pPr indent="-355600" lvl="1" marL="914400" algn="l">
              <a:lnSpc>
                <a:spcPct val="100000"/>
              </a:lnSpc>
              <a:spcBef>
                <a:spcPts val="1200"/>
              </a:spcBef>
              <a:spcAft>
                <a:spcPts val="0"/>
              </a:spcAft>
              <a:buClr>
                <a:schemeClr val="dk1"/>
              </a:buClr>
              <a:buSzPts val="2000"/>
              <a:buFont typeface="Arial"/>
              <a:buAutoNum type="alphaLcPeriod"/>
              <a:defRPr sz="2000"/>
            </a:lvl2pPr>
            <a:lvl3pPr indent="-355600" lvl="2" marL="1371600" algn="l">
              <a:lnSpc>
                <a:spcPct val="100000"/>
              </a:lnSpc>
              <a:spcBef>
                <a:spcPts val="1200"/>
              </a:spcBef>
              <a:spcAft>
                <a:spcPts val="0"/>
              </a:spcAft>
              <a:buClr>
                <a:schemeClr val="dk1"/>
              </a:buClr>
              <a:buSzPts val="2000"/>
              <a:buFont typeface="Arial"/>
              <a:buAutoNum type="arabicParenR"/>
              <a:defRPr sz="2000"/>
            </a:lvl3pPr>
            <a:lvl4pPr indent="-355600" lvl="3" marL="1828800" algn="l">
              <a:lnSpc>
                <a:spcPct val="100000"/>
              </a:lnSpc>
              <a:spcBef>
                <a:spcPts val="1200"/>
              </a:spcBef>
              <a:spcAft>
                <a:spcPts val="0"/>
              </a:spcAft>
              <a:buClr>
                <a:schemeClr val="dk1"/>
              </a:buClr>
              <a:buSzPts val="2000"/>
              <a:buFont typeface="Arial"/>
              <a:buAutoNum type="alphaLcParenR"/>
              <a:defRPr sz="2000"/>
            </a:lvl4pPr>
            <a:lvl5pPr indent="-355600" lvl="4" marL="2286000" algn="l">
              <a:lnSpc>
                <a:spcPct val="100000"/>
              </a:lnSpc>
              <a:spcBef>
                <a:spcPts val="1200"/>
              </a:spcBef>
              <a:spcAft>
                <a:spcPts val="0"/>
              </a:spcAft>
              <a:buClr>
                <a:schemeClr val="dk1"/>
              </a:buClr>
              <a:buSzPts val="2000"/>
              <a:buFont typeface="Arial"/>
              <a:buAutoNum type="romanLcPeriod"/>
              <a:defRPr sz="20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5"/>
          <p:cNvSpPr txBox="1"/>
          <p:nvPr>
            <p:ph idx="2" type="body"/>
          </p:nvPr>
        </p:nvSpPr>
        <p:spPr>
          <a:xfrm>
            <a:off x="4556760" y="2073275"/>
            <a:ext cx="6192838" cy="36877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000"/>
              <a:buNone/>
              <a:defRPr sz="2000"/>
            </a:lvl1pPr>
            <a:lvl2pPr indent="-355600" lvl="1" marL="914400" algn="l">
              <a:lnSpc>
                <a:spcPct val="100000"/>
              </a:lnSpc>
              <a:spcBef>
                <a:spcPts val="1200"/>
              </a:spcBef>
              <a:spcAft>
                <a:spcPts val="0"/>
              </a:spcAft>
              <a:buClr>
                <a:schemeClr val="dk1"/>
              </a:buClr>
              <a:buSzPts val="2000"/>
              <a:buChar char="•"/>
              <a:defRPr sz="2000"/>
            </a:lvl2pPr>
            <a:lvl3pPr indent="-355600" lvl="2" marL="1371600" algn="l">
              <a:lnSpc>
                <a:spcPct val="100000"/>
              </a:lnSpc>
              <a:spcBef>
                <a:spcPts val="1200"/>
              </a:spcBef>
              <a:spcAft>
                <a:spcPts val="0"/>
              </a:spcAft>
              <a:buClr>
                <a:schemeClr val="dk1"/>
              </a:buClr>
              <a:buSzPts val="2000"/>
              <a:buChar char="•"/>
              <a:defRPr sz="2000"/>
            </a:lvl3pPr>
            <a:lvl4pPr indent="-355600" lvl="3" marL="1828800" algn="l">
              <a:lnSpc>
                <a:spcPct val="100000"/>
              </a:lnSpc>
              <a:spcBef>
                <a:spcPts val="1200"/>
              </a:spcBef>
              <a:spcAft>
                <a:spcPts val="0"/>
              </a:spcAft>
              <a:buClr>
                <a:schemeClr val="dk1"/>
              </a:buClr>
              <a:buSzPts val="2000"/>
              <a:buChar char="•"/>
              <a:defRPr sz="2000"/>
            </a:lvl4pPr>
            <a:lvl5pPr indent="-355600" lvl="4" marL="2286000" algn="l">
              <a:lnSpc>
                <a:spcPct val="100000"/>
              </a:lnSpc>
              <a:spcBef>
                <a:spcPts val="1200"/>
              </a:spcBef>
              <a:spcAft>
                <a:spcPts val="0"/>
              </a:spcAft>
              <a:buClr>
                <a:schemeClr val="dk1"/>
              </a:buClr>
              <a:buSzPts val="2000"/>
              <a:buChar char="•"/>
              <a:defRPr sz="20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txBox="1"/>
          <p:nvPr>
            <p:ph idx="12" type="sldNum"/>
          </p:nvPr>
        </p:nvSpPr>
        <p:spPr>
          <a:xfrm>
            <a:off x="911352" y="6246622"/>
            <a:ext cx="267004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i="0" sz="1400" u="none" cap="none" strike="noStrike">
                <a:solidFill>
                  <a:schemeClr val="dk1"/>
                </a:solidFill>
                <a:latin typeface="Arial"/>
                <a:ea typeface="Arial"/>
                <a:cs typeface="Arial"/>
                <a:sym typeface="Arial"/>
              </a:defRPr>
            </a:lvl1pPr>
            <a:lvl2pPr indent="0" lvl="1" marL="0" algn="l">
              <a:spcBef>
                <a:spcPts val="0"/>
              </a:spcBef>
              <a:buNone/>
              <a:defRPr b="1" i="0" sz="1400" u="none" cap="none" strike="noStrike">
                <a:solidFill>
                  <a:schemeClr val="dk1"/>
                </a:solidFill>
                <a:latin typeface="Arial"/>
                <a:ea typeface="Arial"/>
                <a:cs typeface="Arial"/>
                <a:sym typeface="Arial"/>
              </a:defRPr>
            </a:lvl2pPr>
            <a:lvl3pPr indent="0" lvl="2" marL="0" algn="l">
              <a:spcBef>
                <a:spcPts val="0"/>
              </a:spcBef>
              <a:buNone/>
              <a:defRPr b="1" i="0" sz="1400" u="none" cap="none" strike="noStrike">
                <a:solidFill>
                  <a:schemeClr val="dk1"/>
                </a:solidFill>
                <a:latin typeface="Arial"/>
                <a:ea typeface="Arial"/>
                <a:cs typeface="Arial"/>
                <a:sym typeface="Arial"/>
              </a:defRPr>
            </a:lvl3pPr>
            <a:lvl4pPr indent="0" lvl="3" marL="0" algn="l">
              <a:spcBef>
                <a:spcPts val="0"/>
              </a:spcBef>
              <a:buNone/>
              <a:defRPr b="1" i="0" sz="1400" u="none" cap="none" strike="noStrike">
                <a:solidFill>
                  <a:schemeClr val="dk1"/>
                </a:solidFill>
                <a:latin typeface="Arial"/>
                <a:ea typeface="Arial"/>
                <a:cs typeface="Arial"/>
                <a:sym typeface="Arial"/>
              </a:defRPr>
            </a:lvl4pPr>
            <a:lvl5pPr indent="0" lvl="4" marL="0" algn="l">
              <a:spcBef>
                <a:spcPts val="0"/>
              </a:spcBef>
              <a:buNone/>
              <a:defRPr b="1" i="0" sz="1400" u="none" cap="none" strike="noStrike">
                <a:solidFill>
                  <a:schemeClr val="dk1"/>
                </a:solidFill>
                <a:latin typeface="Arial"/>
                <a:ea typeface="Arial"/>
                <a:cs typeface="Arial"/>
                <a:sym typeface="Arial"/>
              </a:defRPr>
            </a:lvl5pPr>
            <a:lvl6pPr indent="0" lvl="5" marL="0" algn="l">
              <a:spcBef>
                <a:spcPts val="0"/>
              </a:spcBef>
              <a:buNone/>
              <a:defRPr b="1" i="0" sz="1400" u="none" cap="none" strike="noStrike">
                <a:solidFill>
                  <a:schemeClr val="dk1"/>
                </a:solidFill>
                <a:latin typeface="Arial"/>
                <a:ea typeface="Arial"/>
                <a:cs typeface="Arial"/>
                <a:sym typeface="Arial"/>
              </a:defRPr>
            </a:lvl6pPr>
            <a:lvl7pPr indent="0" lvl="6" marL="0" algn="l">
              <a:spcBef>
                <a:spcPts val="0"/>
              </a:spcBef>
              <a:buNone/>
              <a:defRPr b="1" i="0" sz="1400" u="none" cap="none" strike="noStrike">
                <a:solidFill>
                  <a:schemeClr val="dk1"/>
                </a:solidFill>
                <a:latin typeface="Arial"/>
                <a:ea typeface="Arial"/>
                <a:cs typeface="Arial"/>
                <a:sym typeface="Arial"/>
              </a:defRPr>
            </a:lvl7pPr>
            <a:lvl8pPr indent="0" lvl="7" marL="0" algn="l">
              <a:spcBef>
                <a:spcPts val="0"/>
              </a:spcBef>
              <a:buNone/>
              <a:defRPr b="1" i="0" sz="1400" u="none" cap="none" strike="noStrike">
                <a:solidFill>
                  <a:schemeClr val="dk1"/>
                </a:solidFill>
                <a:latin typeface="Arial"/>
                <a:ea typeface="Arial"/>
                <a:cs typeface="Arial"/>
                <a:sym typeface="Arial"/>
              </a:defRPr>
            </a:lvl8pPr>
            <a:lvl9pPr indent="0" lvl="8" marL="0" algn="l">
              <a:spcBef>
                <a:spcPts val="0"/>
              </a:spcBef>
              <a:buNone/>
              <a:defRPr b="1"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25"/>
          <p:cNvSpPr txBox="1"/>
          <p:nvPr>
            <p:ph idx="11" type="ftr"/>
          </p:nvPr>
        </p:nvSpPr>
        <p:spPr>
          <a:xfrm>
            <a:off x="3806194" y="6246622"/>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800"/>
              <a:buFont typeface="Arial"/>
              <a:buNone/>
              <a:defRPr b="1" i="0" sz="3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 name="Google Shape;13;p1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000" u="none" cap="none" strike="noStrike">
                <a:solidFill>
                  <a:schemeClr val="dk1"/>
                </a:solidFill>
                <a:latin typeface="Avenir"/>
                <a:ea typeface="Avenir"/>
                <a:cs typeface="Avenir"/>
                <a:sym typeface="Avenir"/>
              </a:defRPr>
            </a:lvl1pPr>
            <a:lvl2pPr indent="0" lvl="1" marL="0" marR="0" rtl="0" algn="l">
              <a:spcBef>
                <a:spcPts val="0"/>
              </a:spcBef>
              <a:buNone/>
              <a:defRPr b="1" i="0" sz="1000" u="none" cap="none" strike="noStrike">
                <a:solidFill>
                  <a:schemeClr val="dk1"/>
                </a:solidFill>
                <a:latin typeface="Avenir"/>
                <a:ea typeface="Avenir"/>
                <a:cs typeface="Avenir"/>
                <a:sym typeface="Avenir"/>
              </a:defRPr>
            </a:lvl2pPr>
            <a:lvl3pPr indent="0" lvl="2" marL="0" marR="0" rtl="0" algn="l">
              <a:spcBef>
                <a:spcPts val="0"/>
              </a:spcBef>
              <a:buNone/>
              <a:defRPr b="1" i="0" sz="1000" u="none" cap="none" strike="noStrike">
                <a:solidFill>
                  <a:schemeClr val="dk1"/>
                </a:solidFill>
                <a:latin typeface="Avenir"/>
                <a:ea typeface="Avenir"/>
                <a:cs typeface="Avenir"/>
                <a:sym typeface="Avenir"/>
              </a:defRPr>
            </a:lvl3pPr>
            <a:lvl4pPr indent="0" lvl="3" marL="0" marR="0" rtl="0" algn="l">
              <a:spcBef>
                <a:spcPts val="0"/>
              </a:spcBef>
              <a:buNone/>
              <a:defRPr b="1" i="0" sz="1000" u="none" cap="none" strike="noStrike">
                <a:solidFill>
                  <a:schemeClr val="dk1"/>
                </a:solidFill>
                <a:latin typeface="Avenir"/>
                <a:ea typeface="Avenir"/>
                <a:cs typeface="Avenir"/>
                <a:sym typeface="Avenir"/>
              </a:defRPr>
            </a:lvl4pPr>
            <a:lvl5pPr indent="0" lvl="4" marL="0" marR="0" rtl="0" algn="l">
              <a:spcBef>
                <a:spcPts val="0"/>
              </a:spcBef>
              <a:buNone/>
              <a:defRPr b="1" i="0" sz="1000" u="none" cap="none" strike="noStrike">
                <a:solidFill>
                  <a:schemeClr val="dk1"/>
                </a:solidFill>
                <a:latin typeface="Avenir"/>
                <a:ea typeface="Avenir"/>
                <a:cs typeface="Avenir"/>
                <a:sym typeface="Avenir"/>
              </a:defRPr>
            </a:lvl5pPr>
            <a:lvl6pPr indent="0" lvl="5" marL="0" marR="0" rtl="0" algn="l">
              <a:spcBef>
                <a:spcPts val="0"/>
              </a:spcBef>
              <a:buNone/>
              <a:defRPr b="1" i="0" sz="1000" u="none" cap="none" strike="noStrike">
                <a:solidFill>
                  <a:schemeClr val="dk1"/>
                </a:solidFill>
                <a:latin typeface="Avenir"/>
                <a:ea typeface="Avenir"/>
                <a:cs typeface="Avenir"/>
                <a:sym typeface="Avenir"/>
              </a:defRPr>
            </a:lvl6pPr>
            <a:lvl7pPr indent="0" lvl="6" marL="0" marR="0" rtl="0" algn="l">
              <a:spcBef>
                <a:spcPts val="0"/>
              </a:spcBef>
              <a:buNone/>
              <a:defRPr b="1" i="0" sz="1000" u="none" cap="none" strike="noStrike">
                <a:solidFill>
                  <a:schemeClr val="dk1"/>
                </a:solidFill>
                <a:latin typeface="Avenir"/>
                <a:ea typeface="Avenir"/>
                <a:cs typeface="Avenir"/>
                <a:sym typeface="Avenir"/>
              </a:defRPr>
            </a:lvl7pPr>
            <a:lvl8pPr indent="0" lvl="7" marL="0" marR="0" rtl="0" algn="l">
              <a:spcBef>
                <a:spcPts val="0"/>
              </a:spcBef>
              <a:buNone/>
              <a:defRPr b="1" i="0" sz="1000" u="none" cap="none" strike="noStrike">
                <a:solidFill>
                  <a:schemeClr val="dk1"/>
                </a:solidFill>
                <a:latin typeface="Avenir"/>
                <a:ea typeface="Avenir"/>
                <a:cs typeface="Avenir"/>
                <a:sym typeface="Avenir"/>
              </a:defRPr>
            </a:lvl8pPr>
            <a:lvl9pPr indent="0" lvl="8" marL="0" marR="0" rtl="0" algn="l">
              <a:spcBef>
                <a:spcPts val="0"/>
              </a:spcBef>
              <a:buNone/>
              <a:defRPr b="1"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pos="1920">
          <p15:clr>
            <a:srgbClr val="F26B43"/>
          </p15:clr>
        </p15:guide>
        <p15:guide id="3" pos="5760">
          <p15:clr>
            <a:srgbClr val="F26B43"/>
          </p15:clr>
        </p15:guide>
        <p15:guide id="4" pos="7104">
          <p15:clr>
            <a:srgbClr val="C35EA4"/>
          </p15:clr>
        </p15:guide>
        <p15:guide id="5" pos="576">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ieeexplore.ieee.org/document/10335892" TargetMode="External"/><Relationship Id="rId4" Type="http://schemas.openxmlformats.org/officeDocument/2006/relationships/hyperlink" Target="https://arxiv.org/abs/2106.04624" TargetMode="External"/><Relationship Id="rId5" Type="http://schemas.openxmlformats.org/officeDocument/2006/relationships/hyperlink" Target="https://dl.acm.org/doi/10.1145/3675417.3675542" TargetMode="External"/><Relationship Id="rId6" Type="http://schemas.openxmlformats.org/officeDocument/2006/relationships/hyperlink" Target="https://ieeexplore.ieee.org/document/10494311?utm_source=chatgpt.com" TargetMode="External"/><Relationship Id="rId7" Type="http://schemas.openxmlformats.org/officeDocument/2006/relationships/hyperlink" Target="https://arxiv.org/abs/2407.11510?utm_source=chatgpt.com" TargetMode="External"/><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
          <p:cNvSpPr txBox="1"/>
          <p:nvPr>
            <p:ph type="title"/>
          </p:nvPr>
        </p:nvSpPr>
        <p:spPr>
          <a:xfrm>
            <a:off x="5234473" y="604972"/>
            <a:ext cx="6821002" cy="188531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00000"/>
              <a:buFont typeface="Arial"/>
              <a:buNone/>
            </a:pPr>
            <a:r>
              <a:rPr b="0" i="0" lang="en-US">
                <a:solidFill>
                  <a:srgbClr val="000000"/>
                </a:solidFill>
                <a:latin typeface="Arial"/>
                <a:ea typeface="Arial"/>
                <a:cs typeface="Arial"/>
                <a:sym typeface="Arial"/>
              </a:rPr>
              <a:t>“</a:t>
            </a:r>
            <a:r>
              <a:rPr lang="en-US" sz="2800"/>
              <a:t>SPEAKER IDENTIFICATION: STATE-OF-THE-ART MODELS &amp; FUTURE OPPORTUNITIES</a:t>
            </a:r>
            <a:r>
              <a:rPr b="0" lang="en-US" sz="2400">
                <a:solidFill>
                  <a:srgbClr val="000000"/>
                </a:solidFill>
                <a:latin typeface="Arial"/>
                <a:ea typeface="Arial"/>
                <a:cs typeface="Arial"/>
                <a:sym typeface="Arial"/>
              </a:rPr>
              <a:t>”</a:t>
            </a:r>
            <a:br>
              <a:rPr b="0" i="0" lang="en-US" u="none" cap="none" strike="noStrike"/>
            </a:br>
            <a:endParaRPr/>
          </a:p>
        </p:txBody>
      </p:sp>
      <p:pic>
        <p:nvPicPr>
          <p:cNvPr id="443" name="Google Shape;443;p1"/>
          <p:cNvPicPr preferRelativeResize="0"/>
          <p:nvPr/>
        </p:nvPicPr>
        <p:blipFill rotWithShape="1">
          <a:blip r:embed="rId3">
            <a:alphaModFix/>
          </a:blip>
          <a:srcRect b="0" l="0" r="0" t="0"/>
          <a:stretch/>
        </p:blipFill>
        <p:spPr>
          <a:xfrm>
            <a:off x="-15239" y="761710"/>
            <a:ext cx="4331208" cy="4742978"/>
          </a:xfrm>
          <a:prstGeom prst="rect">
            <a:avLst/>
          </a:prstGeom>
          <a:noFill/>
          <a:ln>
            <a:noFill/>
          </a:ln>
        </p:spPr>
      </p:pic>
      <p:sp>
        <p:nvSpPr>
          <p:cNvPr id="444" name="Google Shape;444;p1"/>
          <p:cNvSpPr txBox="1"/>
          <p:nvPr/>
        </p:nvSpPr>
        <p:spPr>
          <a:xfrm>
            <a:off x="6191250" y="379095"/>
            <a:ext cx="5864225" cy="2362835"/>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0" i="0" sz="2800" u="none" cap="none" strike="noStrike">
              <a:solidFill>
                <a:schemeClr val="dk1"/>
              </a:solidFill>
              <a:latin typeface="Avenir"/>
              <a:ea typeface="Avenir"/>
              <a:cs typeface="Avenir"/>
              <a:sym typeface="Avenir"/>
            </a:endParaRPr>
          </a:p>
        </p:txBody>
      </p:sp>
      <p:sp>
        <p:nvSpPr>
          <p:cNvPr id="445" name="Google Shape;445;p1"/>
          <p:cNvSpPr txBox="1"/>
          <p:nvPr/>
        </p:nvSpPr>
        <p:spPr>
          <a:xfrm>
            <a:off x="5789551" y="3839573"/>
            <a:ext cx="4331207" cy="1800463"/>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434343"/>
                </a:solidFill>
                <a:latin typeface="Roboto"/>
                <a:ea typeface="Roboto"/>
                <a:cs typeface="Roboto"/>
                <a:sym typeface="Roboto"/>
              </a:rPr>
              <a:t>Rohan Frederick                     M23CSA522    Abhishek Sahu                          M23CSA 504</a:t>
            </a:r>
            <a:endParaRPr/>
          </a:p>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434343"/>
                </a:solidFill>
                <a:latin typeface="Roboto"/>
                <a:ea typeface="Roboto"/>
                <a:cs typeface="Roboto"/>
                <a:sym typeface="Roboto"/>
              </a:rPr>
              <a:t>Chandra Mohan Singh Negi M23CSA512</a:t>
            </a:r>
            <a:endParaRPr/>
          </a:p>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434343"/>
                </a:solidFill>
                <a:latin typeface="Roboto"/>
                <a:ea typeface="Roboto"/>
                <a:cs typeface="Roboto"/>
                <a:sym typeface="Roboto"/>
              </a:rPr>
              <a:t>Rahul Singh                              M23CSA522</a:t>
            </a:r>
            <a:endParaRPr b="1" i="0" sz="1500" u="none" cap="none" strike="noStrike">
              <a:solidFill>
                <a:srgbClr val="43434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43434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43434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43434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12"/>
          <p:cNvSpPr txBox="1"/>
          <p:nvPr>
            <p:ph type="title"/>
          </p:nvPr>
        </p:nvSpPr>
        <p:spPr>
          <a:xfrm>
            <a:off x="899160" y="137160"/>
            <a:ext cx="6172200" cy="12496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t/>
            </a:r>
            <a:endParaRPr/>
          </a:p>
        </p:txBody>
      </p:sp>
      <p:pic>
        <p:nvPicPr>
          <p:cNvPr id="528" name="Google Shape;528;p12"/>
          <p:cNvPicPr preferRelativeResize="0"/>
          <p:nvPr>
            <p:ph idx="2" type="body"/>
          </p:nvPr>
        </p:nvPicPr>
        <p:blipFill rotWithShape="1">
          <a:blip r:embed="rId3">
            <a:alphaModFix/>
          </a:blip>
          <a:srcRect b="0" l="0" r="0" t="0"/>
          <a:stretch/>
        </p:blipFill>
        <p:spPr>
          <a:xfrm>
            <a:off x="1505712" y="2016327"/>
            <a:ext cx="4491512" cy="3902075"/>
          </a:xfrm>
          <a:prstGeom prst="rect">
            <a:avLst/>
          </a:prstGeom>
          <a:noFill/>
          <a:ln>
            <a:noFill/>
          </a:ln>
        </p:spPr>
      </p:pic>
      <p:sp>
        <p:nvSpPr>
          <p:cNvPr id="529" name="Google Shape;529;p12"/>
          <p:cNvSpPr txBox="1"/>
          <p:nvPr>
            <p:ph idx="12" type="sldNum"/>
          </p:nvPr>
        </p:nvSpPr>
        <p:spPr>
          <a:xfrm>
            <a:off x="911352" y="6246622"/>
            <a:ext cx="118872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13"/>
          <p:cNvSpPr txBox="1"/>
          <p:nvPr>
            <p:ph type="title"/>
          </p:nvPr>
        </p:nvSpPr>
        <p:spPr>
          <a:xfrm>
            <a:off x="899160" y="137160"/>
            <a:ext cx="8730032" cy="12496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OPEN PROBLEMS &amp; FUTURE OPPORTUNITIES</a:t>
            </a:r>
            <a:endParaRPr/>
          </a:p>
        </p:txBody>
      </p:sp>
      <p:sp>
        <p:nvSpPr>
          <p:cNvPr id="535" name="Google Shape;535;p13"/>
          <p:cNvSpPr txBox="1"/>
          <p:nvPr>
            <p:ph idx="12" type="sldNum"/>
          </p:nvPr>
        </p:nvSpPr>
        <p:spPr>
          <a:xfrm>
            <a:off x="911352" y="6246622"/>
            <a:ext cx="118872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36" name="Google Shape;536;p13"/>
          <p:cNvSpPr txBox="1"/>
          <p:nvPr>
            <p:ph idx="2" type="body"/>
          </p:nvPr>
        </p:nvSpPr>
        <p:spPr>
          <a:xfrm>
            <a:off x="998377" y="2385569"/>
            <a:ext cx="9703836" cy="2862322"/>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Open Problems:</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Handling </a:t>
            </a:r>
            <a:r>
              <a:rPr b="1" i="0" lang="en-US" sz="1800" u="none" cap="none" strike="noStrike">
                <a:solidFill>
                  <a:schemeClr val="dk1"/>
                </a:solidFill>
                <a:latin typeface="Arial"/>
                <a:ea typeface="Arial"/>
                <a:cs typeface="Arial"/>
                <a:sym typeface="Arial"/>
              </a:rPr>
              <a:t>low-resource languages and speaker variability</a:t>
            </a:r>
            <a:r>
              <a:rPr b="0" i="0" lang="en-US" sz="1800" u="none" cap="none" strike="noStrike">
                <a:solidFill>
                  <a:schemeClr val="dk1"/>
                </a:solidFill>
                <a:latin typeface="Arial"/>
                <a:ea typeface="Arial"/>
                <a:cs typeface="Arial"/>
                <a:sym typeface="Arial"/>
              </a:rPr>
              <a:t>.</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Improving </a:t>
            </a:r>
            <a:r>
              <a:rPr b="1" i="0" lang="en-US" sz="1800" u="none" cap="none" strike="noStrike">
                <a:solidFill>
                  <a:schemeClr val="dk1"/>
                </a:solidFill>
                <a:latin typeface="Arial"/>
                <a:ea typeface="Arial"/>
                <a:cs typeface="Arial"/>
                <a:sym typeface="Arial"/>
              </a:rPr>
              <a:t>robustness to environmental noise and spoofing attacks</a:t>
            </a:r>
            <a:r>
              <a:rPr b="0" i="0" lang="en-US" sz="1800" u="none" cap="none" strike="noStrike">
                <a:solidFill>
                  <a:schemeClr val="dk1"/>
                </a:solidFill>
                <a:latin typeface="Arial"/>
                <a:ea typeface="Arial"/>
                <a:cs typeface="Arial"/>
                <a:sym typeface="Arial"/>
              </a:rPr>
              <a:t>.</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Reducing the </a:t>
            </a:r>
            <a:r>
              <a:rPr b="1" i="0" lang="en-US" sz="1800" u="none" cap="none" strike="noStrike">
                <a:solidFill>
                  <a:schemeClr val="dk1"/>
                </a:solidFill>
                <a:latin typeface="Arial"/>
                <a:ea typeface="Arial"/>
                <a:cs typeface="Arial"/>
                <a:sym typeface="Arial"/>
              </a:rPr>
              <a:t>computational complexity</a:t>
            </a:r>
            <a:r>
              <a:rPr b="0" i="0" lang="en-US" sz="1800" u="none" cap="none" strike="noStrike">
                <a:solidFill>
                  <a:schemeClr val="dk1"/>
                </a:solidFill>
                <a:latin typeface="Arial"/>
                <a:ea typeface="Arial"/>
                <a:cs typeface="Arial"/>
                <a:sym typeface="Arial"/>
              </a:rPr>
              <a:t> for real-time applications.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Opportunities:</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Generative AI for voice synthesis &amp; augmentation</a:t>
            </a:r>
            <a:r>
              <a:rPr b="0" i="0" lang="en-US" sz="1800" u="none" cap="none" strike="noStrike">
                <a:solidFill>
                  <a:schemeClr val="dk1"/>
                </a:solidFill>
                <a:latin typeface="Arial"/>
                <a:ea typeface="Arial"/>
                <a:cs typeface="Arial"/>
                <a:sym typeface="Arial"/>
              </a:rPr>
              <a:t> to improve model generalization.</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Multi-modal learning</a:t>
            </a:r>
            <a:r>
              <a:rPr b="0" i="0" lang="en-US" sz="1800" u="none" cap="none" strike="noStrike">
                <a:solidFill>
                  <a:schemeClr val="dk1"/>
                </a:solidFill>
                <a:latin typeface="Arial"/>
                <a:ea typeface="Arial"/>
                <a:cs typeface="Arial"/>
                <a:sym typeface="Arial"/>
              </a:rPr>
              <a:t> combining speech with lip movement and facial recognition.</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Federated Learning</a:t>
            </a:r>
            <a:r>
              <a:rPr b="0" i="0" lang="en-US" sz="1800" u="none" cap="none" strike="noStrike">
                <a:solidFill>
                  <a:schemeClr val="dk1"/>
                </a:solidFill>
                <a:latin typeface="Arial"/>
                <a:ea typeface="Arial"/>
                <a:cs typeface="Arial"/>
                <a:sym typeface="Arial"/>
              </a:rPr>
              <a:t> for privacy-preserving speaker identification.</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Self-supervised learning</a:t>
            </a:r>
            <a:r>
              <a:rPr b="0" i="0" lang="en-US" sz="1800" u="none" cap="none" strike="noStrike">
                <a:solidFill>
                  <a:schemeClr val="dk1"/>
                </a:solidFill>
                <a:latin typeface="Arial"/>
                <a:ea typeface="Arial"/>
                <a:cs typeface="Arial"/>
                <a:sym typeface="Arial"/>
              </a:rPr>
              <a:t> for reducing data dependency.</a:t>
            </a:r>
            <a:endParaRPr/>
          </a:p>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chemeClr val="dk1"/>
              </a:solidFill>
              <a:latin typeface="Arial"/>
              <a:ea typeface="Arial"/>
              <a:cs typeface="Arial"/>
              <a:sym typeface="Arial"/>
            </a:endParaRPr>
          </a:p>
        </p:txBody>
      </p:sp>
      <p:pic>
        <p:nvPicPr>
          <p:cNvPr id="537" name="Google Shape;537;p13"/>
          <p:cNvPicPr preferRelativeResize="0"/>
          <p:nvPr/>
        </p:nvPicPr>
        <p:blipFill rotWithShape="1">
          <a:blip r:embed="rId3">
            <a:alphaModFix/>
          </a:blip>
          <a:srcRect b="0" l="0" r="0" t="0"/>
          <a:stretch/>
        </p:blipFill>
        <p:spPr>
          <a:xfrm>
            <a:off x="11168856" y="137160"/>
            <a:ext cx="766694" cy="8451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14"/>
          <p:cNvSpPr txBox="1"/>
          <p:nvPr>
            <p:ph idx="2" type="body"/>
          </p:nvPr>
        </p:nvSpPr>
        <p:spPr>
          <a:xfrm>
            <a:off x="911353" y="1322963"/>
            <a:ext cx="10381488" cy="414398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Speaker identification is crucial in security, authentication, and smart systems.</a:t>
            </a:r>
            <a:endParaRPr/>
          </a:p>
          <a:p>
            <a:pPr indent="-228600" lvl="0" marL="228600" rtl="0" algn="l">
              <a:lnSpc>
                <a:spcPct val="90000"/>
              </a:lnSpc>
              <a:spcBef>
                <a:spcPts val="1200"/>
              </a:spcBef>
              <a:spcAft>
                <a:spcPts val="0"/>
              </a:spcAft>
              <a:buClr>
                <a:schemeClr val="dk1"/>
              </a:buClr>
              <a:buSzPts val="2800"/>
              <a:buChar char="•"/>
            </a:pPr>
            <a:r>
              <a:rPr lang="en-US"/>
              <a:t>SOTA models offer high accuracy but need improvements in robustness and scalability.</a:t>
            </a:r>
            <a:endParaRPr/>
          </a:p>
          <a:p>
            <a:pPr indent="-228600" lvl="0" marL="228600" rtl="0" algn="l">
              <a:lnSpc>
                <a:spcPct val="90000"/>
              </a:lnSpc>
              <a:spcBef>
                <a:spcPts val="1200"/>
              </a:spcBef>
              <a:spcAft>
                <a:spcPts val="0"/>
              </a:spcAft>
              <a:buClr>
                <a:schemeClr val="dk1"/>
              </a:buClr>
              <a:buSzPts val="2800"/>
              <a:buChar char="•"/>
            </a:pPr>
            <a:r>
              <a:rPr lang="en-US"/>
              <a:t>Future research should focus on self-supervised learning, multimodal AI, and explainability.</a:t>
            </a:r>
            <a:endParaRPr/>
          </a:p>
          <a:p>
            <a:pPr indent="-228600" lvl="0" marL="228600" rtl="0" algn="l">
              <a:lnSpc>
                <a:spcPct val="90000"/>
              </a:lnSpc>
              <a:spcBef>
                <a:spcPts val="1200"/>
              </a:spcBef>
              <a:spcAft>
                <a:spcPts val="0"/>
              </a:spcAft>
              <a:buClr>
                <a:schemeClr val="dk1"/>
              </a:buClr>
              <a:buSzPts val="2800"/>
              <a:buChar char="•"/>
            </a:pPr>
            <a:r>
              <a:rPr lang="en-US"/>
              <a:t>Next Steps: Explore more noise-resistant, efficient, and interpretable models.</a:t>
            </a:r>
            <a:endParaRPr/>
          </a:p>
        </p:txBody>
      </p:sp>
      <p:sp>
        <p:nvSpPr>
          <p:cNvPr id="543" name="Google Shape;543;p14"/>
          <p:cNvSpPr txBox="1"/>
          <p:nvPr>
            <p:ph idx="12" type="sldNum"/>
          </p:nvPr>
        </p:nvSpPr>
        <p:spPr>
          <a:xfrm>
            <a:off x="911352" y="6246622"/>
            <a:ext cx="118872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44" name="Google Shape;544;p14"/>
          <p:cNvSpPr txBox="1"/>
          <p:nvPr>
            <p:ph type="title"/>
          </p:nvPr>
        </p:nvSpPr>
        <p:spPr>
          <a:xfrm>
            <a:off x="898524" y="136525"/>
            <a:ext cx="8245475" cy="79279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CONCLUSION &amp; NEXT STEPS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15"/>
          <p:cNvSpPr txBox="1"/>
          <p:nvPr>
            <p:ph type="title"/>
          </p:nvPr>
        </p:nvSpPr>
        <p:spPr>
          <a:xfrm>
            <a:off x="911352" y="505016"/>
            <a:ext cx="5775656" cy="328493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THANK YOU </a:t>
            </a:r>
            <a:endParaRPr/>
          </a:p>
        </p:txBody>
      </p:sp>
      <p:sp>
        <p:nvSpPr>
          <p:cNvPr id="550" name="Google Shape;550;p15"/>
          <p:cNvSpPr txBox="1"/>
          <p:nvPr>
            <p:ph idx="1" type="body"/>
          </p:nvPr>
        </p:nvSpPr>
        <p:spPr>
          <a:xfrm>
            <a:off x="911353" y="4006024"/>
            <a:ext cx="5794248" cy="234696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2000"/>
              <a:buFont typeface="Arial"/>
              <a:buNone/>
            </a:pPr>
            <a:r>
              <a:rPr lang="en-US"/>
              <a:t>Rohan Frederick</a:t>
            </a:r>
            <a:endParaRPr/>
          </a:p>
          <a:p>
            <a:pPr indent="0" lvl="0" marL="0" rtl="0" algn="l">
              <a:lnSpc>
                <a:spcPct val="120000"/>
              </a:lnSpc>
              <a:spcBef>
                <a:spcPts val="1200"/>
              </a:spcBef>
              <a:spcAft>
                <a:spcPts val="0"/>
              </a:spcAft>
              <a:buClr>
                <a:schemeClr val="dk1"/>
              </a:buClr>
              <a:buSzPts val="2000"/>
              <a:buFont typeface="Arial"/>
              <a:buNone/>
            </a:pPr>
            <a:r>
              <a:rPr lang="en-US"/>
              <a:t>Chandra Mohan Singh Negi</a:t>
            </a:r>
            <a:endParaRPr/>
          </a:p>
          <a:p>
            <a:pPr indent="0" lvl="0" marL="0" rtl="0" algn="l">
              <a:lnSpc>
                <a:spcPct val="120000"/>
              </a:lnSpc>
              <a:spcBef>
                <a:spcPts val="1200"/>
              </a:spcBef>
              <a:spcAft>
                <a:spcPts val="0"/>
              </a:spcAft>
              <a:buClr>
                <a:schemeClr val="dk1"/>
              </a:buClr>
              <a:buSzPts val="2000"/>
              <a:buFont typeface="Arial"/>
              <a:buNone/>
            </a:pPr>
            <a:r>
              <a:rPr lang="en-US"/>
              <a:t>Rahul Singh</a:t>
            </a:r>
            <a:endParaRPr/>
          </a:p>
          <a:p>
            <a:pPr indent="0" lvl="0" marL="0" rtl="0" algn="l">
              <a:lnSpc>
                <a:spcPct val="120000"/>
              </a:lnSpc>
              <a:spcBef>
                <a:spcPts val="1200"/>
              </a:spcBef>
              <a:spcAft>
                <a:spcPts val="0"/>
              </a:spcAft>
              <a:buClr>
                <a:schemeClr val="dk1"/>
              </a:buClr>
              <a:buSzPts val="2000"/>
              <a:buFont typeface="Arial"/>
              <a:buNone/>
            </a:pPr>
            <a:r>
              <a:rPr lang="en-US"/>
              <a:t>Abhishek Singh</a:t>
            </a:r>
            <a:endParaRPr/>
          </a:p>
        </p:txBody>
      </p:sp>
      <p:pic>
        <p:nvPicPr>
          <p:cNvPr id="551" name="Google Shape;551;p15"/>
          <p:cNvPicPr preferRelativeResize="0"/>
          <p:nvPr/>
        </p:nvPicPr>
        <p:blipFill rotWithShape="1">
          <a:blip r:embed="rId3">
            <a:alphaModFix/>
          </a:blip>
          <a:srcRect b="0" l="0" r="0" t="0"/>
          <a:stretch/>
        </p:blipFill>
        <p:spPr>
          <a:xfrm>
            <a:off x="11280648" y="82465"/>
            <a:ext cx="766694" cy="8451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
          <p:cNvSpPr txBox="1"/>
          <p:nvPr>
            <p:ph type="title"/>
          </p:nvPr>
        </p:nvSpPr>
        <p:spPr>
          <a:xfrm>
            <a:off x="899160" y="137160"/>
            <a:ext cx="6172200" cy="12496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AGENDA </a:t>
            </a:r>
            <a:endParaRPr/>
          </a:p>
        </p:txBody>
      </p:sp>
      <p:sp>
        <p:nvSpPr>
          <p:cNvPr id="451" name="Google Shape;451;p2"/>
          <p:cNvSpPr txBox="1"/>
          <p:nvPr>
            <p:ph idx="1" type="body"/>
          </p:nvPr>
        </p:nvSpPr>
        <p:spPr>
          <a:xfrm>
            <a:off x="899160" y="2026920"/>
            <a:ext cx="3017520" cy="390175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t/>
            </a:r>
            <a:endParaRPr/>
          </a:p>
        </p:txBody>
      </p:sp>
      <p:sp>
        <p:nvSpPr>
          <p:cNvPr id="452" name="Google Shape;452;p2"/>
          <p:cNvSpPr txBox="1"/>
          <p:nvPr>
            <p:ph idx="12" type="sldNum"/>
          </p:nvPr>
        </p:nvSpPr>
        <p:spPr>
          <a:xfrm>
            <a:off x="911352" y="6246622"/>
            <a:ext cx="118872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fld id="{00000000-1234-1234-1234-123412341234}" type="slidenum">
              <a:rPr lang="en-US"/>
              <a:t>‹#›</a:t>
            </a:fld>
            <a:endParaRPr/>
          </a:p>
        </p:txBody>
      </p:sp>
      <p:grpSp>
        <p:nvGrpSpPr>
          <p:cNvPr id="453" name="Google Shape;453;p2"/>
          <p:cNvGrpSpPr/>
          <p:nvPr/>
        </p:nvGrpSpPr>
        <p:grpSpPr>
          <a:xfrm>
            <a:off x="4525963" y="2315385"/>
            <a:ext cx="6766877" cy="3324510"/>
            <a:chOff x="0" y="288782"/>
            <a:chExt cx="6766877" cy="3324510"/>
          </a:xfrm>
        </p:grpSpPr>
        <p:sp>
          <p:nvSpPr>
            <p:cNvPr id="454" name="Google Shape;454;p2"/>
            <p:cNvSpPr/>
            <p:nvPr/>
          </p:nvSpPr>
          <p:spPr>
            <a:xfrm>
              <a:off x="0" y="288782"/>
              <a:ext cx="6766877" cy="503685"/>
            </a:xfrm>
            <a:prstGeom prst="roundRect">
              <a:avLst>
                <a:gd fmla="val 16667" name="adj"/>
              </a:avLst>
            </a:prstGeom>
            <a:gradFill>
              <a:gsLst>
                <a:gs pos="0">
                  <a:srgbClr val="F46164"/>
                </a:gs>
                <a:gs pos="50000">
                  <a:srgbClr val="F83E42"/>
                </a:gs>
                <a:gs pos="100000">
                  <a:srgbClr val="E32C31"/>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
            <p:cNvSpPr txBox="1"/>
            <p:nvPr/>
          </p:nvSpPr>
          <p:spPr>
            <a:xfrm>
              <a:off x="24588" y="313370"/>
              <a:ext cx="6717701" cy="454509"/>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Avenir"/>
                <a:buNone/>
              </a:pPr>
              <a:r>
                <a:rPr b="0" i="0" lang="en-US" sz="2100" u="none" cap="none" strike="noStrike">
                  <a:solidFill>
                    <a:schemeClr val="lt1"/>
                  </a:solidFill>
                  <a:latin typeface="Avenir"/>
                  <a:ea typeface="Avenir"/>
                  <a:cs typeface="Avenir"/>
                  <a:sym typeface="Avenir"/>
                </a:rPr>
                <a:t>Objective </a:t>
              </a:r>
              <a:endParaRPr b="0" i="0" sz="2100" u="none" cap="none" strike="noStrike">
                <a:solidFill>
                  <a:schemeClr val="lt1"/>
                </a:solidFill>
                <a:latin typeface="Avenir"/>
                <a:ea typeface="Avenir"/>
                <a:cs typeface="Avenir"/>
                <a:sym typeface="Avenir"/>
              </a:endParaRPr>
            </a:p>
          </p:txBody>
        </p:sp>
        <p:sp>
          <p:nvSpPr>
            <p:cNvPr id="456" name="Google Shape;456;p2"/>
            <p:cNvSpPr/>
            <p:nvPr/>
          </p:nvSpPr>
          <p:spPr>
            <a:xfrm>
              <a:off x="0" y="852947"/>
              <a:ext cx="6766877" cy="503685"/>
            </a:xfrm>
            <a:prstGeom prst="roundRect">
              <a:avLst>
                <a:gd fmla="val 16667" name="adj"/>
              </a:avLst>
            </a:prstGeom>
            <a:gradFill>
              <a:gsLst>
                <a:gs pos="0">
                  <a:srgbClr val="F46164"/>
                </a:gs>
                <a:gs pos="50000">
                  <a:srgbClr val="F83E42"/>
                </a:gs>
                <a:gs pos="100000">
                  <a:srgbClr val="E32C31"/>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
            <p:cNvSpPr txBox="1"/>
            <p:nvPr/>
          </p:nvSpPr>
          <p:spPr>
            <a:xfrm>
              <a:off x="24588" y="877535"/>
              <a:ext cx="6717701" cy="454509"/>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Avenir"/>
                <a:buNone/>
              </a:pPr>
              <a:r>
                <a:rPr b="0" i="0" lang="en-US" sz="2100" u="none" cap="none" strike="noStrike">
                  <a:solidFill>
                    <a:schemeClr val="lt1"/>
                  </a:solidFill>
                  <a:latin typeface="Avenir"/>
                  <a:ea typeface="Avenir"/>
                  <a:cs typeface="Avenir"/>
                  <a:sym typeface="Avenir"/>
                </a:rPr>
                <a:t>Application Overview </a:t>
              </a:r>
              <a:endParaRPr/>
            </a:p>
          </p:txBody>
        </p:sp>
        <p:sp>
          <p:nvSpPr>
            <p:cNvPr id="458" name="Google Shape;458;p2"/>
            <p:cNvSpPr/>
            <p:nvPr/>
          </p:nvSpPr>
          <p:spPr>
            <a:xfrm>
              <a:off x="0" y="1417112"/>
              <a:ext cx="6766877" cy="503685"/>
            </a:xfrm>
            <a:prstGeom prst="roundRect">
              <a:avLst>
                <a:gd fmla="val 16667" name="adj"/>
              </a:avLst>
            </a:prstGeom>
            <a:gradFill>
              <a:gsLst>
                <a:gs pos="0">
                  <a:srgbClr val="F46164"/>
                </a:gs>
                <a:gs pos="50000">
                  <a:srgbClr val="F83E42"/>
                </a:gs>
                <a:gs pos="100000">
                  <a:srgbClr val="E32C31"/>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
            <p:cNvSpPr txBox="1"/>
            <p:nvPr/>
          </p:nvSpPr>
          <p:spPr>
            <a:xfrm>
              <a:off x="24588" y="1441700"/>
              <a:ext cx="6717701" cy="454509"/>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Avenir"/>
                <a:buNone/>
              </a:pPr>
              <a:r>
                <a:rPr b="0" i="0" lang="en-US" sz="2100" u="none" cap="none" strike="noStrike">
                  <a:solidFill>
                    <a:schemeClr val="lt1"/>
                  </a:solidFill>
                  <a:latin typeface="Avenir"/>
                  <a:ea typeface="Avenir"/>
                  <a:cs typeface="Avenir"/>
                  <a:sym typeface="Avenir"/>
                </a:rPr>
                <a:t>Understanding The Task And Real World Importance  </a:t>
              </a:r>
              <a:endParaRPr/>
            </a:p>
          </p:txBody>
        </p:sp>
        <p:sp>
          <p:nvSpPr>
            <p:cNvPr id="460" name="Google Shape;460;p2"/>
            <p:cNvSpPr/>
            <p:nvPr/>
          </p:nvSpPr>
          <p:spPr>
            <a:xfrm>
              <a:off x="0" y="1981277"/>
              <a:ext cx="6766877" cy="503685"/>
            </a:xfrm>
            <a:prstGeom prst="roundRect">
              <a:avLst>
                <a:gd fmla="val 16667" name="adj"/>
              </a:avLst>
            </a:prstGeom>
            <a:gradFill>
              <a:gsLst>
                <a:gs pos="0">
                  <a:srgbClr val="F46164"/>
                </a:gs>
                <a:gs pos="50000">
                  <a:srgbClr val="F83E42"/>
                </a:gs>
                <a:gs pos="100000">
                  <a:srgbClr val="E32C31"/>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
            <p:cNvSpPr txBox="1"/>
            <p:nvPr/>
          </p:nvSpPr>
          <p:spPr>
            <a:xfrm>
              <a:off x="24588" y="2005865"/>
              <a:ext cx="6717701" cy="454509"/>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Avenir"/>
                <a:buNone/>
              </a:pPr>
              <a:r>
                <a:rPr b="0" i="0" lang="en-US" sz="2100" u="none" cap="none" strike="noStrike">
                  <a:solidFill>
                    <a:schemeClr val="lt1"/>
                  </a:solidFill>
                  <a:latin typeface="Avenir"/>
                  <a:ea typeface="Avenir"/>
                  <a:cs typeface="Avenir"/>
                  <a:sym typeface="Avenir"/>
                </a:rPr>
                <a:t>SOTA</a:t>
              </a:r>
              <a:endParaRPr/>
            </a:p>
          </p:txBody>
        </p:sp>
        <p:sp>
          <p:nvSpPr>
            <p:cNvPr id="462" name="Google Shape;462;p2"/>
            <p:cNvSpPr/>
            <p:nvPr/>
          </p:nvSpPr>
          <p:spPr>
            <a:xfrm>
              <a:off x="0" y="2545442"/>
              <a:ext cx="6766877" cy="503685"/>
            </a:xfrm>
            <a:prstGeom prst="roundRect">
              <a:avLst>
                <a:gd fmla="val 16667" name="adj"/>
              </a:avLst>
            </a:prstGeom>
            <a:gradFill>
              <a:gsLst>
                <a:gs pos="0">
                  <a:srgbClr val="F46164"/>
                </a:gs>
                <a:gs pos="50000">
                  <a:srgbClr val="F83E42"/>
                </a:gs>
                <a:gs pos="100000">
                  <a:srgbClr val="E32C31"/>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
            <p:cNvSpPr txBox="1"/>
            <p:nvPr/>
          </p:nvSpPr>
          <p:spPr>
            <a:xfrm>
              <a:off x="24588" y="2570030"/>
              <a:ext cx="6717701" cy="454509"/>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Avenir"/>
                <a:buNone/>
              </a:pPr>
              <a:r>
                <a:rPr b="0" i="0" lang="en-US" sz="2100" u="none" cap="none" strike="noStrike">
                  <a:solidFill>
                    <a:schemeClr val="lt1"/>
                  </a:solidFill>
                  <a:latin typeface="Avenir"/>
                  <a:ea typeface="Avenir"/>
                  <a:cs typeface="Avenir"/>
                  <a:sym typeface="Avenir"/>
                </a:rPr>
                <a:t>Technology Stack </a:t>
              </a:r>
              <a:endParaRPr/>
            </a:p>
          </p:txBody>
        </p:sp>
        <p:sp>
          <p:nvSpPr>
            <p:cNvPr id="464" name="Google Shape;464;p2"/>
            <p:cNvSpPr/>
            <p:nvPr/>
          </p:nvSpPr>
          <p:spPr>
            <a:xfrm>
              <a:off x="0" y="3109607"/>
              <a:ext cx="6766877" cy="503685"/>
            </a:xfrm>
            <a:prstGeom prst="roundRect">
              <a:avLst>
                <a:gd fmla="val 16667" name="adj"/>
              </a:avLst>
            </a:prstGeom>
            <a:gradFill>
              <a:gsLst>
                <a:gs pos="0">
                  <a:srgbClr val="F46164"/>
                </a:gs>
                <a:gs pos="50000">
                  <a:srgbClr val="F83E42"/>
                </a:gs>
                <a:gs pos="100000">
                  <a:srgbClr val="E32C31"/>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
            <p:cNvSpPr txBox="1"/>
            <p:nvPr/>
          </p:nvSpPr>
          <p:spPr>
            <a:xfrm>
              <a:off x="24588" y="3134195"/>
              <a:ext cx="6717701" cy="454509"/>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Avenir"/>
                <a:buNone/>
              </a:pPr>
              <a:r>
                <a:rPr b="0" i="0" lang="en-US" sz="2100" u="none" cap="none" strike="noStrike">
                  <a:solidFill>
                    <a:schemeClr val="lt1"/>
                  </a:solidFill>
                  <a:latin typeface="Avenir"/>
                  <a:ea typeface="Avenir"/>
                  <a:cs typeface="Avenir"/>
                  <a:sym typeface="Avenir"/>
                </a:rPr>
                <a:t>Comparison </a:t>
              </a:r>
              <a:endParaRPr/>
            </a:p>
          </p:txBody>
        </p:sp>
      </p:grpSp>
      <p:pic>
        <p:nvPicPr>
          <p:cNvPr id="466" name="Google Shape;466;p2"/>
          <p:cNvPicPr preferRelativeResize="0"/>
          <p:nvPr/>
        </p:nvPicPr>
        <p:blipFill rotWithShape="1">
          <a:blip r:embed="rId3">
            <a:alphaModFix/>
          </a:blip>
          <a:srcRect b="0" l="0" r="0" t="0"/>
          <a:stretch/>
        </p:blipFill>
        <p:spPr>
          <a:xfrm>
            <a:off x="11168856" y="137160"/>
            <a:ext cx="766694" cy="845102"/>
          </a:xfrm>
          <a:prstGeom prst="rect">
            <a:avLst/>
          </a:prstGeom>
          <a:noFill/>
          <a:ln>
            <a:noFill/>
          </a:ln>
        </p:spPr>
      </p:pic>
      <p:pic>
        <p:nvPicPr>
          <p:cNvPr descr="Voice and Speech Recognition line Icon. Scan Voice Command Icon with Sound  Wave. Voice Control. Speak or Talk Recognition and Identification line  Icon. Human head and Sound Wave. Vector Illustration 4996066 Vector" id="467" name="Google Shape;467;p2"/>
          <p:cNvPicPr preferRelativeResize="0"/>
          <p:nvPr/>
        </p:nvPicPr>
        <p:blipFill rotWithShape="1">
          <a:blip r:embed="rId4">
            <a:alphaModFix/>
          </a:blip>
          <a:srcRect b="0" l="0" r="0" t="0"/>
          <a:stretch/>
        </p:blipFill>
        <p:spPr>
          <a:xfrm>
            <a:off x="811763" y="2026603"/>
            <a:ext cx="3173497" cy="3902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
          <p:cNvSpPr txBox="1"/>
          <p:nvPr>
            <p:ph type="title"/>
          </p:nvPr>
        </p:nvSpPr>
        <p:spPr>
          <a:xfrm>
            <a:off x="339012" y="54458"/>
            <a:ext cx="8478417" cy="84510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OBJECTIVE </a:t>
            </a:r>
            <a:endParaRPr/>
          </a:p>
        </p:txBody>
      </p:sp>
      <p:sp>
        <p:nvSpPr>
          <p:cNvPr id="473" name="Google Shape;473;p3"/>
          <p:cNvSpPr txBox="1"/>
          <p:nvPr>
            <p:ph idx="2" type="body"/>
          </p:nvPr>
        </p:nvSpPr>
        <p:spPr>
          <a:xfrm>
            <a:off x="339012" y="1073020"/>
            <a:ext cx="11513975" cy="5092266"/>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90000"/>
              </a:lnSpc>
              <a:spcBef>
                <a:spcPts val="0"/>
              </a:spcBef>
              <a:spcAft>
                <a:spcPts val="0"/>
              </a:spcAft>
              <a:buClr>
                <a:schemeClr val="dk1"/>
              </a:buClr>
              <a:buSzPct val="100000"/>
              <a:buChar char="•"/>
            </a:pPr>
            <a:r>
              <a:rPr b="1" lang="en-US"/>
              <a:t>Objective:</a:t>
            </a:r>
            <a:r>
              <a:rPr lang="en-US"/>
              <a:t> Analyze &amp; evaluate modern speaker identification models, their strengths, limitations, and future potential.</a:t>
            </a:r>
            <a:endParaRPr/>
          </a:p>
          <a:p>
            <a:pPr indent="-228600" lvl="0" marL="228600" rtl="0" algn="l">
              <a:lnSpc>
                <a:spcPct val="90000"/>
              </a:lnSpc>
              <a:spcBef>
                <a:spcPts val="1200"/>
              </a:spcBef>
              <a:spcAft>
                <a:spcPts val="0"/>
              </a:spcAft>
              <a:buClr>
                <a:schemeClr val="dk1"/>
              </a:buClr>
              <a:buSzPct val="100000"/>
              <a:buChar char="•"/>
            </a:pPr>
            <a:r>
              <a:rPr lang="en-US"/>
              <a:t>🛠 </a:t>
            </a:r>
            <a:r>
              <a:rPr b="1" lang="en-US"/>
              <a:t>Methods &amp; Models:</a:t>
            </a:r>
            <a:endParaRPr/>
          </a:p>
          <a:p>
            <a:pPr indent="-228600" lvl="0" marL="228600" rtl="0" algn="l">
              <a:lnSpc>
                <a:spcPct val="90000"/>
              </a:lnSpc>
              <a:spcBef>
                <a:spcPts val="1200"/>
              </a:spcBef>
              <a:spcAft>
                <a:spcPts val="0"/>
              </a:spcAft>
              <a:buClr>
                <a:schemeClr val="dk1"/>
              </a:buClr>
              <a:buSzPct val="100000"/>
              <a:buFont typeface="Arial"/>
              <a:buChar char="•"/>
            </a:pPr>
            <a:r>
              <a:rPr b="1" lang="en-US"/>
              <a:t>Deep Learning:</a:t>
            </a:r>
            <a:r>
              <a:rPr lang="en-US"/>
              <a:t> ECAPA-TDNN, WavLM, TitaNet (high accuracy, data-hungry).</a:t>
            </a:r>
            <a:endParaRPr/>
          </a:p>
          <a:p>
            <a:pPr indent="-228600" lvl="0" marL="228600" rtl="0" algn="l">
              <a:lnSpc>
                <a:spcPct val="90000"/>
              </a:lnSpc>
              <a:spcBef>
                <a:spcPts val="1200"/>
              </a:spcBef>
              <a:spcAft>
                <a:spcPts val="0"/>
              </a:spcAft>
              <a:buClr>
                <a:schemeClr val="dk1"/>
              </a:buClr>
              <a:buSzPct val="100000"/>
              <a:buFont typeface="Arial"/>
              <a:buChar char="•"/>
            </a:pPr>
            <a:r>
              <a:rPr b="1" lang="en-US"/>
              <a:t>Classical:</a:t>
            </a:r>
            <a:r>
              <a:rPr lang="en-US"/>
              <a:t> GMM, HMM, i-vectors (efficient but less scalable).</a:t>
            </a:r>
            <a:endParaRPr/>
          </a:p>
          <a:p>
            <a:pPr indent="-228600" lvl="0" marL="228600" rtl="0" algn="l">
              <a:lnSpc>
                <a:spcPct val="90000"/>
              </a:lnSpc>
              <a:spcBef>
                <a:spcPts val="1200"/>
              </a:spcBef>
              <a:spcAft>
                <a:spcPts val="0"/>
              </a:spcAft>
              <a:buClr>
                <a:schemeClr val="dk1"/>
              </a:buClr>
              <a:buSzPct val="100000"/>
              <a:buChar char="•"/>
            </a:pPr>
            <a:r>
              <a:rPr lang="en-US"/>
              <a:t>📊 </a:t>
            </a:r>
            <a:r>
              <a:rPr b="1" lang="en-US"/>
              <a:t>Evaluation Metrics:</a:t>
            </a:r>
            <a:endParaRPr/>
          </a:p>
          <a:p>
            <a:pPr indent="-228600" lvl="0" marL="228600" rtl="0" algn="l">
              <a:lnSpc>
                <a:spcPct val="90000"/>
              </a:lnSpc>
              <a:spcBef>
                <a:spcPts val="1200"/>
              </a:spcBef>
              <a:spcAft>
                <a:spcPts val="0"/>
              </a:spcAft>
              <a:buClr>
                <a:schemeClr val="dk1"/>
              </a:buClr>
              <a:buSzPct val="100000"/>
              <a:buFont typeface="Arial"/>
              <a:buChar char="•"/>
            </a:pPr>
            <a:r>
              <a:rPr lang="en-US"/>
              <a:t>Accuracy, F1 Score , Re Call , Precision </a:t>
            </a:r>
            <a:endParaRPr/>
          </a:p>
          <a:p>
            <a:pPr indent="-228600" lvl="0" marL="228600" rtl="0" algn="l">
              <a:lnSpc>
                <a:spcPct val="90000"/>
              </a:lnSpc>
              <a:spcBef>
                <a:spcPts val="1200"/>
              </a:spcBef>
              <a:spcAft>
                <a:spcPts val="0"/>
              </a:spcAft>
              <a:buClr>
                <a:schemeClr val="dk1"/>
              </a:buClr>
              <a:buSzPct val="100000"/>
              <a:buChar char="•"/>
            </a:pPr>
            <a:r>
              <a:rPr lang="en-US"/>
              <a:t>⚡ </a:t>
            </a:r>
            <a:r>
              <a:rPr b="1" lang="en-US"/>
              <a:t>Challenges &amp; Future Directions:</a:t>
            </a:r>
            <a:endParaRPr/>
          </a:p>
          <a:p>
            <a:pPr indent="-228600" lvl="0" marL="228600" rtl="0" algn="l">
              <a:lnSpc>
                <a:spcPct val="90000"/>
              </a:lnSpc>
              <a:spcBef>
                <a:spcPts val="1200"/>
              </a:spcBef>
              <a:spcAft>
                <a:spcPts val="0"/>
              </a:spcAft>
              <a:buClr>
                <a:schemeClr val="dk1"/>
              </a:buClr>
              <a:buSzPct val="100000"/>
              <a:buFont typeface="Arial"/>
              <a:buChar char="•"/>
            </a:pPr>
            <a:r>
              <a:rPr lang="en-US"/>
              <a:t>Robustness to Noise &amp; Spoofing Attacks 🎭</a:t>
            </a:r>
            <a:endParaRPr/>
          </a:p>
          <a:p>
            <a:pPr indent="-228600" lvl="0" marL="228600" rtl="0" algn="l">
              <a:lnSpc>
                <a:spcPct val="90000"/>
              </a:lnSpc>
              <a:spcBef>
                <a:spcPts val="1200"/>
              </a:spcBef>
              <a:spcAft>
                <a:spcPts val="0"/>
              </a:spcAft>
              <a:buClr>
                <a:schemeClr val="dk1"/>
              </a:buClr>
              <a:buSzPct val="100000"/>
              <a:buFont typeface="Arial"/>
              <a:buChar char="•"/>
            </a:pPr>
            <a:r>
              <a:rPr lang="en-US"/>
              <a:t>Low-Resource Language Adaptation 🗣️</a:t>
            </a:r>
            <a:endParaRPr/>
          </a:p>
          <a:p>
            <a:pPr indent="-228600" lvl="0" marL="228600" rtl="0" algn="l">
              <a:lnSpc>
                <a:spcPct val="90000"/>
              </a:lnSpc>
              <a:spcBef>
                <a:spcPts val="1200"/>
              </a:spcBef>
              <a:spcAft>
                <a:spcPts val="0"/>
              </a:spcAft>
              <a:buClr>
                <a:schemeClr val="dk1"/>
              </a:buClr>
              <a:buSzPct val="100000"/>
              <a:buFont typeface="Arial"/>
              <a:buChar char="•"/>
            </a:pPr>
            <a:r>
              <a:rPr lang="en-US"/>
              <a:t>Privacy-Preserving Techniques (Federated Learning) 🔒</a:t>
            </a:r>
            <a:endParaRPr/>
          </a:p>
          <a:p>
            <a:pPr indent="-228600" lvl="0" marL="228600" rtl="0" algn="l">
              <a:lnSpc>
                <a:spcPct val="90000"/>
              </a:lnSpc>
              <a:spcBef>
                <a:spcPts val="1200"/>
              </a:spcBef>
              <a:spcAft>
                <a:spcPts val="0"/>
              </a:spcAft>
              <a:buClr>
                <a:schemeClr val="dk1"/>
              </a:buClr>
              <a:buSzPct val="100000"/>
              <a:buFont typeface="Arial"/>
              <a:buChar char="•"/>
            </a:pPr>
            <a:r>
              <a:rPr lang="en-US"/>
              <a:t>Generative AI for Speaker Data Augmentation 🤖</a:t>
            </a:r>
            <a:endParaRPr/>
          </a:p>
          <a:p>
            <a:pPr indent="-228600" lvl="0" marL="228600" rtl="0" algn="l">
              <a:lnSpc>
                <a:spcPct val="90000"/>
              </a:lnSpc>
              <a:spcBef>
                <a:spcPts val="1200"/>
              </a:spcBef>
              <a:spcAft>
                <a:spcPts val="0"/>
              </a:spcAft>
              <a:buClr>
                <a:schemeClr val="dk1"/>
              </a:buClr>
              <a:buSzPct val="100000"/>
              <a:buChar char="•"/>
            </a:pPr>
            <a:r>
              <a:rPr lang="en-US"/>
              <a:t>Paper Link:- a) </a:t>
            </a:r>
            <a:r>
              <a:rPr lang="en-US" u="sng">
                <a:solidFill>
                  <a:schemeClr val="hlink"/>
                </a:solidFill>
                <a:hlinkClick r:id="rId3"/>
              </a:rPr>
              <a:t>https://ieeexplore.ieee.org/document/10335892</a:t>
            </a:r>
            <a:r>
              <a:rPr lang="en-US"/>
              <a:t>  - </a:t>
            </a:r>
            <a:r>
              <a:rPr i="0" lang="en-US">
                <a:solidFill>
                  <a:srgbClr val="1F2328"/>
                </a:solidFill>
                <a:latin typeface="Arial"/>
                <a:ea typeface="Arial"/>
                <a:cs typeface="Arial"/>
                <a:sym typeface="Arial"/>
              </a:rPr>
              <a:t>Speaker Identification System Using MFCC    ( Implemented )</a:t>
            </a:r>
            <a:endParaRPr/>
          </a:p>
          <a:p>
            <a:pPr indent="0" lvl="0" marL="0" rtl="0" algn="l">
              <a:lnSpc>
                <a:spcPct val="90000"/>
              </a:lnSpc>
              <a:spcBef>
                <a:spcPts val="1200"/>
              </a:spcBef>
              <a:spcAft>
                <a:spcPts val="0"/>
              </a:spcAft>
              <a:buClr>
                <a:schemeClr val="dk1"/>
              </a:buClr>
              <a:buSzPct val="100000"/>
              <a:buNone/>
            </a:pPr>
            <a:r>
              <a:rPr lang="en-US"/>
              <a:t>                           b) </a:t>
            </a:r>
            <a:r>
              <a:rPr lang="en-US" u="sng">
                <a:solidFill>
                  <a:schemeClr val="hlink"/>
                </a:solidFill>
                <a:hlinkClick r:id="rId4"/>
              </a:rPr>
              <a:t>https://arxiv.org/abs/2106.04624</a:t>
            </a:r>
            <a:r>
              <a:rPr lang="en-US"/>
              <a:t> - Speech Brain                                                                                ( Implemented )</a:t>
            </a:r>
            <a:endParaRPr/>
          </a:p>
          <a:p>
            <a:pPr indent="0" lvl="0" marL="0" rtl="0" algn="l">
              <a:lnSpc>
                <a:spcPct val="90000"/>
              </a:lnSpc>
              <a:spcBef>
                <a:spcPts val="1200"/>
              </a:spcBef>
              <a:spcAft>
                <a:spcPts val="0"/>
              </a:spcAft>
              <a:buClr>
                <a:schemeClr val="dk1"/>
              </a:buClr>
              <a:buSzPct val="100000"/>
              <a:buNone/>
            </a:pPr>
            <a:r>
              <a:rPr lang="en-US"/>
              <a:t>                           c) </a:t>
            </a:r>
            <a:r>
              <a:rPr lang="en-US" u="sng">
                <a:solidFill>
                  <a:schemeClr val="hlink"/>
                </a:solidFill>
                <a:hlinkClick r:id="rId5"/>
              </a:rPr>
              <a:t>https://dl.acm.org/doi/10.1145/3675417.3675542</a:t>
            </a:r>
            <a:r>
              <a:rPr lang="en-US"/>
              <a:t> - Deep Learning Based Speaker Identification System" (June 2024)</a:t>
            </a:r>
            <a:endParaRPr/>
          </a:p>
          <a:p>
            <a:pPr indent="0" lvl="0" marL="0" rtl="0" algn="l">
              <a:lnSpc>
                <a:spcPct val="90000"/>
              </a:lnSpc>
              <a:spcBef>
                <a:spcPts val="1200"/>
              </a:spcBef>
              <a:spcAft>
                <a:spcPts val="0"/>
              </a:spcAft>
              <a:buClr>
                <a:schemeClr val="dk1"/>
              </a:buClr>
              <a:buSzPct val="100000"/>
              <a:buNone/>
            </a:pPr>
            <a:r>
              <a:rPr lang="en-US"/>
              <a:t>                           d) </a:t>
            </a:r>
            <a:r>
              <a:rPr lang="en-US" u="sng">
                <a:solidFill>
                  <a:schemeClr val="hlink"/>
                </a:solidFill>
                <a:hlinkClick r:id="rId6"/>
              </a:rPr>
              <a:t>https://ieeexplore.ieee.org/document/10494311?utm_source=chatgpt.com</a:t>
            </a:r>
            <a:r>
              <a:rPr lang="en-US"/>
              <a:t> "A Novel Convolutional Neural Network Model for</a:t>
            </a:r>
            <a:endParaRPr/>
          </a:p>
          <a:p>
            <a:pPr indent="0" lvl="0" marL="0" rtl="0" algn="l">
              <a:lnSpc>
                <a:spcPct val="90000"/>
              </a:lnSpc>
              <a:spcBef>
                <a:spcPts val="1200"/>
              </a:spcBef>
              <a:spcAft>
                <a:spcPts val="0"/>
              </a:spcAft>
              <a:buClr>
                <a:schemeClr val="dk1"/>
              </a:buClr>
              <a:buSzPct val="100000"/>
              <a:buNone/>
            </a:pPr>
            <a:r>
              <a:rPr lang="en-US"/>
              <a:t>                               Automatic Speaker Recognition" (2024)</a:t>
            </a:r>
            <a:endParaRPr/>
          </a:p>
          <a:p>
            <a:pPr indent="0" lvl="0" marL="0" rtl="0" algn="l">
              <a:lnSpc>
                <a:spcPct val="90000"/>
              </a:lnSpc>
              <a:spcBef>
                <a:spcPts val="1200"/>
              </a:spcBef>
              <a:spcAft>
                <a:spcPts val="0"/>
              </a:spcAft>
              <a:buClr>
                <a:schemeClr val="dk1"/>
              </a:buClr>
              <a:buSzPct val="100000"/>
              <a:buNone/>
            </a:pPr>
            <a:r>
              <a:rPr lang="en-US"/>
              <a:t>                           e) </a:t>
            </a:r>
            <a:r>
              <a:rPr lang="en-US" u="sng">
                <a:solidFill>
                  <a:schemeClr val="hlink"/>
                </a:solidFill>
                <a:hlinkClick r:id="rId7"/>
              </a:rPr>
              <a:t>https://arxiv.org/abs/2407.11510?utm_source=chatgpt.com</a:t>
            </a:r>
            <a:r>
              <a:rPr lang="en-US"/>
              <a:t> - "VoxBlink2: A 100K+ Speaker Recognition Corpus and the Open-Set Speaker-Identification</a:t>
            </a:r>
            <a:endParaRPr/>
          </a:p>
          <a:p>
            <a:pPr indent="0" lvl="0" marL="0" rtl="0" algn="l">
              <a:lnSpc>
                <a:spcPct val="90000"/>
              </a:lnSpc>
              <a:spcBef>
                <a:spcPts val="1200"/>
              </a:spcBef>
              <a:spcAft>
                <a:spcPts val="0"/>
              </a:spcAft>
              <a:buClr>
                <a:schemeClr val="dk1"/>
              </a:buClr>
              <a:buSzPct val="100000"/>
              <a:buNone/>
            </a:pPr>
            <a:r>
              <a:rPr lang="en-US"/>
              <a:t>                                Benchmark" (July 16, 2024):</a:t>
            </a:r>
            <a:endParaRPr/>
          </a:p>
        </p:txBody>
      </p:sp>
      <p:sp>
        <p:nvSpPr>
          <p:cNvPr id="474" name="Google Shape;474;p3"/>
          <p:cNvSpPr txBox="1"/>
          <p:nvPr>
            <p:ph idx="12" type="sldNum"/>
          </p:nvPr>
        </p:nvSpPr>
        <p:spPr>
          <a:xfrm>
            <a:off x="911352" y="6246622"/>
            <a:ext cx="118872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75" name="Google Shape;475;p3"/>
          <p:cNvPicPr preferRelativeResize="0"/>
          <p:nvPr/>
        </p:nvPicPr>
        <p:blipFill rotWithShape="1">
          <a:blip r:embed="rId8">
            <a:alphaModFix/>
          </a:blip>
          <a:srcRect b="0" l="0" r="0" t="0"/>
          <a:stretch/>
        </p:blipFill>
        <p:spPr>
          <a:xfrm>
            <a:off x="11168856" y="137160"/>
            <a:ext cx="766694" cy="8451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
          <p:cNvSpPr txBox="1"/>
          <p:nvPr>
            <p:ph type="title"/>
          </p:nvPr>
        </p:nvSpPr>
        <p:spPr>
          <a:xfrm>
            <a:off x="899160" y="137160"/>
            <a:ext cx="6172200" cy="12496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APPLICATION OVERVIEW </a:t>
            </a:r>
            <a:endParaRPr/>
          </a:p>
        </p:txBody>
      </p:sp>
      <p:sp>
        <p:nvSpPr>
          <p:cNvPr id="481" name="Google Shape;481;p4"/>
          <p:cNvSpPr txBox="1"/>
          <p:nvPr>
            <p:ph idx="12" type="sldNum"/>
          </p:nvPr>
        </p:nvSpPr>
        <p:spPr>
          <a:xfrm>
            <a:off x="911352" y="6246622"/>
            <a:ext cx="118872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82" name="Google Shape;482;p4"/>
          <p:cNvPicPr preferRelativeResize="0"/>
          <p:nvPr/>
        </p:nvPicPr>
        <p:blipFill rotWithShape="1">
          <a:blip r:embed="rId3">
            <a:alphaModFix/>
          </a:blip>
          <a:srcRect b="0" l="0" r="0" t="0"/>
          <a:stretch/>
        </p:blipFill>
        <p:spPr>
          <a:xfrm>
            <a:off x="11168856" y="137160"/>
            <a:ext cx="766694" cy="845102"/>
          </a:xfrm>
          <a:prstGeom prst="rect">
            <a:avLst/>
          </a:prstGeom>
          <a:noFill/>
          <a:ln>
            <a:noFill/>
          </a:ln>
        </p:spPr>
      </p:pic>
      <p:pic>
        <p:nvPicPr>
          <p:cNvPr id="483" name="Google Shape;483;p4"/>
          <p:cNvPicPr preferRelativeResize="0"/>
          <p:nvPr/>
        </p:nvPicPr>
        <p:blipFill rotWithShape="1">
          <a:blip r:embed="rId4">
            <a:alphaModFix/>
          </a:blip>
          <a:srcRect b="0" l="0" r="0" t="0"/>
          <a:stretch/>
        </p:blipFill>
        <p:spPr>
          <a:xfrm>
            <a:off x="1101012" y="1634490"/>
            <a:ext cx="8220270" cy="468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
          <p:cNvSpPr txBox="1"/>
          <p:nvPr>
            <p:ph type="title"/>
          </p:nvPr>
        </p:nvSpPr>
        <p:spPr>
          <a:xfrm>
            <a:off x="899160" y="137160"/>
            <a:ext cx="6172200" cy="12496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APPLICATION OVERVIEW </a:t>
            </a:r>
            <a:endParaRPr/>
          </a:p>
        </p:txBody>
      </p:sp>
      <p:sp>
        <p:nvSpPr>
          <p:cNvPr id="489" name="Google Shape;489;p5"/>
          <p:cNvSpPr txBox="1"/>
          <p:nvPr>
            <p:ph idx="12" type="sldNum"/>
          </p:nvPr>
        </p:nvSpPr>
        <p:spPr>
          <a:xfrm>
            <a:off x="911352" y="6246622"/>
            <a:ext cx="118872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90" name="Google Shape;490;p5"/>
          <p:cNvPicPr preferRelativeResize="0"/>
          <p:nvPr/>
        </p:nvPicPr>
        <p:blipFill rotWithShape="1">
          <a:blip r:embed="rId3">
            <a:alphaModFix/>
          </a:blip>
          <a:srcRect b="0" l="0" r="0" t="0"/>
          <a:stretch/>
        </p:blipFill>
        <p:spPr>
          <a:xfrm>
            <a:off x="1558212" y="1692612"/>
            <a:ext cx="8753107" cy="4666277"/>
          </a:xfrm>
          <a:prstGeom prst="rect">
            <a:avLst/>
          </a:prstGeom>
          <a:noFill/>
          <a:ln>
            <a:noFill/>
          </a:ln>
        </p:spPr>
      </p:pic>
      <p:pic>
        <p:nvPicPr>
          <p:cNvPr id="491" name="Google Shape;491;p5"/>
          <p:cNvPicPr preferRelativeResize="0"/>
          <p:nvPr/>
        </p:nvPicPr>
        <p:blipFill rotWithShape="1">
          <a:blip r:embed="rId4">
            <a:alphaModFix/>
          </a:blip>
          <a:srcRect b="0" l="0" r="0" t="0"/>
          <a:stretch/>
        </p:blipFill>
        <p:spPr>
          <a:xfrm>
            <a:off x="11168856" y="137160"/>
            <a:ext cx="766694" cy="8451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
          <p:cNvSpPr txBox="1"/>
          <p:nvPr>
            <p:ph type="title"/>
          </p:nvPr>
        </p:nvSpPr>
        <p:spPr>
          <a:xfrm>
            <a:off x="899159" y="137160"/>
            <a:ext cx="8808097" cy="12496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UNDERSTANDING THE TASK &amp; REAL-WORLD IMPORTANCE</a:t>
            </a:r>
            <a:endParaRPr/>
          </a:p>
        </p:txBody>
      </p:sp>
      <p:sp>
        <p:nvSpPr>
          <p:cNvPr id="497" name="Google Shape;497;p6"/>
          <p:cNvSpPr txBox="1"/>
          <p:nvPr>
            <p:ph idx="12" type="sldNum"/>
          </p:nvPr>
        </p:nvSpPr>
        <p:spPr>
          <a:xfrm>
            <a:off x="911352" y="6246622"/>
            <a:ext cx="118872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98" name="Google Shape;498;p6"/>
          <p:cNvSpPr txBox="1"/>
          <p:nvPr/>
        </p:nvSpPr>
        <p:spPr>
          <a:xfrm>
            <a:off x="989045" y="1831572"/>
            <a:ext cx="8808098" cy="2308324"/>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Avenir"/>
                <a:ea typeface="Avenir"/>
                <a:cs typeface="Avenir"/>
                <a:sym typeface="Avenir"/>
              </a:rPr>
              <a:t>Task Definition:</a:t>
            </a:r>
            <a:r>
              <a:rPr b="0" i="0" lang="en-US" sz="1800" u="none" cap="none" strike="noStrike">
                <a:solidFill>
                  <a:schemeClr val="dk1"/>
                </a:solidFill>
                <a:latin typeface="Avenir"/>
                <a:ea typeface="Avenir"/>
                <a:cs typeface="Avenir"/>
                <a:sym typeface="Avenir"/>
              </a:rPr>
              <a:t> Speaker Identification involves recognizing the identity of a speaker based on their voice. It is widely used in security, authentication, virtual assistants, call centers, and forensic applications.</a:t>
            </a:r>
            <a:endParaRPr/>
          </a:p>
          <a:p>
            <a:pPr indent="-114300" lvl="0" marL="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Avenir"/>
                <a:ea typeface="Avenir"/>
                <a:cs typeface="Avenir"/>
                <a:sym typeface="Avenir"/>
              </a:rPr>
              <a:t>Real-World Importance:</a:t>
            </a:r>
            <a:endParaRPr b="0" i="0" sz="1800" u="none" cap="none" strike="noStrike">
              <a:solidFill>
                <a:schemeClr val="dk1"/>
              </a:solidFill>
              <a:latin typeface="Avenir"/>
              <a:ea typeface="Avenir"/>
              <a:cs typeface="Avenir"/>
              <a:sym typeface="Aveni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Used in </a:t>
            </a:r>
            <a:r>
              <a:rPr b="1" i="0" lang="en-US" sz="1800" u="none" cap="none" strike="noStrike">
                <a:solidFill>
                  <a:schemeClr val="dk1"/>
                </a:solidFill>
                <a:latin typeface="Avenir"/>
                <a:ea typeface="Avenir"/>
                <a:cs typeface="Avenir"/>
                <a:sym typeface="Avenir"/>
              </a:rPr>
              <a:t>biometric authentication</a:t>
            </a:r>
            <a:r>
              <a:rPr b="0" i="0" lang="en-US" sz="1800" u="none" cap="none" strike="noStrike">
                <a:solidFill>
                  <a:schemeClr val="dk1"/>
                </a:solidFill>
                <a:latin typeface="Avenir"/>
                <a:ea typeface="Avenir"/>
                <a:cs typeface="Avenir"/>
                <a:sym typeface="Avenir"/>
              </a:rPr>
              <a:t> (e.g., banking, smart assistants like Alexa).</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Helps in </a:t>
            </a:r>
            <a:r>
              <a:rPr b="1" i="0" lang="en-US" sz="1800" u="none" cap="none" strike="noStrike">
                <a:solidFill>
                  <a:schemeClr val="dk1"/>
                </a:solidFill>
                <a:latin typeface="Avenir"/>
                <a:ea typeface="Avenir"/>
                <a:cs typeface="Avenir"/>
                <a:sym typeface="Avenir"/>
              </a:rPr>
              <a:t>forensics</a:t>
            </a:r>
            <a:r>
              <a:rPr b="0" i="0" lang="en-US" sz="1800" u="none" cap="none" strike="noStrike">
                <a:solidFill>
                  <a:schemeClr val="dk1"/>
                </a:solidFill>
                <a:latin typeface="Avenir"/>
                <a:ea typeface="Avenir"/>
                <a:cs typeface="Avenir"/>
                <a:sym typeface="Avenir"/>
              </a:rPr>
              <a:t> for identifying criminals based on voice recordings.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Used in </a:t>
            </a:r>
            <a:r>
              <a:rPr b="1" i="0" lang="en-US" sz="1800" u="none" cap="none" strike="noStrike">
                <a:solidFill>
                  <a:schemeClr val="dk1"/>
                </a:solidFill>
                <a:latin typeface="Avenir"/>
                <a:ea typeface="Avenir"/>
                <a:cs typeface="Avenir"/>
                <a:sym typeface="Avenir"/>
              </a:rPr>
              <a:t>customer service automation</a:t>
            </a:r>
            <a:r>
              <a:rPr b="0" i="0" lang="en-US" sz="1800" u="none" cap="none" strike="noStrike">
                <a:solidFill>
                  <a:schemeClr val="dk1"/>
                </a:solidFill>
                <a:latin typeface="Avenir"/>
                <a:ea typeface="Avenir"/>
                <a:cs typeface="Avenir"/>
                <a:sym typeface="Avenir"/>
              </a:rPr>
              <a:t> for identifying customers.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Crucial for </a:t>
            </a:r>
            <a:r>
              <a:rPr b="1" i="0" lang="en-US" sz="1800" u="none" cap="none" strike="noStrike">
                <a:solidFill>
                  <a:schemeClr val="dk1"/>
                </a:solidFill>
                <a:latin typeface="Avenir"/>
                <a:ea typeface="Avenir"/>
                <a:cs typeface="Avenir"/>
                <a:sym typeface="Avenir"/>
              </a:rPr>
              <a:t>personalized AI interactions</a:t>
            </a:r>
            <a:r>
              <a:rPr b="0" i="0" lang="en-US" sz="1800" u="none" cap="none" strike="noStrike">
                <a:solidFill>
                  <a:schemeClr val="dk1"/>
                </a:solidFill>
                <a:latin typeface="Avenir"/>
                <a:ea typeface="Avenir"/>
                <a:cs typeface="Avenir"/>
                <a:sym typeface="Avenir"/>
              </a:rPr>
              <a:t> in smart homes, healthcare, and IoT</a:t>
            </a:r>
            <a:endParaRPr/>
          </a:p>
        </p:txBody>
      </p:sp>
      <p:pic>
        <p:nvPicPr>
          <p:cNvPr id="499" name="Google Shape;499;p6"/>
          <p:cNvPicPr preferRelativeResize="0"/>
          <p:nvPr/>
        </p:nvPicPr>
        <p:blipFill rotWithShape="1">
          <a:blip r:embed="rId3">
            <a:alphaModFix/>
          </a:blip>
          <a:srcRect b="0" l="0" r="0" t="0"/>
          <a:stretch/>
        </p:blipFill>
        <p:spPr>
          <a:xfrm>
            <a:off x="11168856" y="137160"/>
            <a:ext cx="766694" cy="8451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
          <p:cNvSpPr txBox="1"/>
          <p:nvPr>
            <p:ph type="title"/>
          </p:nvPr>
        </p:nvSpPr>
        <p:spPr>
          <a:xfrm>
            <a:off x="899160" y="137160"/>
            <a:ext cx="8151534" cy="12496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ANALYSIS OF STATE-OF-THE-ART MODELS</a:t>
            </a:r>
            <a:endParaRPr/>
          </a:p>
        </p:txBody>
      </p:sp>
      <p:sp>
        <p:nvSpPr>
          <p:cNvPr id="505" name="Google Shape;505;p7"/>
          <p:cNvSpPr txBox="1"/>
          <p:nvPr>
            <p:ph idx="12" type="sldNum"/>
          </p:nvPr>
        </p:nvSpPr>
        <p:spPr>
          <a:xfrm>
            <a:off x="911352" y="6246622"/>
            <a:ext cx="118872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06" name="Google Shape;506;p7"/>
          <p:cNvSpPr txBox="1"/>
          <p:nvPr>
            <p:ph idx="1" type="body"/>
          </p:nvPr>
        </p:nvSpPr>
        <p:spPr>
          <a:xfrm>
            <a:off x="899159" y="2131139"/>
            <a:ext cx="10297575" cy="3693319"/>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Methods/Models Used:</a:t>
            </a:r>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Deep Learning-Based Models: </a:t>
            </a:r>
            <a:r>
              <a:rPr i="0" lang="en-US" sz="1800" u="none" cap="none" strike="noStrike">
                <a:solidFill>
                  <a:schemeClr val="dk1"/>
                </a:solidFill>
                <a:latin typeface="Arial"/>
                <a:ea typeface="Arial"/>
                <a:cs typeface="Arial"/>
                <a:sym typeface="Arial"/>
              </a:rPr>
              <a:t>ECAPA-TDNN, WavLM, TitaNet, ResNet-based architectures.</a:t>
            </a:r>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Classical Approaches: </a:t>
            </a:r>
            <a:r>
              <a:rPr i="0" lang="en-US" sz="1800" u="none" cap="none" strike="noStrike">
                <a:solidFill>
                  <a:schemeClr val="dk1"/>
                </a:solidFill>
                <a:latin typeface="Arial"/>
                <a:ea typeface="Arial"/>
                <a:cs typeface="Arial"/>
                <a:sym typeface="Arial"/>
              </a:rPr>
              <a:t>Gaussian Mixture Models (GMM), Hidden Markov Models (HMM), and i-vector systems.</a:t>
            </a:r>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Speaker Embeddings: </a:t>
            </a:r>
            <a:r>
              <a:rPr i="0" lang="en-US" sz="1800" u="none" cap="none" strike="noStrike">
                <a:solidFill>
                  <a:schemeClr val="dk1"/>
                </a:solidFill>
                <a:latin typeface="Arial"/>
                <a:ea typeface="Arial"/>
                <a:cs typeface="Arial"/>
                <a:sym typeface="Arial"/>
              </a:rPr>
              <a:t>x-vectors and d-vectors with attention mechanisms.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Strengths &amp; Limitations: </a:t>
            </a:r>
            <a:endParaRPr/>
          </a:p>
          <a:p>
            <a:pPr indent="-114300" lvl="0" marL="0" marR="0" rtl="0" algn="l">
              <a:lnSpc>
                <a:spcPct val="100000"/>
              </a:lnSpc>
              <a:spcBef>
                <a:spcPts val="0"/>
              </a:spcBef>
              <a:spcAft>
                <a:spcPts val="0"/>
              </a:spcAft>
              <a:buClr>
                <a:schemeClr val="dk1"/>
              </a:buClr>
              <a:buSzPts val="1800"/>
              <a:buFont typeface="Arial"/>
              <a:buChar char="•"/>
            </a:pPr>
            <a:r>
              <a:rPr i="0" lang="en-US" sz="1800" u="none" cap="none" strike="noStrike">
                <a:solidFill>
                  <a:schemeClr val="dk1"/>
                </a:solidFill>
                <a:latin typeface="Arial"/>
                <a:ea typeface="Arial"/>
                <a:cs typeface="Arial"/>
                <a:sym typeface="Arial"/>
              </a:rPr>
              <a:t>Deep learning-based models achieve high accuracy and robustness but require large datasets and high computational power.</a:t>
            </a:r>
            <a:endParaRPr/>
          </a:p>
          <a:p>
            <a:pPr indent="-114300" lvl="0" marL="0" marR="0" rtl="0" algn="l">
              <a:lnSpc>
                <a:spcPct val="100000"/>
              </a:lnSpc>
              <a:spcBef>
                <a:spcPts val="0"/>
              </a:spcBef>
              <a:spcAft>
                <a:spcPts val="0"/>
              </a:spcAft>
              <a:buClr>
                <a:schemeClr val="dk1"/>
              </a:buClr>
              <a:buSzPts val="1800"/>
              <a:buFont typeface="Arial"/>
              <a:buChar char="•"/>
            </a:pPr>
            <a:r>
              <a:rPr i="0" lang="en-US" sz="1800" u="none" cap="none" strike="noStrike">
                <a:solidFill>
                  <a:schemeClr val="dk1"/>
                </a:solidFill>
                <a:latin typeface="Arial"/>
                <a:ea typeface="Arial"/>
                <a:cs typeface="Arial"/>
                <a:sym typeface="Arial"/>
              </a:rPr>
              <a:t>Classical models are interpretable and computationally efficient but lack scalability and generalization.</a:t>
            </a:r>
            <a:endParaRPr/>
          </a:p>
          <a:p>
            <a:pPr indent="-114300" lvl="0" marL="0" marR="0" rtl="0" algn="l">
              <a:lnSpc>
                <a:spcPct val="100000"/>
              </a:lnSpc>
              <a:spcBef>
                <a:spcPts val="0"/>
              </a:spcBef>
              <a:spcAft>
                <a:spcPts val="0"/>
              </a:spcAft>
              <a:buClr>
                <a:schemeClr val="dk1"/>
              </a:buClr>
              <a:buSzPts val="1800"/>
              <a:buFont typeface="Arial"/>
              <a:buChar char="•"/>
            </a:pPr>
            <a:r>
              <a:rPr i="0" lang="en-US" sz="1800" u="none" cap="none" strike="noStrike">
                <a:solidFill>
                  <a:schemeClr val="dk1"/>
                </a:solidFill>
                <a:latin typeface="Arial"/>
                <a:ea typeface="Arial"/>
                <a:cs typeface="Arial"/>
                <a:sym typeface="Arial"/>
              </a:rPr>
              <a:t>Speaker embeddings improve representation but are sensitive to environmental noise and variability.</a:t>
            </a:r>
            <a:endParaRPr/>
          </a:p>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chemeClr val="dk1"/>
              </a:solidFill>
              <a:latin typeface="Arial"/>
              <a:ea typeface="Arial"/>
              <a:cs typeface="Arial"/>
              <a:sym typeface="Arial"/>
            </a:endParaRPr>
          </a:p>
        </p:txBody>
      </p:sp>
      <p:pic>
        <p:nvPicPr>
          <p:cNvPr id="507" name="Google Shape;507;p7"/>
          <p:cNvPicPr preferRelativeResize="0"/>
          <p:nvPr/>
        </p:nvPicPr>
        <p:blipFill rotWithShape="1">
          <a:blip r:embed="rId3">
            <a:alphaModFix/>
          </a:blip>
          <a:srcRect b="0" l="0" r="0" t="0"/>
          <a:stretch/>
        </p:blipFill>
        <p:spPr>
          <a:xfrm>
            <a:off x="11168856" y="137160"/>
            <a:ext cx="766694" cy="8451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10"/>
          <p:cNvSpPr txBox="1"/>
          <p:nvPr>
            <p:ph type="title"/>
          </p:nvPr>
        </p:nvSpPr>
        <p:spPr>
          <a:xfrm>
            <a:off x="899159" y="137160"/>
            <a:ext cx="9289869" cy="12496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EVALUATION METRICS &amp; DISCUSSION</a:t>
            </a:r>
            <a:endParaRPr/>
          </a:p>
        </p:txBody>
      </p:sp>
      <p:sp>
        <p:nvSpPr>
          <p:cNvPr id="513" name="Google Shape;513;p10"/>
          <p:cNvSpPr txBox="1"/>
          <p:nvPr>
            <p:ph idx="12" type="sldNum"/>
          </p:nvPr>
        </p:nvSpPr>
        <p:spPr>
          <a:xfrm>
            <a:off x="911352" y="6246622"/>
            <a:ext cx="118872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14" name="Google Shape;514;p10"/>
          <p:cNvSpPr txBox="1"/>
          <p:nvPr>
            <p:ph idx="2" type="body"/>
          </p:nvPr>
        </p:nvSpPr>
        <p:spPr>
          <a:xfrm>
            <a:off x="1135063" y="2108571"/>
            <a:ext cx="9585810" cy="3416320"/>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Metrics Used:</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Equal Error Rate (EER):</a:t>
            </a:r>
            <a:r>
              <a:rPr b="0" i="0" lang="en-US" sz="1800" u="none" cap="none" strike="noStrike">
                <a:solidFill>
                  <a:schemeClr val="dk1"/>
                </a:solidFill>
                <a:latin typeface="Arial"/>
                <a:ea typeface="Arial"/>
                <a:cs typeface="Arial"/>
                <a:sym typeface="Arial"/>
              </a:rPr>
              <a:t> Measures the trade-off between false acceptance and false rejection rates.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Detection Cost Function (DCF):</a:t>
            </a:r>
            <a:r>
              <a:rPr b="0" i="0" lang="en-US" sz="1800" u="none" cap="none" strike="noStrike">
                <a:solidFill>
                  <a:schemeClr val="dk1"/>
                </a:solidFill>
                <a:latin typeface="Arial"/>
                <a:ea typeface="Arial"/>
                <a:cs typeface="Arial"/>
                <a:sym typeface="Arial"/>
              </a:rPr>
              <a:t> Evaluates the performance in security applications.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Top-1 Accuracy / Rank-N Accuracy:</a:t>
            </a:r>
            <a:r>
              <a:rPr b="0" i="0" lang="en-US" sz="1800" u="none" cap="none" strike="noStrike">
                <a:solidFill>
                  <a:schemeClr val="dk1"/>
                </a:solidFill>
                <a:latin typeface="Arial"/>
                <a:ea typeface="Arial"/>
                <a:cs typeface="Arial"/>
                <a:sym typeface="Arial"/>
              </a:rPr>
              <a:t> Measures how often the correct speaker is ranked in the top predictions.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Signal-to-Noise Ratio (SNR) Performance:</a:t>
            </a:r>
            <a:r>
              <a:rPr b="0" i="0" lang="en-US" sz="1800" u="none" cap="none" strike="noStrike">
                <a:solidFill>
                  <a:schemeClr val="dk1"/>
                </a:solidFill>
                <a:latin typeface="Arial"/>
                <a:ea typeface="Arial"/>
                <a:cs typeface="Arial"/>
                <a:sym typeface="Arial"/>
              </a:rPr>
              <a:t> Tests robustness in noisy environments.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Strengths &amp; Limitations of Metrics:</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EER is widely used but </a:t>
            </a:r>
            <a:r>
              <a:rPr b="1" i="0" lang="en-US" sz="1800" u="none" cap="none" strike="noStrike">
                <a:solidFill>
                  <a:schemeClr val="dk1"/>
                </a:solidFill>
                <a:latin typeface="Arial"/>
                <a:ea typeface="Arial"/>
                <a:cs typeface="Arial"/>
                <a:sym typeface="Arial"/>
              </a:rPr>
              <a:t>does not always reflect real-world usability</a:t>
            </a:r>
            <a:r>
              <a:rPr b="0" i="0" lang="en-US" sz="1800" u="none" cap="none" strike="noStrike">
                <a:solidFill>
                  <a:schemeClr val="dk1"/>
                </a:solidFill>
                <a:latin typeface="Arial"/>
                <a:ea typeface="Arial"/>
                <a:cs typeface="Arial"/>
                <a:sym typeface="Arial"/>
              </a:rPr>
              <a:t>.</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Accuracy-based metrics can be misleading in </a:t>
            </a:r>
            <a:r>
              <a:rPr b="1" i="0" lang="en-US" sz="1800" u="none" cap="none" strike="noStrike">
                <a:solidFill>
                  <a:schemeClr val="dk1"/>
                </a:solidFill>
                <a:latin typeface="Arial"/>
                <a:ea typeface="Arial"/>
                <a:cs typeface="Arial"/>
                <a:sym typeface="Arial"/>
              </a:rPr>
              <a:t>imbalanced datasets</a:t>
            </a:r>
            <a:r>
              <a:rPr b="0" i="0" lang="en-US" sz="1800" u="none" cap="none" strike="noStrike">
                <a:solidFill>
                  <a:schemeClr val="dk1"/>
                </a:solidFill>
                <a:latin typeface="Arial"/>
                <a:ea typeface="Arial"/>
                <a:cs typeface="Arial"/>
                <a:sym typeface="Arial"/>
              </a:rPr>
              <a:t>.</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DCF is effective in security applications but </a:t>
            </a:r>
            <a:r>
              <a:rPr b="1" i="0" lang="en-US" sz="1800" u="none" cap="none" strike="noStrike">
                <a:solidFill>
                  <a:schemeClr val="dk1"/>
                </a:solidFill>
                <a:latin typeface="Arial"/>
                <a:ea typeface="Arial"/>
                <a:cs typeface="Arial"/>
                <a:sym typeface="Arial"/>
              </a:rPr>
              <a:t>requires cost assumptions</a:t>
            </a: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chemeClr val="dk1"/>
              </a:solidFill>
              <a:latin typeface="Arial"/>
              <a:ea typeface="Arial"/>
              <a:cs typeface="Arial"/>
              <a:sym typeface="Arial"/>
            </a:endParaRPr>
          </a:p>
        </p:txBody>
      </p:sp>
      <p:pic>
        <p:nvPicPr>
          <p:cNvPr id="515" name="Google Shape;515;p10"/>
          <p:cNvPicPr preferRelativeResize="0"/>
          <p:nvPr/>
        </p:nvPicPr>
        <p:blipFill rotWithShape="1">
          <a:blip r:embed="rId3">
            <a:alphaModFix/>
          </a:blip>
          <a:srcRect b="0" l="0" r="0" t="0"/>
          <a:stretch/>
        </p:blipFill>
        <p:spPr>
          <a:xfrm>
            <a:off x="11168856" y="137160"/>
            <a:ext cx="766694" cy="8451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1"/>
          <p:cNvSpPr txBox="1"/>
          <p:nvPr>
            <p:ph type="title"/>
          </p:nvPr>
        </p:nvSpPr>
        <p:spPr>
          <a:xfrm>
            <a:off x="899160" y="137160"/>
            <a:ext cx="9285700" cy="124968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a:t>EVALUATION METRICS</a:t>
            </a:r>
            <a:endParaRPr/>
          </a:p>
        </p:txBody>
      </p:sp>
      <p:pic>
        <p:nvPicPr>
          <p:cNvPr id="521" name="Google Shape;521;p11"/>
          <p:cNvPicPr preferRelativeResize="0"/>
          <p:nvPr>
            <p:ph idx="2" type="body"/>
          </p:nvPr>
        </p:nvPicPr>
        <p:blipFill rotWithShape="1">
          <a:blip r:embed="rId3">
            <a:alphaModFix/>
          </a:blip>
          <a:srcRect b="0" l="0" r="0" t="0"/>
          <a:stretch/>
        </p:blipFill>
        <p:spPr>
          <a:xfrm>
            <a:off x="1101333" y="1974715"/>
            <a:ext cx="9285700" cy="3463047"/>
          </a:xfrm>
          <a:prstGeom prst="rect">
            <a:avLst/>
          </a:prstGeom>
          <a:noFill/>
          <a:ln>
            <a:noFill/>
          </a:ln>
        </p:spPr>
      </p:pic>
      <p:sp>
        <p:nvSpPr>
          <p:cNvPr id="522" name="Google Shape;522;p11"/>
          <p:cNvSpPr txBox="1"/>
          <p:nvPr>
            <p:ph idx="12" type="sldNum"/>
          </p:nvPr>
        </p:nvSpPr>
        <p:spPr>
          <a:xfrm>
            <a:off x="911352" y="6246622"/>
            <a:ext cx="118872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82">
      <a:dk1>
        <a:srgbClr val="000000"/>
      </a:dk1>
      <a:lt1>
        <a:srgbClr val="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2024-09-28T08:59:10Z</dcterms:created>
  <dc:creator>Negi, Chandra Mohan Singh (ADV D IN DASS AI)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