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85BC8-6AC0-4166-9A88-4E4BF836EB5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BD5B-3419-4735-97F2-977B087F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57600"/>
            <a:ext cx="4013200" cy="428625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 smtClean="0">
                <a:latin typeface="Monotype Corsiva" pitchFamily="66" charset="0"/>
              </a:rPr>
              <a:t>Presented by Gaha Rohan</a:t>
            </a:r>
          </a:p>
          <a:p>
            <a:r>
              <a:rPr lang="en-US" sz="8600" dirty="0" smtClean="0">
                <a:latin typeface="Monotype Corsiva" pitchFamily="66" charset="0"/>
              </a:rPr>
              <a:t>Class:11 Computer Science</a:t>
            </a:r>
          </a:p>
          <a:p>
            <a:r>
              <a:rPr lang="en-US" sz="8600" dirty="0" smtClean="0">
                <a:latin typeface="Monotype Corsiva" pitchFamily="66" charset="0"/>
              </a:rPr>
              <a:t>Schools Name :VSSS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7772400" cy="1470025"/>
          </a:xfrm>
        </p:spPr>
        <p:txBody>
          <a:bodyPr/>
          <a:lstStyle/>
          <a:p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Concept of System Bus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512511" cy="117176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Concept of System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133600"/>
            <a:ext cx="6400800" cy="34747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Monotype Corsiva" pitchFamily="66" charset="0"/>
              </a:rPr>
              <a:t>Bus is a group of conducting </a:t>
            </a:r>
            <a:r>
              <a:rPr lang="en-US" sz="3600" dirty="0" smtClean="0">
                <a:latin typeface="Monotype Corsiva" pitchFamily="66" charset="0"/>
              </a:rPr>
              <a:t>wires which </a:t>
            </a:r>
            <a:r>
              <a:rPr lang="en-US" sz="3600" dirty="0">
                <a:latin typeface="Monotype Corsiva" pitchFamily="66" charset="0"/>
              </a:rPr>
              <a:t>is used to describe the set </a:t>
            </a:r>
            <a:r>
              <a:rPr lang="en-US" sz="3600" dirty="0" smtClean="0">
                <a:latin typeface="Monotype Corsiva" pitchFamily="66" charset="0"/>
              </a:rPr>
              <a:t>of conductors </a:t>
            </a:r>
            <a:r>
              <a:rPr lang="en-US" sz="3600" dirty="0">
                <a:latin typeface="Monotype Corsiva" pitchFamily="66" charset="0"/>
              </a:rPr>
              <a:t>that transmit data or </a:t>
            </a:r>
            <a:r>
              <a:rPr lang="en-US" sz="3600" dirty="0" smtClean="0">
                <a:latin typeface="Monotype Corsiva" pitchFamily="66" charset="0"/>
              </a:rPr>
              <a:t>that address </a:t>
            </a:r>
            <a:r>
              <a:rPr lang="en-US" sz="3600" dirty="0">
                <a:latin typeface="Monotype Corsiva" pitchFamily="66" charset="0"/>
              </a:rPr>
              <a:t>or control information to </a:t>
            </a:r>
            <a:r>
              <a:rPr lang="en-US" sz="3600" dirty="0" smtClean="0">
                <a:latin typeface="Monotype Corsiva" pitchFamily="66" charset="0"/>
              </a:rPr>
              <a:t>the microprocessor’s </a:t>
            </a:r>
            <a:r>
              <a:rPr lang="en-US" sz="3600" dirty="0">
                <a:latin typeface="Monotype Corsiva" pitchFamily="66" charset="0"/>
              </a:rPr>
              <a:t>different elements</a:t>
            </a:r>
            <a:r>
              <a:rPr lang="en-US" sz="3600" dirty="0" smtClean="0">
                <a:latin typeface="Monotype Corsiva" pitchFamily="66" charset="0"/>
              </a:rPr>
              <a:t>.</a:t>
            </a:r>
          </a:p>
          <a:p>
            <a:r>
              <a:rPr lang="en-US" sz="3600" dirty="0">
                <a:latin typeface="Monotype Corsiva" pitchFamily="66" charset="0"/>
              </a:rPr>
              <a:t>It is a high-speed internal connection.</a:t>
            </a:r>
          </a:p>
          <a:p>
            <a:r>
              <a:rPr lang="en-US" sz="3600" dirty="0">
                <a:latin typeface="Monotype Corsiva" pitchFamily="66" charset="0"/>
              </a:rPr>
              <a:t>They are used to send control signals and data between the processor and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27266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4800600" cy="10955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Bus Structure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0494" y="1828800"/>
            <a:ext cx="4802012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94" y="1828800"/>
            <a:ext cx="4802012" cy="312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318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Basic of System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838200"/>
            <a:ext cx="7086600" cy="6019800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US" b="1" dirty="0"/>
          </a:p>
          <a:p>
            <a:r>
              <a:rPr lang="en-US" sz="11200" dirty="0" smtClean="0">
                <a:latin typeface="Monotype Corsiva" pitchFamily="66" charset="0"/>
              </a:rPr>
              <a:t>Bus</a:t>
            </a:r>
            <a:r>
              <a:rPr lang="en-US" sz="11200" dirty="0">
                <a:latin typeface="Monotype Corsiva" pitchFamily="66" charset="0"/>
              </a:rPr>
              <a:t>, connects all the internal components of a computer, such as CPU and memory, </a:t>
            </a:r>
            <a:r>
              <a:rPr lang="en-US" sz="11200" dirty="0" smtClean="0">
                <a:latin typeface="Monotype Corsiva" pitchFamily="66" charset="0"/>
              </a:rPr>
              <a:t>to the </a:t>
            </a:r>
            <a:r>
              <a:rPr lang="en-US" sz="11200" dirty="0">
                <a:latin typeface="Monotype Corsiva" pitchFamily="66" charset="0"/>
              </a:rPr>
              <a:t>motherboard. Internal data buses are also referred to as a local bus, because they </a:t>
            </a:r>
            <a:r>
              <a:rPr lang="en-US" sz="11200" dirty="0" smtClean="0">
                <a:latin typeface="Monotype Corsiva" pitchFamily="66" charset="0"/>
              </a:rPr>
              <a:t>are</a:t>
            </a:r>
            <a:r>
              <a:rPr lang="en-US" sz="11200" dirty="0">
                <a:latin typeface="Monotype Corsiva" pitchFamily="66" charset="0"/>
              </a:rPr>
              <a:t> </a:t>
            </a:r>
            <a:r>
              <a:rPr lang="en-US" sz="11200" dirty="0" smtClean="0">
                <a:latin typeface="Monotype Corsiva" pitchFamily="66" charset="0"/>
              </a:rPr>
              <a:t>intended </a:t>
            </a:r>
            <a:r>
              <a:rPr lang="en-US" sz="11200" dirty="0">
                <a:latin typeface="Monotype Corsiva" pitchFamily="66" charset="0"/>
              </a:rPr>
              <a:t>to connect to local devices.</a:t>
            </a:r>
          </a:p>
          <a:p>
            <a:r>
              <a:rPr lang="en-US" sz="11200" dirty="0">
                <a:latin typeface="Monotype Corsiva" pitchFamily="66" charset="0"/>
              </a:rPr>
              <a:t>The external bus, or expansion bus, is made up of the electronic pathways that connect </a:t>
            </a:r>
            <a:r>
              <a:rPr lang="en-US" sz="11200" dirty="0" smtClean="0">
                <a:latin typeface="Monotype Corsiva" pitchFamily="66" charset="0"/>
              </a:rPr>
              <a:t>the different </a:t>
            </a:r>
            <a:r>
              <a:rPr lang="en-US" sz="11200" dirty="0">
                <a:latin typeface="Monotype Corsiva" pitchFamily="66" charset="0"/>
              </a:rPr>
              <a:t>external devices, such as printer etc., to the computer.</a:t>
            </a:r>
          </a:p>
          <a:p>
            <a:r>
              <a:rPr lang="en-US" sz="11200" dirty="0" smtClean="0">
                <a:latin typeface="Monotype Corsiva" pitchFamily="66" charset="0"/>
              </a:rPr>
              <a:t>There </a:t>
            </a:r>
            <a:r>
              <a:rPr lang="en-US" sz="11200" dirty="0">
                <a:latin typeface="Monotype Corsiva" pitchFamily="66" charset="0"/>
              </a:rPr>
              <a:t>are three types of buses</a:t>
            </a:r>
            <a:r>
              <a:rPr lang="en-US" sz="11200" dirty="0" smtClean="0">
                <a:latin typeface="Monotype Corsiva" pitchFamily="66" charset="0"/>
              </a:rPr>
              <a:t>.</a:t>
            </a:r>
          </a:p>
          <a:p>
            <a:r>
              <a:rPr lang="en-US" sz="11200" dirty="0" smtClean="0">
                <a:latin typeface="Monotype Corsiva" pitchFamily="66" charset="0"/>
              </a:rPr>
              <a:t>They are mentioned below</a:t>
            </a:r>
          </a:p>
          <a:p>
            <a:pPr>
              <a:buFont typeface="Wingdings" pitchFamily="2" charset="2"/>
              <a:buChar char="§"/>
            </a:pPr>
            <a:r>
              <a:rPr lang="en-US" sz="11200" dirty="0" smtClean="0">
                <a:latin typeface="Monotype Corsiva" pitchFamily="66" charset="0"/>
              </a:rPr>
              <a:t>Address bus</a:t>
            </a:r>
          </a:p>
          <a:p>
            <a:pPr>
              <a:buFont typeface="Wingdings" pitchFamily="2" charset="2"/>
              <a:buChar char="§"/>
            </a:pPr>
            <a:r>
              <a:rPr lang="en-US" sz="11200" dirty="0" smtClean="0">
                <a:latin typeface="Monotype Corsiva" pitchFamily="66" charset="0"/>
              </a:rPr>
              <a:t>Data Bus</a:t>
            </a:r>
          </a:p>
          <a:p>
            <a:pPr>
              <a:buFont typeface="Wingdings" pitchFamily="2" charset="2"/>
              <a:buChar char="§"/>
            </a:pPr>
            <a:r>
              <a:rPr lang="en-US" sz="11200" dirty="0" smtClean="0">
                <a:latin typeface="Monotype Corsiva" pitchFamily="66" charset="0"/>
              </a:rPr>
              <a:t>Control Bus</a:t>
            </a:r>
            <a:endParaRPr lang="en-US" sz="11200" dirty="0">
              <a:latin typeface="Monotype Corsiva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78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1" y="152400"/>
            <a:ext cx="472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Address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524000"/>
            <a:ext cx="6400800" cy="34747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Monotype Corsiva" pitchFamily="66" charset="0"/>
              </a:rPr>
              <a:t>Address bus carries memory addresses from the processor to other components such </a:t>
            </a:r>
            <a:r>
              <a:rPr lang="en-US" sz="2800" dirty="0" smtClean="0">
                <a:latin typeface="Monotype Corsiva" pitchFamily="66" charset="0"/>
              </a:rPr>
              <a:t>as primary </a:t>
            </a:r>
            <a:r>
              <a:rPr lang="en-US" sz="2800" dirty="0">
                <a:latin typeface="Monotype Corsiva" pitchFamily="66" charset="0"/>
              </a:rPr>
              <a:t>storage and input/output </a:t>
            </a:r>
            <a:r>
              <a:rPr lang="en-US" sz="2800" dirty="0" smtClean="0">
                <a:latin typeface="Monotype Corsiva" pitchFamily="66" charset="0"/>
              </a:rPr>
              <a:t>devices</a:t>
            </a:r>
          </a:p>
          <a:p>
            <a:r>
              <a:rPr lang="en-US" sz="2800" dirty="0">
                <a:latin typeface="Monotype Corsiva" pitchFamily="66" charset="0"/>
              </a:rPr>
              <a:t>The address bus is unidirectional because </a:t>
            </a:r>
            <a:r>
              <a:rPr lang="en-US" sz="2800" dirty="0" smtClean="0">
                <a:latin typeface="Monotype Corsiva" pitchFamily="66" charset="0"/>
              </a:rPr>
              <a:t>data</a:t>
            </a:r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flow </a:t>
            </a:r>
            <a:r>
              <a:rPr lang="en-US" sz="2800" dirty="0">
                <a:latin typeface="Monotype Corsiva" pitchFamily="66" charset="0"/>
              </a:rPr>
              <a:t>in one direction, from microprocessor to memory or from microprocessor to </a:t>
            </a:r>
            <a:r>
              <a:rPr lang="en-US" sz="2800" dirty="0" smtClean="0">
                <a:latin typeface="Monotype Corsiva" pitchFamily="66" charset="0"/>
              </a:rPr>
              <a:t>Input</a:t>
            </a:r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output </a:t>
            </a:r>
            <a:r>
              <a:rPr lang="en-US" sz="2800" dirty="0">
                <a:latin typeface="Monotype Corsiva" pitchFamily="66" charset="0"/>
              </a:rPr>
              <a:t>devices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 smtClean="0">
                <a:latin typeface="Monotype Corsiva" pitchFamily="66" charset="0"/>
              </a:rPr>
              <a:t> </a:t>
            </a:r>
            <a:r>
              <a:rPr lang="en-US" sz="2800" dirty="0">
                <a:latin typeface="Monotype Corsiva" pitchFamily="66" charset="0"/>
              </a:rPr>
              <a:t>It is a group of conducting wires which carries address only.</a:t>
            </a:r>
          </a:p>
        </p:txBody>
      </p:sp>
    </p:spTree>
    <p:extLst>
      <p:ext uri="{BB962C8B-B14F-4D97-AF65-F5344CB8AC3E}">
        <p14:creationId xmlns:p14="http://schemas.microsoft.com/office/powerpoint/2010/main" val="3107370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33883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Data Bus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905000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Monotype Corsiva" pitchFamily="66" charset="0"/>
              </a:rPr>
              <a:t>It is a group of conducting wires which carries Data only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 smtClean="0">
                <a:latin typeface="Monotype Corsiva" pitchFamily="66" charset="0"/>
              </a:rPr>
              <a:t> </a:t>
            </a:r>
            <a:r>
              <a:rPr lang="en-US" sz="2800" dirty="0">
                <a:latin typeface="Monotype Corsiva" pitchFamily="66" charset="0"/>
              </a:rPr>
              <a:t>Data bus is bidirectional </a:t>
            </a:r>
            <a:r>
              <a:rPr lang="en-US" sz="2800" dirty="0" smtClean="0">
                <a:latin typeface="Monotype Corsiva" pitchFamily="66" charset="0"/>
              </a:rPr>
              <a:t>because data </a:t>
            </a:r>
            <a:r>
              <a:rPr lang="en-US" sz="2800" dirty="0">
                <a:latin typeface="Monotype Corsiva" pitchFamily="66" charset="0"/>
              </a:rPr>
              <a:t>flow in both directions, from microprocessor to memory or Input/Output </a:t>
            </a:r>
            <a:r>
              <a:rPr lang="en-US" sz="2800" dirty="0" smtClean="0">
                <a:latin typeface="Monotype Corsiva" pitchFamily="66" charset="0"/>
              </a:rPr>
              <a:t>devices and </a:t>
            </a:r>
            <a:r>
              <a:rPr lang="en-US" sz="2800" dirty="0">
                <a:latin typeface="Monotype Corsiva" pitchFamily="66" charset="0"/>
              </a:rPr>
              <a:t>from memory or Input/Output devices to microprocessor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>
                <a:latin typeface="Monotype Corsiva" pitchFamily="66" charset="0"/>
              </a:rPr>
              <a:t>Length of Data Bus of 8085 microprocessor is 8 Bit (That is, two Hexadecimal Digits</a:t>
            </a:r>
            <a:r>
              <a:rPr lang="en-US" sz="2800" dirty="0" smtClean="0">
                <a:latin typeface="Monotype Corsiva" pitchFamily="66" charset="0"/>
              </a:rPr>
              <a:t>), ranging </a:t>
            </a:r>
            <a:r>
              <a:rPr lang="en-US" sz="2800" dirty="0">
                <a:latin typeface="Monotype Corsiva" pitchFamily="66" charset="0"/>
              </a:rPr>
              <a:t>from 00 H to FF H. (H denotes Hexadecimal</a:t>
            </a:r>
            <a:r>
              <a:rPr lang="en-US" sz="2800" dirty="0"/>
              <a:t>)</a:t>
            </a:r>
            <a:endParaRPr lang="en-US" sz="28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0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4226511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Control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1371600"/>
            <a:ext cx="6400800" cy="34747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Control bus </a:t>
            </a:r>
            <a:r>
              <a:rPr lang="en-US" sz="2800" dirty="0">
                <a:latin typeface="Monotype Corsiva" pitchFamily="66" charset="0"/>
              </a:rPr>
              <a:t>is a group of conducting wires, which carries control signals from </a:t>
            </a:r>
            <a:r>
              <a:rPr lang="en-US" sz="2800" dirty="0" smtClean="0">
                <a:latin typeface="Monotype Corsiva" pitchFamily="66" charset="0"/>
              </a:rPr>
              <a:t>the processor </a:t>
            </a:r>
            <a:r>
              <a:rPr lang="en-US" sz="2800" dirty="0">
                <a:latin typeface="Monotype Corsiva" pitchFamily="66" charset="0"/>
              </a:rPr>
              <a:t>to other components. </a:t>
            </a:r>
            <a:endParaRPr lang="en-US" sz="2800" dirty="0" smtClean="0">
              <a:latin typeface="Monotype Corsiva" pitchFamily="66" charset="0"/>
            </a:endParaRPr>
          </a:p>
          <a:p>
            <a:r>
              <a:rPr lang="en-US" sz="2800" dirty="0" smtClean="0">
                <a:latin typeface="Monotype Corsiva" pitchFamily="66" charset="0"/>
              </a:rPr>
              <a:t>The </a:t>
            </a:r>
            <a:r>
              <a:rPr lang="en-US" sz="2800" dirty="0">
                <a:latin typeface="Monotype Corsiva" pitchFamily="66" charset="0"/>
              </a:rPr>
              <a:t>control bus also </a:t>
            </a:r>
            <a:r>
              <a:rPr lang="en-US" sz="2800" dirty="0" smtClean="0">
                <a:latin typeface="Monotype Corsiva" pitchFamily="66" charset="0"/>
              </a:rPr>
              <a:t>carries </a:t>
            </a:r>
            <a:r>
              <a:rPr lang="en-US" sz="2800" dirty="0">
                <a:latin typeface="Monotype Corsiva" pitchFamily="66" charset="0"/>
              </a:rPr>
              <a:t>the clock’s pulses. The </a:t>
            </a:r>
            <a:r>
              <a:rPr lang="en-US" sz="2800" dirty="0" smtClean="0">
                <a:latin typeface="Monotype Corsiva" pitchFamily="66" charset="0"/>
              </a:rPr>
              <a:t>control bus </a:t>
            </a:r>
            <a:r>
              <a:rPr lang="en-US" sz="2800" dirty="0">
                <a:latin typeface="Monotype Corsiva" pitchFamily="66" charset="0"/>
              </a:rPr>
              <a:t>is unidirectional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>
                <a:latin typeface="Monotype Corsiva" pitchFamily="66" charset="0"/>
              </a:rPr>
              <a:t>It is used to generate timing and control signals to control all the associated </a:t>
            </a:r>
            <a:r>
              <a:rPr lang="en-US" sz="2800" dirty="0" smtClean="0">
                <a:latin typeface="Monotype Corsiva" pitchFamily="66" charset="0"/>
              </a:rPr>
              <a:t>peripherals, microprocessor </a:t>
            </a:r>
            <a:r>
              <a:rPr lang="en-US" sz="2800" dirty="0">
                <a:latin typeface="Monotype Corsiva" pitchFamily="66" charset="0"/>
              </a:rPr>
              <a:t>uses control bus to process data that is what to do with selected </a:t>
            </a:r>
            <a:r>
              <a:rPr lang="en-US" sz="2800" dirty="0" smtClean="0">
                <a:latin typeface="Monotype Corsiva" pitchFamily="66" charset="0"/>
              </a:rPr>
              <a:t>memory location</a:t>
            </a:r>
            <a:r>
              <a:rPr lang="en-US" sz="2800" dirty="0">
                <a:latin typeface="Monotype Corsiva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Example of Control Signals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371600"/>
            <a:ext cx="6400800" cy="34747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Monotype Corsiva" pitchFamily="66" charset="0"/>
              </a:rPr>
              <a:t>Some control signals are: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Memory read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Memory write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I/O read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I/O Write</a:t>
            </a:r>
          </a:p>
        </p:txBody>
      </p:sp>
    </p:spTree>
    <p:extLst>
      <p:ext uri="{BB962C8B-B14F-4D97-AF65-F5344CB8AC3E}">
        <p14:creationId xmlns:p14="http://schemas.microsoft.com/office/powerpoint/2010/main" val="3025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75</TotalTime>
  <Words>390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Concept of System Bus</vt:lpstr>
      <vt:lpstr>Concept of System Bus</vt:lpstr>
      <vt:lpstr>Bus Structure</vt:lpstr>
      <vt:lpstr>Basic of System Bus</vt:lpstr>
      <vt:lpstr>Address Bus</vt:lpstr>
      <vt:lpstr>Data Bus</vt:lpstr>
      <vt:lpstr>Control Bus</vt:lpstr>
      <vt:lpstr>Example of Control Signals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System</dc:title>
  <dc:creator>Admin</dc:creator>
  <cp:lastModifiedBy>Admin</cp:lastModifiedBy>
  <cp:revision>55</cp:revision>
  <dcterms:created xsi:type="dcterms:W3CDTF">2024-08-18T05:46:04Z</dcterms:created>
  <dcterms:modified xsi:type="dcterms:W3CDTF">2024-08-22T05:44:40Z</dcterms:modified>
</cp:coreProperties>
</file>