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A75814-D567-4108-94FD-AF5E0FC9704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353E63DD-2DCD-452B-9116-C19B4C62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6363"/>
            <a:ext cx="9144000" cy="2601225"/>
          </a:xfrm>
        </p:spPr>
        <p:txBody>
          <a:bodyPr>
            <a:normAutofit/>
          </a:bodyPr>
          <a:lstStyle/>
          <a:p>
            <a:r>
              <a:rPr lang="en-US" b="1" dirty="0"/>
              <a:t>CS 542 Project</a:t>
            </a:r>
            <a:br>
              <a:rPr lang="en-US" b="1" dirty="0"/>
            </a:br>
            <a:r>
              <a:rPr lang="en-US" sz="4900" b="1" dirty="0"/>
              <a:t>Simulate Link State Routing Algorithm.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8601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Professor: Dr. Michael Y. Choi </a:t>
            </a:r>
          </a:p>
          <a:p>
            <a:r>
              <a:rPr lang="sv-SE" dirty="0"/>
              <a:t>TAs: Zhidu Yan &amp; Silambarasan Madanakumar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1184" y="4824167"/>
            <a:ext cx="6890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By : Rohan </a:t>
            </a:r>
            <a:r>
              <a:rPr lang="en-US" sz="2800" dirty="0" err="1"/>
              <a:t>Digambar</a:t>
            </a:r>
            <a:r>
              <a:rPr lang="en-US" sz="2800" dirty="0"/>
              <a:t> Gawade</a:t>
            </a:r>
          </a:p>
          <a:p>
            <a:pPr algn="ctr"/>
            <a:r>
              <a:rPr lang="en-US" sz="2800" dirty="0"/>
              <a:t>Student ID : A20379951</a:t>
            </a:r>
          </a:p>
          <a:p>
            <a:pPr algn="ctr"/>
            <a:r>
              <a:rPr lang="en-US" sz="2800" dirty="0"/>
              <a:t>Seat Number : 29</a:t>
            </a:r>
          </a:p>
        </p:txBody>
      </p:sp>
    </p:spTree>
    <p:extLst>
      <p:ext uri="{BB962C8B-B14F-4D97-AF65-F5344CB8AC3E}">
        <p14:creationId xmlns:p14="http://schemas.microsoft.com/office/powerpoint/2010/main" val="286804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18718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100"/>
              <a:t>Option 4:Modify topology by removing router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Description</a:t>
            </a:r>
          </a:p>
          <a:p>
            <a:r>
              <a:rPr lang="en-US" sz="1800" dirty="0"/>
              <a:t>We remove router 2 from the topology. i.e. we make R2 related values in matrix = -1</a:t>
            </a:r>
          </a:p>
          <a:p>
            <a:r>
              <a:rPr lang="en-US" sz="1800" dirty="0"/>
              <a:t>Now as we can see that since router 2 is down the shortest path from R1 to R5 is recomputed and the shortest path is now traversed through router 3 (R3).</a:t>
            </a:r>
          </a:p>
          <a:p>
            <a:r>
              <a:rPr lang="en-US" sz="1800" dirty="0"/>
              <a:t>The output is therefore </a:t>
            </a:r>
          </a:p>
          <a:p>
            <a:pPr marL="0" indent="0">
              <a:buNone/>
            </a:pPr>
            <a:r>
              <a:rPr lang="en-US" sz="1800" dirty="0"/>
              <a:t>     R5&lt;--R3&lt;--R1</a:t>
            </a:r>
          </a:p>
        </p:txBody>
      </p:sp>
    </p:spTree>
    <p:extLst>
      <p:ext uri="{BB962C8B-B14F-4D97-AF65-F5344CB8AC3E}">
        <p14:creationId xmlns:p14="http://schemas.microsoft.com/office/powerpoint/2010/main" val="21404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12451" b="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 5: Best Router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Description</a:t>
            </a:r>
          </a:p>
          <a:p>
            <a:r>
              <a:rPr lang="en-US" sz="1800" dirty="0"/>
              <a:t>The router with minimum cost is returned.</a:t>
            </a:r>
          </a:p>
          <a:p>
            <a:r>
              <a:rPr lang="en-US" sz="1800" dirty="0"/>
              <a:t>The total cost for all routers as source is calculated and the one with minimum value is returned.</a:t>
            </a:r>
          </a:p>
          <a:p>
            <a:r>
              <a:rPr lang="en-US" sz="1800" dirty="0"/>
              <a:t>Since we have two routers with same value any one of the two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179334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6: Exit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071"/>
            <a:ext cx="2990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75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 state routing algorithm can be applied to the network only if the network topology and the cost of all the links are known.</a:t>
            </a:r>
          </a:p>
          <a:p>
            <a:r>
              <a:rPr lang="en-US" dirty="0"/>
              <a:t>Dijkstra’s algorithm computes the minimum path cost from a source node to every other node in the topology.</a:t>
            </a:r>
          </a:p>
          <a:p>
            <a:r>
              <a:rPr lang="en-US" dirty="0"/>
              <a:t>The property of the Dijkstra’s is that its iterative and after the kth iteration of the algorithm, the least cost path are found to the k destination nodes </a:t>
            </a:r>
          </a:p>
        </p:txBody>
      </p:sp>
    </p:spTree>
    <p:extLst>
      <p:ext uri="{BB962C8B-B14F-4D97-AF65-F5344CB8AC3E}">
        <p14:creationId xmlns:p14="http://schemas.microsoft.com/office/powerpoint/2010/main" val="5288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Link-State (LS) Algorithm (Dijkstra) for Source Node </a:t>
            </a:r>
            <a:r>
              <a:rPr lang="en-US" sz="4000" b="1" i="1" dirty="0"/>
              <a:t>u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88" y="1231736"/>
            <a:ext cx="4506798" cy="4351338"/>
          </a:xfrm>
        </p:spPr>
        <p:txBody>
          <a:bodyPr>
            <a:noAutofit/>
          </a:bodyPr>
          <a:lstStyle/>
          <a:p>
            <a:pPr lvl="0"/>
            <a:r>
              <a:rPr lang="en-US" sz="1200" b="1" dirty="0"/>
              <a:t>1 Initialization:</a:t>
            </a:r>
          </a:p>
          <a:p>
            <a:pPr lvl="0"/>
            <a:r>
              <a:rPr lang="en-US" sz="1200" b="1" dirty="0"/>
              <a:t>2 </a:t>
            </a:r>
            <a:r>
              <a:rPr lang="en-US" sz="1200" b="1" dirty="0" err="1"/>
              <a:t>visitedNode</a:t>
            </a:r>
            <a:r>
              <a:rPr lang="en-US" sz="1200" b="1" dirty="0"/>
              <a:t>[u] = 1</a:t>
            </a:r>
          </a:p>
          <a:p>
            <a:pPr lvl="0"/>
            <a:r>
              <a:rPr lang="en-US" sz="1200" b="1" dirty="0"/>
              <a:t>3 for all nodes v </a:t>
            </a:r>
          </a:p>
          <a:p>
            <a:pPr lvl="0"/>
            <a:r>
              <a:rPr lang="en-US" sz="1200" b="1" dirty="0"/>
              <a:t>4 if v is a neighbor of u</a:t>
            </a:r>
          </a:p>
          <a:p>
            <a:pPr lvl="0"/>
            <a:r>
              <a:rPr lang="en-US" sz="1200" b="1" dirty="0"/>
              <a:t>5 then D(v) = c(</a:t>
            </a:r>
            <a:r>
              <a:rPr lang="en-US" sz="1200" b="1" dirty="0" err="1"/>
              <a:t>u,v</a:t>
            </a:r>
            <a:r>
              <a:rPr lang="en-US" sz="1200" b="1" dirty="0"/>
              <a:t>)</a:t>
            </a:r>
          </a:p>
          <a:p>
            <a:pPr lvl="0"/>
            <a:r>
              <a:rPr lang="en-US" sz="1200" b="1" dirty="0"/>
              <a:t>6 else D(v) = ∞</a:t>
            </a:r>
          </a:p>
          <a:p>
            <a:pPr lvl="0"/>
            <a:r>
              <a:rPr lang="en-US" sz="1200" b="1" dirty="0"/>
              <a:t>7</a:t>
            </a:r>
          </a:p>
          <a:p>
            <a:pPr lvl="0"/>
            <a:r>
              <a:rPr lang="en-US" sz="1200" b="1" dirty="0"/>
              <a:t>8 Loop</a:t>
            </a:r>
          </a:p>
          <a:p>
            <a:pPr lvl="0"/>
            <a:r>
              <a:rPr lang="en-US" sz="1200" b="1" dirty="0"/>
              <a:t>9 find w such that </a:t>
            </a:r>
            <a:r>
              <a:rPr lang="en-US" sz="1200" b="1" dirty="0" err="1"/>
              <a:t>visitedNode</a:t>
            </a:r>
            <a:r>
              <a:rPr lang="en-US" sz="1200" b="1" dirty="0"/>
              <a:t>[w] !=1 and D(w) is a minimum</a:t>
            </a:r>
          </a:p>
          <a:p>
            <a:pPr lvl="0"/>
            <a:r>
              <a:rPr lang="pl-PL" sz="1200" b="1" dirty="0"/>
              <a:t>10 </a:t>
            </a:r>
            <a:r>
              <a:rPr lang="en-US" sz="1200" b="1" dirty="0"/>
              <a:t>add </a:t>
            </a:r>
            <a:r>
              <a:rPr lang="pl-PL" sz="1200" b="1" dirty="0"/>
              <a:t>w to</a:t>
            </a:r>
            <a:r>
              <a:rPr lang="en-US" sz="1200" b="1" dirty="0"/>
              <a:t> visited list</a:t>
            </a:r>
            <a:r>
              <a:rPr lang="pl-PL" sz="1200" b="1" dirty="0"/>
              <a:t> </a:t>
            </a:r>
            <a:r>
              <a:rPr lang="en-US" sz="1200" b="1" dirty="0"/>
              <a:t>by making </a:t>
            </a:r>
            <a:r>
              <a:rPr lang="en-US" sz="1200" b="1" dirty="0" err="1"/>
              <a:t>visitedNode</a:t>
            </a:r>
            <a:r>
              <a:rPr lang="en-US" sz="1200" b="1" dirty="0"/>
              <a:t>[w]  = 1</a:t>
            </a:r>
          </a:p>
          <a:p>
            <a:pPr lvl="0"/>
            <a:r>
              <a:rPr lang="en-US" sz="1200" b="1" dirty="0"/>
              <a:t>11 update D(v) for each neighbor v of w and not in N’:</a:t>
            </a:r>
          </a:p>
          <a:p>
            <a:pPr lvl="0"/>
            <a:r>
              <a:rPr lang="pl-PL" sz="1200" b="1" dirty="0"/>
              <a:t>12 D(v) = min( D(v), D(w) + c(w,v) )</a:t>
            </a:r>
            <a:endParaRPr lang="en-US" sz="1200" b="1" dirty="0"/>
          </a:p>
          <a:p>
            <a:pPr lvl="0"/>
            <a:r>
              <a:rPr lang="en-US" sz="1200" b="1" dirty="0"/>
              <a:t>13 /* new cost to v is either old cost to v or known</a:t>
            </a:r>
          </a:p>
          <a:p>
            <a:pPr lvl="0"/>
            <a:r>
              <a:rPr lang="en-US" sz="1200" b="1" dirty="0"/>
              <a:t>14 least path cost to w plus cost from w to v */</a:t>
            </a:r>
          </a:p>
          <a:p>
            <a:pPr lvl="0"/>
            <a:r>
              <a:rPr lang="en-US" sz="1200" b="1" dirty="0"/>
              <a:t>15 until all nodes  are visited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8046" y="854664"/>
            <a:ext cx="54486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takes Source node u as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Initialization step, the source node is marked as visited indicated by </a:t>
            </a:r>
            <a:r>
              <a:rPr lang="en-US" dirty="0" err="1"/>
              <a:t>visitedNode</a:t>
            </a:r>
            <a:r>
              <a:rPr lang="en-US" dirty="0"/>
              <a:t>[u]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neighbors of u are processed and if there exists a cost between u and neighbor v then it is stored in D(v) else D(v) =  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step 8 to 15 the Dijkstra algorithm finds the shortest path from source node u to all other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w is selected such that </a:t>
            </a:r>
            <a:r>
              <a:rPr lang="en-US" dirty="0" err="1"/>
              <a:t>visitedNode</a:t>
            </a:r>
            <a:r>
              <a:rPr lang="en-US" dirty="0"/>
              <a:t>[w]!=1, that is, it is not visited and has a minimum distance D(w).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minimum distance node is found it is added to visited list by making </a:t>
            </a:r>
            <a:r>
              <a:rPr lang="en-US" dirty="0" err="1"/>
              <a:t>visitedNode</a:t>
            </a:r>
            <a:r>
              <a:rPr lang="en-US" dirty="0"/>
              <a:t>[w]=1’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neighbor v of w and not visited find the minimum distance from u. The new cost will be D(</a:t>
            </a:r>
            <a:r>
              <a:rPr lang="en-US" dirty="0" err="1"/>
              <a:t>u,v</a:t>
            </a:r>
            <a:r>
              <a:rPr lang="en-US" dirty="0"/>
              <a:t>) or D(w)+D(</a:t>
            </a:r>
            <a:r>
              <a:rPr lang="en-US" dirty="0" err="1"/>
              <a:t>w,v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 until all the nodes are visited.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387" y="6127487"/>
            <a:ext cx="85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Computer Networking</a:t>
            </a:r>
          </a:p>
          <a:p>
            <a:r>
              <a:rPr lang="en-US" dirty="0"/>
              <a:t>		    A Top Down approach</a:t>
            </a:r>
          </a:p>
        </p:txBody>
      </p:sp>
    </p:spTree>
    <p:extLst>
      <p:ext uri="{BB962C8B-B14F-4D97-AF65-F5344CB8AC3E}">
        <p14:creationId xmlns:p14="http://schemas.microsoft.com/office/powerpoint/2010/main" val="176197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63942" y="2599194"/>
            <a:ext cx="4773168" cy="3262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3749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Input Graph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Topology</a:t>
            </a:r>
          </a:p>
          <a:p>
            <a:r>
              <a:rPr lang="pt-BR" dirty="0"/>
              <a:t>        R1      R2      R3      R4      R5</a:t>
            </a:r>
          </a:p>
          <a:p>
            <a:r>
              <a:rPr lang="pt-BR" dirty="0"/>
              <a:t>R1      0       3       5       7       -1</a:t>
            </a:r>
          </a:p>
          <a:p>
            <a:r>
              <a:rPr lang="pt-BR" dirty="0"/>
              <a:t>R2      2       0       -1      -1      6</a:t>
            </a:r>
          </a:p>
          <a:p>
            <a:r>
              <a:rPr lang="pt-BR" dirty="0"/>
              <a:t>R3      4       -1      0       -1      8</a:t>
            </a:r>
          </a:p>
          <a:p>
            <a:r>
              <a:rPr lang="pt-BR" dirty="0"/>
              <a:t>R4      7       -1      -1      0       -1</a:t>
            </a:r>
          </a:p>
          <a:p>
            <a:r>
              <a:rPr lang="pt-BR" dirty="0"/>
              <a:t>R5      -1      4       10      -1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7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Output:</a:t>
            </a:r>
            <a:br>
              <a:rPr lang="en-US" sz="3600" dirty="0"/>
            </a:br>
            <a:r>
              <a:rPr lang="en-US" sz="2800" dirty="0"/>
              <a:t>Display Menu for user to choose the option.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23" y="1931226"/>
            <a:ext cx="10622438" cy="35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700" dirty="0"/>
              <a:t>Select Option 1: Create Topology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39822" y="1904281"/>
            <a:ext cx="3800856" cy="2570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Description</a:t>
            </a:r>
          </a:p>
          <a:p>
            <a:r>
              <a:rPr lang="en-US" sz="2000" dirty="0"/>
              <a:t>Reads the network topology from the file and displays the path cost between the routers.</a:t>
            </a:r>
          </a:p>
          <a:p>
            <a:r>
              <a:rPr lang="en-US" sz="2000" dirty="0"/>
              <a:t>0 indicates cost between the router and itself</a:t>
            </a:r>
          </a:p>
          <a:p>
            <a:r>
              <a:rPr lang="en-US" sz="2000" dirty="0"/>
              <a:t>-1 indicates cost bet two indirectly connected routers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646"/>
            <a:ext cx="5848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 dirty="0"/>
              <a:t>Option 2 : Connection Table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Description</a:t>
            </a:r>
          </a:p>
          <a:p>
            <a:r>
              <a:rPr lang="en-US" sz="1600" dirty="0"/>
              <a:t>Show the connection table for the source router.</a:t>
            </a:r>
          </a:p>
          <a:p>
            <a:r>
              <a:rPr lang="en-US" sz="1600" dirty="0"/>
              <a:t>The output displays connection table for router R1.</a:t>
            </a:r>
          </a:p>
          <a:p>
            <a:r>
              <a:rPr lang="en-US" sz="1600" dirty="0"/>
              <a:t>It displays the interface hop from the source router, Router before Destination router and the minimum cost to other routers from R1 when ‘Y||y’ is given as input after  giving source router as input.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67" y="792480"/>
            <a:ext cx="7876033" cy="50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 dirty="0"/>
              <a:t>Option 2 : Connection Table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Description</a:t>
            </a:r>
          </a:p>
          <a:p>
            <a:r>
              <a:rPr lang="en-US" sz="1600" dirty="0"/>
              <a:t>Show the connection table for the source router.</a:t>
            </a:r>
          </a:p>
          <a:p>
            <a:r>
              <a:rPr lang="en-US" sz="1600" dirty="0"/>
              <a:t>The output displays connection table for router R2.</a:t>
            </a:r>
          </a:p>
          <a:p>
            <a:r>
              <a:rPr lang="en-US" sz="1600" dirty="0"/>
              <a:t>It displays the interface hop from the source router as we opt not to print minimum distance by passing ‘N||n’</a:t>
            </a: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67" y="1084181"/>
            <a:ext cx="7804914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700" dirty="0"/>
              <a:t>Option 3</a:t>
            </a:r>
            <a:br>
              <a:rPr lang="en-US" sz="3700" dirty="0"/>
            </a:br>
            <a:r>
              <a:rPr lang="en-US" sz="2400" dirty="0"/>
              <a:t>Shortest Path Between Source and Destination</a:t>
            </a:r>
            <a:endParaRPr lang="en-US" sz="37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Description</a:t>
            </a:r>
          </a:p>
          <a:p>
            <a:r>
              <a:rPr lang="en-US" sz="1800" dirty="0"/>
              <a:t>The source router is selected as 1</a:t>
            </a:r>
          </a:p>
          <a:p>
            <a:r>
              <a:rPr lang="en-US" sz="1800" dirty="0"/>
              <a:t>The destination router is selected as 5</a:t>
            </a:r>
          </a:p>
          <a:p>
            <a:r>
              <a:rPr lang="en-US" sz="1800" dirty="0"/>
              <a:t>We can see the shortest path from R1 to R5 is via node R2.</a:t>
            </a:r>
          </a:p>
          <a:p>
            <a:r>
              <a:rPr lang="en-US" sz="1800" dirty="0"/>
              <a:t>Therefore the output is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R5&lt;--R2&lt;--R1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As we can see in the slide 6 the cost from R1 to R5 is 9 which is via R2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67" y="629266"/>
            <a:ext cx="7419975" cy="55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12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576</TotalTime>
  <Words>857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Georgia</vt:lpstr>
      <vt:lpstr>Trebuchet MS</vt:lpstr>
      <vt:lpstr>Wingdings</vt:lpstr>
      <vt:lpstr>Wood Type</vt:lpstr>
      <vt:lpstr>CS 542 Project Simulate Link State Routing Algorithm.</vt:lpstr>
      <vt:lpstr>Link State Routing Protocol</vt:lpstr>
      <vt:lpstr>Link-State (LS) Algorithm (Dijkstra) for Source Node u </vt:lpstr>
      <vt:lpstr>Input Graph</vt:lpstr>
      <vt:lpstr>Output: Display Menu for user to choose the option.</vt:lpstr>
      <vt:lpstr>Select Option 1: Create Topology </vt:lpstr>
      <vt:lpstr>Option 2 : Connection Table</vt:lpstr>
      <vt:lpstr>Option 2 : Connection Table</vt:lpstr>
      <vt:lpstr>Option 3 Shortest Path Between Source and Destination</vt:lpstr>
      <vt:lpstr>Option 4:Modify topology by removing router</vt:lpstr>
      <vt:lpstr>Option 5: Best Router</vt:lpstr>
      <vt:lpstr>Option 6: Exit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Project Simulate Link State Routing Algorithm.</dc:title>
  <dc:creator>Rohan Gawade</dc:creator>
  <cp:lastModifiedBy>Rohan Gawade</cp:lastModifiedBy>
  <cp:revision>35</cp:revision>
  <dcterms:created xsi:type="dcterms:W3CDTF">2016-11-20T16:54:59Z</dcterms:created>
  <dcterms:modified xsi:type="dcterms:W3CDTF">2016-11-30T13:10:49Z</dcterms:modified>
</cp:coreProperties>
</file>