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-47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722949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Mastertitelformat bearbeiten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r>
              <a:t>Master-Untertitelformat bearbeiten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 0"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 0"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r>
              <a:t>Mastertextformat bearbeiten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23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3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611423" y="473695"/>
            <a:ext cx="6348578" cy="5311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sz="3500" b="1" u="sng">
                <a:latin typeface="Arial"/>
                <a:ea typeface="Arial"/>
                <a:cs typeface="Arial"/>
                <a:sym typeface="Arial"/>
              </a:defRPr>
            </a:pPr>
            <a:r>
              <a:t>Meilensteinpräsentation III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90000"/>
              </a:lnSpc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Programmierprojekt 2020 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Implementierung von </a:t>
            </a:r>
            <a:r>
              <a:rPr b="1"/>
              <a:t>Skip-Bo ©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30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>
              <a:lnSpc>
                <a:spcPct val="90000"/>
              </a:lnSpc>
              <a:spcBef>
                <a:spcPts val="600"/>
              </a:spcBef>
              <a:defRPr sz="3000" b="1" u="sng">
                <a:latin typeface="Arial"/>
                <a:ea typeface="Arial"/>
                <a:cs typeface="Arial"/>
                <a:sym typeface="Arial"/>
              </a:defRPr>
            </a:pPr>
            <a:r>
              <a:t>Gruppe: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 b="1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 	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	Manuela Wildi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 	Rao Rohan Girish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 	Guillaume Joyet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 	Janni Batsilas</a:t>
            </a:r>
          </a:p>
        </p:txBody>
      </p:sp>
      <p:pic>
        <p:nvPicPr>
          <p:cNvPr id="131" name="image1.png" descr="Bildergebnis für skip b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7975">
            <a:off x="7881139" y="2164969"/>
            <a:ext cx="4099167" cy="2828197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8396506" y="6045408"/>
            <a:ext cx="2859057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Quelle:  mercadolibre.com</a:t>
            </a:r>
          </a:p>
        </p:txBody>
      </p:sp>
      <p:pic>
        <p:nvPicPr>
          <p:cNvPr id="133" name="image2.png" descr="Bildergebnis für skip b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50579">
            <a:off x="6278974" y="2543811"/>
            <a:ext cx="3412369" cy="3032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3.png" descr="Schuljun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00" y="4079849"/>
            <a:ext cx="731506" cy="731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4.png" descr="Schulmädche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000" y="3387576"/>
            <a:ext cx="731506" cy="731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3.png" descr="Schuljun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00" y="4725510"/>
            <a:ext cx="731506" cy="7315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3.png" descr="Schuljun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00" y="5356145"/>
            <a:ext cx="731506" cy="731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7655" y="2242654"/>
            <a:ext cx="2686631" cy="12337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III  /  Gruppe 15</a:t>
            </a:r>
          </a:p>
        </p:txBody>
      </p:sp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Technische Eigenheiten</a:t>
            </a:r>
          </a:p>
        </p:txBody>
      </p:sp>
      <p:sp>
        <p:nvSpPr>
          <p:cNvPr id="215" name="Shape 215"/>
          <p:cNvSpPr>
            <a:spLocks noGrp="1"/>
          </p:cNvSpPr>
          <p:nvPr>
            <p:ph type="sldNum" sz="quarter" idx="4294967295"/>
          </p:nvPr>
        </p:nvSpPr>
        <p:spPr>
          <a:xfrm>
            <a:off x="11089820" y="6404293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-11085" y="720436"/>
            <a:ext cx="4584004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17" name="image10.png" descr="Fingerabdru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99" y="86302"/>
            <a:ext cx="547828" cy="54783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hape 218"/>
          <p:cNvSpPr/>
          <p:nvPr/>
        </p:nvSpPr>
        <p:spPr>
          <a:xfrm>
            <a:off x="4401723" y="813884"/>
            <a:ext cx="3594891" cy="43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2000"/>
            </a:lvl1pPr>
          </a:lstStyle>
          <a:p>
            <a:r>
              <a:rPr b="1" dirty="0"/>
              <a:t>log4j2.properties </a:t>
            </a:r>
            <a:r>
              <a:rPr b="1" dirty="0" err="1"/>
              <a:t>Datei</a:t>
            </a:r>
            <a:r>
              <a:rPr b="1" dirty="0"/>
              <a:t> (</a:t>
            </a:r>
            <a:r>
              <a:rPr b="1" dirty="0" err="1"/>
              <a:t>Beispiel</a:t>
            </a:r>
            <a:r>
              <a:rPr b="1" dirty="0"/>
              <a:t>)</a:t>
            </a:r>
          </a:p>
        </p:txBody>
      </p:sp>
      <p:pic>
        <p:nvPicPr>
          <p:cNvPr id="219" name="image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981" y="1344368"/>
            <a:ext cx="9608037" cy="4963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III  /  Gruppe 15</a:t>
            </a:r>
          </a:p>
        </p:txBody>
      </p:sp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223" name="Shape 223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224" name="Shape 224"/>
          <p:cNvSpPr>
            <a:spLocks noGrp="1"/>
          </p:cNvSpPr>
          <p:nvPr>
            <p:ph type="sldNum" sz="quarter" idx="4294967295"/>
          </p:nvPr>
        </p:nvSpPr>
        <p:spPr>
          <a:xfrm>
            <a:off x="11089816" y="6404292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25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Shape 226"/>
          <p:cNvSpPr/>
          <p:nvPr/>
        </p:nvSpPr>
        <p:spPr>
          <a:xfrm>
            <a:off x="-16627" y="720436"/>
            <a:ext cx="3088629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27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5"/>
            <a:ext cx="540000" cy="540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image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98" y="2673000"/>
            <a:ext cx="6097148" cy="2556413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Shape 233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Mlst.-Präsentation Nr. III  /  Gruppe 15</a:t>
            </a:r>
          </a:p>
        </p:txBody>
      </p:sp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Standpunkt / Zwischenresümee</a:t>
            </a:r>
          </a:p>
        </p:txBody>
      </p:sp>
      <p:sp>
        <p:nvSpPr>
          <p:cNvPr id="235" name="Shape 235"/>
          <p:cNvSpPr>
            <a:spLocks noGrp="1"/>
          </p:cNvSpPr>
          <p:nvPr>
            <p:ph type="sldNum" sz="quarter" idx="4294967295"/>
          </p:nvPr>
        </p:nvSpPr>
        <p:spPr>
          <a:xfrm>
            <a:off x="11089816" y="6404292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-11085" y="720436"/>
            <a:ext cx="5268888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37" name="image8.png" descr="Markieru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99" y="-3"/>
            <a:ext cx="696002" cy="696004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Shape 238"/>
          <p:cNvSpPr/>
          <p:nvPr/>
        </p:nvSpPr>
        <p:spPr>
          <a:xfrm>
            <a:off x="413511" y="1052999"/>
            <a:ext cx="9678490" cy="4708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Arial" panose="020B0604020202020204" pitchFamily="34" charset="0"/>
              <a:buChar char="•"/>
              <a:defRPr sz="2000" b="1"/>
            </a:pPr>
            <a:r>
              <a:rPr dirty="0" err="1"/>
              <a:t>Zielvorgaben</a:t>
            </a:r>
            <a:r>
              <a:rPr dirty="0"/>
              <a:t> der </a:t>
            </a:r>
            <a:r>
              <a:rPr dirty="0" err="1"/>
              <a:t>Meilensteine</a:t>
            </a:r>
            <a:r>
              <a:rPr dirty="0"/>
              <a:t> </a:t>
            </a:r>
            <a:r>
              <a:rPr dirty="0" err="1"/>
              <a:t>bisher</a:t>
            </a:r>
            <a:r>
              <a:rPr dirty="0"/>
              <a:t> </a:t>
            </a:r>
            <a:r>
              <a:rPr dirty="0" err="1"/>
              <a:t>im</a:t>
            </a:r>
            <a:r>
              <a:rPr dirty="0"/>
              <a:t> </a:t>
            </a:r>
            <a:r>
              <a:rPr dirty="0" err="1"/>
              <a:t>Grossen</a:t>
            </a:r>
            <a:r>
              <a:rPr dirty="0"/>
              <a:t> und </a:t>
            </a:r>
            <a:r>
              <a:rPr dirty="0" err="1"/>
              <a:t>Ganzen</a:t>
            </a:r>
            <a:r>
              <a:rPr dirty="0"/>
              <a:t> </a:t>
            </a:r>
            <a:r>
              <a:rPr dirty="0" err="1"/>
              <a:t>erreicht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Dokumentation</a:t>
            </a:r>
            <a:r>
              <a:rPr dirty="0"/>
              <a:t> </a:t>
            </a:r>
            <a:r>
              <a:rPr dirty="0" err="1"/>
              <a:t>wurde</a:t>
            </a:r>
            <a:r>
              <a:rPr dirty="0"/>
              <a:t> </a:t>
            </a:r>
            <a:r>
              <a:rPr dirty="0" err="1"/>
              <a:t>erstellt</a:t>
            </a:r>
            <a:r>
              <a:rPr dirty="0"/>
              <a:t> 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/>
              <a:t>Der Code </a:t>
            </a:r>
            <a:r>
              <a:rPr dirty="0" err="1"/>
              <a:t>erfüllt</a:t>
            </a:r>
            <a:r>
              <a:rPr dirty="0"/>
              <a:t> die </a:t>
            </a:r>
            <a:r>
              <a:rPr dirty="0" err="1"/>
              <a:t>verlangte</a:t>
            </a:r>
            <a:r>
              <a:rPr dirty="0"/>
              <a:t> </a:t>
            </a:r>
            <a:r>
              <a:rPr dirty="0" err="1"/>
              <a:t>Funktion</a:t>
            </a:r>
            <a:endParaRPr dirty="0"/>
          </a:p>
          <a:p>
            <a:pPr lvl="1" indent="457200">
              <a:defRPr sz="2000"/>
            </a:pPr>
            <a:endParaRPr dirty="0"/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defRPr sz="2000" b="1"/>
            </a:pPr>
            <a:r>
              <a:rPr dirty="0" err="1"/>
              <a:t>Zuständigkeiten</a:t>
            </a:r>
            <a:r>
              <a:rPr dirty="0"/>
              <a:t> </a:t>
            </a:r>
            <a:r>
              <a:rPr dirty="0" err="1"/>
              <a:t>haben</a:t>
            </a:r>
            <a:r>
              <a:rPr dirty="0"/>
              <a:t> </a:t>
            </a:r>
            <a:r>
              <a:rPr dirty="0" err="1"/>
              <a:t>sich</a:t>
            </a:r>
            <a:r>
              <a:rPr dirty="0"/>
              <a:t> </a:t>
            </a:r>
            <a:r>
              <a:rPr dirty="0" err="1"/>
              <a:t>nicht</a:t>
            </a:r>
            <a:r>
              <a:rPr dirty="0"/>
              <a:t> </a:t>
            </a:r>
            <a:r>
              <a:rPr dirty="0" err="1"/>
              <a:t>geändert</a:t>
            </a:r>
            <a:r>
              <a:rPr dirty="0"/>
              <a:t>:</a:t>
            </a:r>
          </a:p>
          <a:p>
            <a:pPr lvl="1" indent="457200">
              <a:defRPr sz="2000"/>
            </a:pPr>
            <a:endParaRPr dirty="0"/>
          </a:p>
          <a:p>
            <a:pPr lvl="1" indent="457200"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defRPr sz="2000" b="1"/>
            </a:pPr>
            <a:r>
              <a:rPr dirty="0" err="1"/>
              <a:t>Keine</a:t>
            </a:r>
            <a:r>
              <a:rPr dirty="0"/>
              <a:t> 180° </a:t>
            </a:r>
            <a:r>
              <a:rPr dirty="0" err="1"/>
              <a:t>Drehungen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konnten</a:t>
            </a:r>
            <a:r>
              <a:rPr dirty="0"/>
              <a:t> das Spiel </a:t>
            </a:r>
            <a:r>
              <a:rPr dirty="0" err="1"/>
              <a:t>verwirklichen</a:t>
            </a:r>
            <a:r>
              <a:rPr dirty="0"/>
              <a:t> </a:t>
            </a:r>
            <a:r>
              <a:rPr dirty="0" err="1"/>
              <a:t>wie</a:t>
            </a:r>
            <a:r>
              <a:rPr dirty="0"/>
              <a:t> </a:t>
            </a:r>
            <a:r>
              <a:rPr dirty="0" err="1"/>
              <a:t>wir</a:t>
            </a:r>
            <a:r>
              <a:rPr dirty="0"/>
              <a:t> es </a:t>
            </a:r>
            <a:r>
              <a:rPr dirty="0" err="1"/>
              <a:t>uns</a:t>
            </a:r>
            <a:r>
              <a:rPr dirty="0"/>
              <a:t> </a:t>
            </a:r>
            <a:r>
              <a:rPr dirty="0" err="1"/>
              <a:t>vorgestellt</a:t>
            </a:r>
            <a:r>
              <a:rPr dirty="0"/>
              <a:t> </a:t>
            </a:r>
            <a:r>
              <a:rPr dirty="0" err="1"/>
              <a:t>haben</a:t>
            </a:r>
            <a:r>
              <a:rPr dirty="0"/>
              <a:t>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III  /  Gruppe 15</a:t>
            </a:r>
          </a:p>
        </p:txBody>
      </p:sp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Standpunkt / Zwischenresümee</a:t>
            </a:r>
          </a:p>
        </p:txBody>
      </p:sp>
      <p:sp>
        <p:nvSpPr>
          <p:cNvPr id="242" name="Shape 242"/>
          <p:cNvSpPr>
            <a:spLocks noGrp="1"/>
          </p:cNvSpPr>
          <p:nvPr>
            <p:ph type="sldNum" sz="quarter" idx="4294967295"/>
          </p:nvPr>
        </p:nvSpPr>
        <p:spPr>
          <a:xfrm>
            <a:off x="11089816" y="6404292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-11085" y="720436"/>
            <a:ext cx="5268888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44" name="image8.png" descr="Markieru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9" y="-3"/>
            <a:ext cx="696002" cy="696004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hape 245"/>
          <p:cNvSpPr/>
          <p:nvPr/>
        </p:nvSpPr>
        <p:spPr>
          <a:xfrm>
            <a:off x="418555" y="1052999"/>
            <a:ext cx="9678490" cy="4765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Arial" panose="020B0604020202020204" pitchFamily="34" charset="0"/>
              <a:buChar char="•"/>
              <a:defRPr sz="2000" b="1"/>
            </a:pPr>
            <a:r>
              <a:rPr dirty="0"/>
              <a:t>Was gut </a:t>
            </a:r>
            <a:r>
              <a:rPr dirty="0" err="1"/>
              <a:t>lief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Abmachungen</a:t>
            </a:r>
            <a:r>
              <a:rPr dirty="0"/>
              <a:t> </a:t>
            </a:r>
            <a:r>
              <a:rPr dirty="0" err="1"/>
              <a:t>wurden</a:t>
            </a:r>
            <a:r>
              <a:rPr dirty="0"/>
              <a:t> </a:t>
            </a:r>
            <a:r>
              <a:rPr dirty="0" err="1"/>
              <a:t>eingehalten</a:t>
            </a:r>
            <a:endParaRPr dirty="0"/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haben</a:t>
            </a:r>
            <a:r>
              <a:rPr dirty="0"/>
              <a:t> </a:t>
            </a:r>
            <a:r>
              <a:rPr dirty="0" err="1"/>
              <a:t>uns</a:t>
            </a:r>
            <a:r>
              <a:rPr dirty="0"/>
              <a:t> </a:t>
            </a:r>
            <a:r>
              <a:rPr dirty="0" err="1"/>
              <a:t>nicht</a:t>
            </a:r>
            <a:r>
              <a:rPr dirty="0"/>
              <a:t> </a:t>
            </a:r>
            <a:r>
              <a:rPr dirty="0" err="1"/>
              <a:t>übernommen</a:t>
            </a:r>
            <a:endParaRPr dirty="0"/>
          </a:p>
          <a:p>
            <a:pPr marL="800100" lvl="1" indent="-342900">
              <a:buSzPct val="100000"/>
              <a:buChar char="-"/>
              <a:defRPr sz="2000"/>
            </a:pPr>
            <a:endParaRPr dirty="0"/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defRPr sz="2000" b="1"/>
            </a:pPr>
            <a:r>
              <a:rPr dirty="0"/>
              <a:t>Was </a:t>
            </a: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unterschätzt</a:t>
            </a:r>
            <a:r>
              <a:rPr dirty="0"/>
              <a:t> </a:t>
            </a:r>
            <a:r>
              <a:rPr dirty="0" err="1"/>
              <a:t>haben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Aufwand</a:t>
            </a:r>
            <a:r>
              <a:rPr dirty="0"/>
              <a:t> </a:t>
            </a:r>
            <a:r>
              <a:rPr dirty="0" err="1"/>
              <a:t>Kommunikation</a:t>
            </a:r>
            <a:r>
              <a:rPr dirty="0"/>
              <a:t> </a:t>
            </a:r>
            <a:r>
              <a:rPr dirty="0" err="1"/>
              <a:t>mit</a:t>
            </a:r>
            <a:r>
              <a:rPr dirty="0"/>
              <a:t> </a:t>
            </a:r>
            <a:r>
              <a:rPr dirty="0" err="1"/>
              <a:t>Spiellogik</a:t>
            </a:r>
            <a:r>
              <a:rPr dirty="0"/>
              <a:t> 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Aufwand</a:t>
            </a:r>
            <a:r>
              <a:rPr dirty="0"/>
              <a:t> </a:t>
            </a:r>
            <a:r>
              <a:rPr dirty="0" err="1"/>
              <a:t>für</a:t>
            </a:r>
            <a:r>
              <a:rPr dirty="0"/>
              <a:t> </a:t>
            </a:r>
            <a:r>
              <a:rPr i="1" dirty="0" err="1"/>
              <a:t>gradle.build</a:t>
            </a:r>
            <a:r>
              <a:rPr i="1" dirty="0"/>
              <a:t> </a:t>
            </a:r>
            <a:r>
              <a:rPr dirty="0"/>
              <a:t>und </a:t>
            </a:r>
            <a:r>
              <a:rPr i="1" dirty="0"/>
              <a:t>logger</a:t>
            </a:r>
            <a:endParaRPr b="1" dirty="0"/>
          </a:p>
          <a:p>
            <a:pPr marL="342900" indent="-342900">
              <a:buSzPct val="100000"/>
              <a:buChar char="-"/>
              <a:defRPr sz="2000" b="1"/>
            </a:pPr>
            <a:endParaRPr b="1" dirty="0"/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defRPr sz="2000" b="1"/>
            </a:pPr>
            <a:r>
              <a:rPr dirty="0"/>
              <a:t>Was </a:t>
            </a:r>
            <a:r>
              <a:rPr dirty="0" err="1"/>
              <a:t>uns</a:t>
            </a:r>
            <a:r>
              <a:rPr dirty="0"/>
              <a:t> </a:t>
            </a:r>
            <a:r>
              <a:rPr dirty="0" err="1"/>
              <a:t>Probleme</a:t>
            </a:r>
            <a:r>
              <a:rPr dirty="0"/>
              <a:t> </a:t>
            </a:r>
            <a:r>
              <a:rPr dirty="0" err="1"/>
              <a:t>bereitete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/>
              <a:t>Pushen, Mergen mit Git </a:t>
            </a:r>
            <a:r>
              <a:rPr dirty="0" smtClean="0"/>
              <a:t>(</a:t>
            </a:r>
            <a:r>
              <a:rPr lang="de-CH" dirty="0" err="1"/>
              <a:t>k</a:t>
            </a:r>
            <a:r>
              <a:rPr dirty="0" smtClean="0"/>
              <a:t>nappes Zeitmanag</a:t>
            </a:r>
            <a:r>
              <a:rPr lang="de-CH" dirty="0" err="1" smtClean="0"/>
              <a:t>e</a:t>
            </a:r>
            <a:r>
              <a:rPr dirty="0" smtClean="0"/>
              <a:t>ment</a:t>
            </a:r>
            <a:r>
              <a:rPr dirty="0"/>
              <a:t>)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Erstellen</a:t>
            </a:r>
            <a:r>
              <a:rPr dirty="0"/>
              <a:t> der</a:t>
            </a:r>
            <a:r>
              <a:rPr i="1" dirty="0"/>
              <a:t> </a:t>
            </a:r>
            <a:r>
              <a:rPr i="1" dirty="0" err="1"/>
              <a:t>gradle.build</a:t>
            </a:r>
            <a:r>
              <a:rPr i="1" dirty="0"/>
              <a:t> </a:t>
            </a:r>
            <a:r>
              <a:rPr dirty="0"/>
              <a:t>-</a:t>
            </a:r>
            <a:r>
              <a:rPr dirty="0" err="1"/>
              <a:t>Datei</a:t>
            </a:r>
            <a:r>
              <a:rPr dirty="0"/>
              <a:t> </a:t>
            </a:r>
          </a:p>
          <a:p>
            <a:pPr marL="800100" lvl="1" indent="-342900">
              <a:buSzPct val="100000"/>
              <a:buChar char="-"/>
              <a:defRPr sz="2000" b="1"/>
            </a:pPr>
            <a:endParaRPr dirty="0"/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defRPr sz="2000" b="1"/>
            </a:pP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verbessern</a:t>
            </a:r>
            <a:r>
              <a:rPr dirty="0"/>
              <a:t> </a:t>
            </a:r>
            <a:r>
              <a:rPr dirty="0" err="1"/>
              <a:t>uns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/>
              <a:t>Einen Tag vor Abgabe </a:t>
            </a:r>
            <a:r>
              <a:rPr lang="de-CH" dirty="0" err="1"/>
              <a:t>f</a:t>
            </a:r>
            <a:r>
              <a:rPr dirty="0" smtClean="0"/>
              <a:t>ertig</a:t>
            </a:r>
            <a:endParaRPr dirty="0"/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Projektplan</a:t>
            </a:r>
            <a:r>
              <a:rPr dirty="0"/>
              <a:t>: </a:t>
            </a:r>
            <a:r>
              <a:rPr dirty="0" err="1"/>
              <a:t>Mehr</a:t>
            </a:r>
            <a:r>
              <a:rPr dirty="0"/>
              <a:t> Zeit </a:t>
            </a:r>
            <a:r>
              <a:rPr dirty="0" err="1"/>
              <a:t>für</a:t>
            </a:r>
            <a:r>
              <a:rPr dirty="0"/>
              <a:t> </a:t>
            </a:r>
            <a:r>
              <a:rPr dirty="0" err="1"/>
              <a:t>Neues</a:t>
            </a:r>
            <a:r>
              <a:rPr dirty="0"/>
              <a:t> (</a:t>
            </a:r>
            <a:r>
              <a:rPr dirty="0" err="1"/>
              <a:t>wie</a:t>
            </a:r>
            <a:r>
              <a:rPr dirty="0"/>
              <a:t> </a:t>
            </a:r>
            <a:r>
              <a:rPr dirty="0" err="1"/>
              <a:t>z.B</a:t>
            </a:r>
            <a:r>
              <a:rPr dirty="0"/>
              <a:t>. Tests) </a:t>
            </a:r>
            <a:r>
              <a:rPr dirty="0" err="1"/>
              <a:t>einplanen</a:t>
            </a:r>
            <a:r>
              <a:rPr dirty="0"/>
              <a:t> 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III  /  Gruppe 15</a:t>
            </a:r>
          </a:p>
        </p:txBody>
      </p:sp>
      <p:sp>
        <p:nvSpPr>
          <p:cNvPr id="248" name="Shape 248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</a:t>
            </a:r>
          </a:p>
        </p:txBody>
      </p:sp>
      <p:sp>
        <p:nvSpPr>
          <p:cNvPr id="249" name="Shape 249"/>
          <p:cNvSpPr>
            <a:spLocks noGrp="1"/>
          </p:cNvSpPr>
          <p:nvPr>
            <p:ph type="sldNum" sz="quarter" idx="4294967295"/>
          </p:nvPr>
        </p:nvSpPr>
        <p:spPr>
          <a:xfrm>
            <a:off x="11089816" y="6404292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4535399" y="3136612"/>
            <a:ext cx="7236002" cy="561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 b="1" i="1"/>
            </a:lvl1pPr>
          </a:lstStyle>
          <a:p>
            <a:r>
              <a:t>Vielen Dank für die Aufmerksamkeit!</a:t>
            </a:r>
          </a:p>
        </p:txBody>
      </p:sp>
      <p:pic>
        <p:nvPicPr>
          <p:cNvPr id="251" name="image2.png" descr="Bildergebnis für skip b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42087">
            <a:off x="-485571" y="736124"/>
            <a:ext cx="5815389" cy="516805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132"/>
          <p:cNvSpPr/>
          <p:nvPr/>
        </p:nvSpPr>
        <p:spPr>
          <a:xfrm>
            <a:off x="1207435" y="5952201"/>
            <a:ext cx="2031987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sz="1400" dirty="0"/>
              <a:t>Quelle:  mercadolibre.com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Mlst.-Präsentation Nr. III  /  Gruppe 15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42" name="Shape 142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43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45" name="Shape 145"/>
          <p:cNvSpPr/>
          <p:nvPr/>
        </p:nvSpPr>
        <p:spPr>
          <a:xfrm>
            <a:off x="-16627" y="720436"/>
            <a:ext cx="3088629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46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5"/>
            <a:ext cx="540000" cy="540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III  /  Gruppe 15</a:t>
            </a:r>
          </a:p>
        </p:txBody>
      </p:sp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54" name="Shape 154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55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-16627" y="720436"/>
            <a:ext cx="3088629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57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5"/>
            <a:ext cx="540000" cy="540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13" y="91537"/>
            <a:ext cx="540000" cy="54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3935998" y="6396610"/>
            <a:ext cx="4114804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III  /  Gruppe 15</a:t>
            </a:r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/>
          <a:p>
            <a:pPr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	Outline / Spieldemonstration</a:t>
            </a:r>
          </a:p>
        </p:txBody>
      </p:sp>
      <p:sp>
        <p:nvSpPr>
          <p:cNvPr id="166" name="Shape 166"/>
          <p:cNvSpPr/>
          <p:nvPr/>
        </p:nvSpPr>
        <p:spPr>
          <a:xfrm>
            <a:off x="-16627" y="720436"/>
            <a:ext cx="3088629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67" name="image11.png" descr="Bildschirmfoto 2020-04-14 um 22.53.3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804" y="920419"/>
            <a:ext cx="7525653" cy="52312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III  /  Gruppe 15</a:t>
            </a:r>
          </a:p>
        </p:txBody>
      </p:sp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72" name="Shape 172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73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/>
        </p:nvSpPr>
        <p:spPr>
          <a:xfrm>
            <a:off x="-16627" y="720436"/>
            <a:ext cx="3088629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75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5"/>
            <a:ext cx="540000" cy="540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3935998" y="6396610"/>
            <a:ext cx="4114804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Mlst.-Präsentation Nr. III  /  Gruppe 15</a:t>
            </a:r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Spiellogik</a:t>
            </a:r>
          </a:p>
        </p:txBody>
      </p:sp>
      <p:sp>
        <p:nvSpPr>
          <p:cNvPr id="183" name="Shape 183"/>
          <p:cNvSpPr/>
          <p:nvPr/>
        </p:nvSpPr>
        <p:spPr>
          <a:xfrm>
            <a:off x="-16627" y="720436"/>
            <a:ext cx="3088629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84" name="image9.png" descr="Glühbirne und Zahnr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9" y="90215"/>
            <a:ext cx="540003" cy="540004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/>
          <p:nvPr/>
        </p:nvSpPr>
        <p:spPr>
          <a:xfrm>
            <a:off x="425999" y="1150596"/>
            <a:ext cx="11434568" cy="5933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 err="1"/>
              <a:t>Stapel</a:t>
            </a:r>
            <a:r>
              <a:rPr dirty="0"/>
              <a:t> – und </a:t>
            </a:r>
            <a:r>
              <a:rPr dirty="0" err="1"/>
              <a:t>Kartenverwaltung</a:t>
            </a:r>
            <a:r>
              <a:rPr dirty="0"/>
              <a:t> </a:t>
            </a:r>
            <a:r>
              <a:rPr dirty="0" err="1"/>
              <a:t>zentral</a:t>
            </a:r>
            <a:r>
              <a:rPr dirty="0"/>
              <a:t> 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 err="1"/>
              <a:t>Spielerspezifische</a:t>
            </a:r>
            <a:r>
              <a:rPr dirty="0"/>
              <a:t> </a:t>
            </a:r>
            <a:r>
              <a:rPr dirty="0" err="1"/>
              <a:t>Stapel</a:t>
            </a:r>
            <a:r>
              <a:rPr dirty="0"/>
              <a:t> (</a:t>
            </a:r>
            <a:r>
              <a:rPr dirty="0" err="1"/>
              <a:t>discardPile</a:t>
            </a:r>
            <a:r>
              <a:rPr dirty="0"/>
              <a:t>, </a:t>
            </a:r>
            <a:r>
              <a:rPr dirty="0" err="1"/>
              <a:t>handCards</a:t>
            </a:r>
            <a:r>
              <a:rPr dirty="0"/>
              <a:t>) 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 err="1"/>
              <a:t>ArrayList</a:t>
            </a:r>
            <a:r>
              <a:rPr dirty="0"/>
              <a:t>(flexible </a:t>
            </a:r>
            <a:r>
              <a:rPr dirty="0" err="1"/>
              <a:t>Grösse</a:t>
            </a:r>
            <a:r>
              <a:rPr dirty="0"/>
              <a:t>, add(), remove() </a:t>
            </a:r>
            <a:r>
              <a:rPr dirty="0" err="1"/>
              <a:t>Methoden</a:t>
            </a:r>
            <a:r>
              <a:rPr dirty="0"/>
              <a:t>)</a:t>
            </a:r>
          </a:p>
          <a:p>
            <a:pPr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/>
              <a:t>Pile </a:t>
            </a:r>
            <a:r>
              <a:rPr dirty="0" err="1"/>
              <a:t>braucht</a:t>
            </a:r>
            <a:r>
              <a:rPr dirty="0"/>
              <a:t> die </a:t>
            </a:r>
            <a:r>
              <a:rPr dirty="0" err="1"/>
              <a:t>Klasse</a:t>
            </a:r>
            <a:r>
              <a:rPr dirty="0"/>
              <a:t> Card, um </a:t>
            </a:r>
            <a:r>
              <a:rPr dirty="0" err="1"/>
              <a:t>Karten</a:t>
            </a:r>
            <a:r>
              <a:rPr dirty="0"/>
              <a:t> </a:t>
            </a:r>
            <a:r>
              <a:rPr dirty="0" err="1"/>
              <a:t>zu</a:t>
            </a:r>
            <a:r>
              <a:rPr dirty="0"/>
              <a:t> </a:t>
            </a:r>
            <a:r>
              <a:rPr dirty="0" err="1"/>
              <a:t>erstellen</a:t>
            </a: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/>
              <a:t>Game </a:t>
            </a:r>
            <a:r>
              <a:rPr dirty="0" err="1"/>
              <a:t>beinhaltet</a:t>
            </a:r>
            <a:r>
              <a:rPr dirty="0"/>
              <a:t> </a:t>
            </a:r>
            <a:r>
              <a:rPr dirty="0" err="1"/>
              <a:t>Methoden</a:t>
            </a:r>
            <a:r>
              <a:rPr dirty="0"/>
              <a:t> </a:t>
            </a:r>
            <a:r>
              <a:rPr dirty="0" err="1"/>
              <a:t>für</a:t>
            </a:r>
            <a:r>
              <a:rPr dirty="0"/>
              <a:t> </a:t>
            </a:r>
            <a:r>
              <a:rPr dirty="0" err="1"/>
              <a:t>verschiedene</a:t>
            </a:r>
            <a:r>
              <a:rPr dirty="0"/>
              <a:t/>
            </a:r>
            <a:br>
              <a:rPr dirty="0"/>
            </a:br>
            <a:r>
              <a:rPr dirty="0" err="1"/>
              <a:t>Kartenoperation</a:t>
            </a:r>
            <a:r>
              <a:rPr lang="de-CH" dirty="0"/>
              <a:t>en</a:t>
            </a:r>
            <a:r>
              <a:rPr dirty="0"/>
              <a:t> (</a:t>
            </a:r>
            <a:r>
              <a:rPr dirty="0" err="1"/>
              <a:t>playToMiddle</a:t>
            </a:r>
            <a:r>
              <a:rPr dirty="0"/>
              <a:t>, </a:t>
            </a:r>
            <a:r>
              <a:rPr dirty="0" err="1"/>
              <a:t>playToDiscard</a:t>
            </a:r>
            <a:r>
              <a:rPr dirty="0"/>
              <a:t>)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 err="1"/>
              <a:t>Spielmethoden</a:t>
            </a:r>
            <a:r>
              <a:rPr dirty="0"/>
              <a:t> </a:t>
            </a:r>
            <a:r>
              <a:rPr dirty="0" err="1"/>
              <a:t>geben</a:t>
            </a:r>
            <a:r>
              <a:rPr dirty="0"/>
              <a:t> Boolean</a:t>
            </a:r>
            <a:r>
              <a:rPr lang="de-CH" dirty="0"/>
              <a:t>-</a:t>
            </a:r>
            <a:r>
              <a:rPr dirty="0" err="1"/>
              <a:t>Werte</a:t>
            </a:r>
            <a:r>
              <a:rPr dirty="0"/>
              <a:t> </a:t>
            </a:r>
            <a:r>
              <a:rPr dirty="0" err="1"/>
              <a:t>zurück</a:t>
            </a:r>
            <a:r>
              <a:rPr dirty="0"/>
              <a:t>: </a:t>
            </a:r>
          </a:p>
          <a:p>
            <a:pPr lvl="8">
              <a:defRPr sz="2000"/>
            </a:pPr>
            <a:r>
              <a:rPr dirty="0"/>
              <a:t>	- true: </a:t>
            </a:r>
            <a:r>
              <a:rPr dirty="0" err="1"/>
              <a:t>Spielzug</a:t>
            </a:r>
            <a:r>
              <a:rPr dirty="0"/>
              <a:t> </a:t>
            </a:r>
            <a:r>
              <a:rPr dirty="0" err="1"/>
              <a:t>gültig</a:t>
            </a:r>
            <a:r>
              <a:rPr dirty="0"/>
              <a:t>!</a:t>
            </a:r>
          </a:p>
          <a:p>
            <a:pPr lvl="8">
              <a:defRPr sz="2000"/>
            </a:pPr>
            <a:r>
              <a:rPr dirty="0"/>
              <a:t>	- false: </a:t>
            </a:r>
            <a:r>
              <a:rPr dirty="0" err="1"/>
              <a:t>Spielzug</a:t>
            </a:r>
            <a:r>
              <a:rPr dirty="0"/>
              <a:t> </a:t>
            </a:r>
            <a:r>
              <a:rPr lang="de-CH" dirty="0" err="1"/>
              <a:t>un</a:t>
            </a:r>
            <a:r>
              <a:rPr dirty="0" err="1"/>
              <a:t>gültig</a:t>
            </a:r>
            <a:r>
              <a:rPr dirty="0"/>
              <a:t>!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</p:txBody>
      </p:sp>
      <p:pic>
        <p:nvPicPr>
          <p:cNvPr id="186" name="image12.png" descr="A screenshot of a cell phone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371" y="720436"/>
            <a:ext cx="5539197" cy="54193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3935998" y="6396610"/>
            <a:ext cx="4114804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III  /  Gruppe 15</a:t>
            </a:r>
          </a:p>
        </p:txBody>
      </p:sp>
      <p:sp>
        <p:nvSpPr>
          <p:cNvPr id="189" name="Shape 189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Spiellogik</a:t>
            </a:r>
          </a:p>
        </p:txBody>
      </p:sp>
      <p:sp>
        <p:nvSpPr>
          <p:cNvPr id="191" name="Shape 191"/>
          <p:cNvSpPr/>
          <p:nvPr/>
        </p:nvSpPr>
        <p:spPr>
          <a:xfrm>
            <a:off x="-16627" y="720436"/>
            <a:ext cx="3088629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92" name="image9.png" descr="Glühbirne und Zahnr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9" y="90215"/>
            <a:ext cx="540003" cy="540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image13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47" y="940177"/>
            <a:ext cx="11444505" cy="52366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III  /  Gruppe 15</a:t>
            </a:r>
          </a:p>
        </p:txBody>
      </p:sp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97" name="Shape 197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98" name="Shape 198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199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/>
          <p:nvPr/>
        </p:nvSpPr>
        <p:spPr>
          <a:xfrm>
            <a:off x="-16627" y="720436"/>
            <a:ext cx="3088629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01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5"/>
            <a:ext cx="540000" cy="540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III  /  Gruppe 15</a:t>
            </a:r>
          </a:p>
        </p:txBody>
      </p:sp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Technische Eigenheiten</a:t>
            </a:r>
          </a:p>
        </p:txBody>
      </p:sp>
      <p:sp>
        <p:nvSpPr>
          <p:cNvPr id="208" name="Shape 208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-11085" y="720436"/>
            <a:ext cx="4584004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10" name="image10.png" descr="Fingerabdru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99" y="86302"/>
            <a:ext cx="547828" cy="54783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/>
          <p:nvPr/>
        </p:nvSpPr>
        <p:spPr>
          <a:xfrm>
            <a:off x="425997" y="1150597"/>
            <a:ext cx="6043317" cy="5238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00526" indent="-200526">
              <a:lnSpc>
                <a:spcPct val="120000"/>
              </a:lnSpc>
              <a:buSzPct val="100000"/>
              <a:buChar char="•"/>
              <a:defRPr sz="2000" b="1"/>
            </a:pPr>
            <a:r>
              <a:rPr dirty="0" err="1"/>
              <a:t>Genutzte</a:t>
            </a:r>
            <a:r>
              <a:rPr dirty="0"/>
              <a:t> </a:t>
            </a:r>
            <a:r>
              <a:rPr dirty="0" err="1"/>
              <a:t>externe</a:t>
            </a:r>
            <a:r>
              <a:rPr dirty="0"/>
              <a:t> library: Apache Log4j 2</a:t>
            </a:r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dirty="0" err="1"/>
              <a:t>Vorteile</a:t>
            </a:r>
            <a:r>
              <a:rPr dirty="0"/>
              <a:t>:</a:t>
            </a:r>
          </a:p>
          <a:p>
            <a:pPr marL="1343526" lvl="3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Levels (trace, debug, info, warn, error, fatal)</a:t>
            </a:r>
          </a:p>
          <a:p>
            <a:pPr marL="1343526" lvl="3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Timestamps</a:t>
            </a:r>
          </a:p>
          <a:p>
            <a:pPr marL="1343526" lvl="3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Log in </a:t>
            </a:r>
            <a:r>
              <a:rPr dirty="0" err="1"/>
              <a:t>Datei</a:t>
            </a:r>
            <a:endParaRPr dirty="0"/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dirty="0" err="1"/>
              <a:t>Konfiguration</a:t>
            </a:r>
            <a:r>
              <a:rPr dirty="0"/>
              <a:t>:</a:t>
            </a:r>
          </a:p>
          <a:p>
            <a:pPr marL="1343526" lvl="3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.properties </a:t>
            </a:r>
            <a:r>
              <a:rPr dirty="0" err="1"/>
              <a:t>Datei</a:t>
            </a:r>
            <a:endParaRPr lang="de-CH" dirty="0"/>
          </a:p>
          <a:p>
            <a:pPr marL="1143000" lvl="3">
              <a:lnSpc>
                <a:spcPct val="120000"/>
              </a:lnSpc>
              <a:buSzPct val="100000"/>
              <a:defRPr sz="2000"/>
            </a:pPr>
            <a:endParaRPr dirty="0"/>
          </a:p>
          <a:p>
            <a:pPr marL="200526" indent="-200526">
              <a:lnSpc>
                <a:spcPct val="120000"/>
              </a:lnSpc>
              <a:buSzPct val="100000"/>
              <a:buChar char="•"/>
              <a:defRPr sz="2000" b="1"/>
            </a:pPr>
            <a:r>
              <a:rPr dirty="0"/>
              <a:t>GUI</a:t>
            </a:r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dirty="0" err="1"/>
              <a:t>Einfach</a:t>
            </a:r>
            <a:r>
              <a:rPr dirty="0"/>
              <a:t> </a:t>
            </a:r>
            <a:r>
              <a:rPr dirty="0" err="1"/>
              <a:t>gestaltet</a:t>
            </a:r>
            <a:r>
              <a:rPr dirty="0"/>
              <a:t> (</a:t>
            </a:r>
            <a:r>
              <a:rPr dirty="0" err="1"/>
              <a:t>JButton</a:t>
            </a:r>
            <a:r>
              <a:rPr dirty="0"/>
              <a:t>)</a:t>
            </a:r>
            <a:r>
              <a:rPr lang="de-CH" dirty="0"/>
              <a:t> </a:t>
            </a:r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dirty="0" err="1"/>
              <a:t>Karten</a:t>
            </a:r>
            <a:r>
              <a:rPr dirty="0"/>
              <a:t> (.</a:t>
            </a:r>
            <a:r>
              <a:rPr dirty="0" err="1"/>
              <a:t>png</a:t>
            </a:r>
            <a:r>
              <a:rPr dirty="0"/>
              <a:t>) </a:t>
            </a:r>
            <a:r>
              <a:rPr dirty="0" err="1"/>
              <a:t>werden</a:t>
            </a:r>
            <a:r>
              <a:rPr dirty="0"/>
              <a:t> </a:t>
            </a:r>
            <a:r>
              <a:rPr dirty="0" err="1"/>
              <a:t>über</a:t>
            </a:r>
            <a:r>
              <a:rPr dirty="0"/>
              <a:t> J</a:t>
            </a:r>
            <a:r>
              <a:rPr lang="de-CH" dirty="0"/>
              <a:t>B</a:t>
            </a:r>
            <a:r>
              <a:rPr dirty="0" err="1"/>
              <a:t>utton</a:t>
            </a:r>
            <a:r>
              <a:rPr dirty="0"/>
              <a:t> </a:t>
            </a:r>
            <a:r>
              <a:rPr dirty="0" err="1"/>
              <a:t>gelegt</a:t>
            </a:r>
            <a:endParaRPr dirty="0"/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"Ein Frame" </a:t>
            </a:r>
            <a:r>
              <a:rPr dirty="0" err="1"/>
              <a:t>für</a:t>
            </a:r>
            <a:r>
              <a:rPr dirty="0"/>
              <a:t> Chat und Game</a:t>
            </a:r>
            <a:endParaRPr lang="de-CH" dirty="0"/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lang="de-CH" dirty="0"/>
              <a:t>Server updatet GUI nach jedem Zug</a:t>
            </a:r>
            <a:endParaRPr dirty="0"/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Microsoft Macintosh PowerPoint</Application>
  <PresentationFormat>Benutzerdefiniert</PresentationFormat>
  <Paragraphs>152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Office</vt:lpstr>
      <vt:lpstr>PowerPoint-Präsentation</vt:lpstr>
      <vt:lpstr>  Übersicht</vt:lpstr>
      <vt:lpstr>  Übersicht</vt:lpstr>
      <vt:lpstr> Outline / Spieldemonstration</vt:lpstr>
      <vt:lpstr>  Übersicht</vt:lpstr>
      <vt:lpstr> Spiellogik</vt:lpstr>
      <vt:lpstr> Spiellogik</vt:lpstr>
      <vt:lpstr>  Übersicht</vt:lpstr>
      <vt:lpstr> Technische Eigenheiten</vt:lpstr>
      <vt:lpstr> Technische Eigenheiten</vt:lpstr>
      <vt:lpstr>  Übersicht</vt:lpstr>
      <vt:lpstr> Standpunkt / Zwischenresümee</vt:lpstr>
      <vt:lpstr> Standpunkt / Zwischenresümee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Janni Batsilas</dc:creator>
  <cp:lastModifiedBy>Manuela Wildi</cp:lastModifiedBy>
  <cp:revision>6</cp:revision>
  <dcterms:modified xsi:type="dcterms:W3CDTF">2020-04-15T14:48:55Z</dcterms:modified>
</cp:coreProperties>
</file>