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504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7512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2"/>
            <a:ext cx="6348578" cy="53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Meilensteinpräsentation V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Implementierung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  </a:t>
            </a:r>
            <a:r>
              <a:rPr sz="3200" dirty="0"/>
              <a:t>Skip-Bros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sz="3200"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155734" y="4912193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4358377"/>
            <a:ext cx="731509" cy="73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421" y="3706957"/>
            <a:ext cx="731509" cy="73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4987892"/>
            <a:ext cx="731509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3" y="5636084"/>
            <a:ext cx="731509" cy="73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2011" y="2342663"/>
            <a:ext cx="905125" cy="860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Lektion gelernt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4294967295"/>
          </p:nvPr>
        </p:nvSpPr>
        <p:spPr>
          <a:xfrm>
            <a:off x="11089818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-11088" y="720436"/>
            <a:ext cx="526889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40969" y="919993"/>
            <a:ext cx="9678490" cy="612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000" b="1"/>
            </a:pPr>
            <a:r>
              <a:rPr dirty="0"/>
              <a:t>Organisatorisch: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Mehr Zeit für Neues einplanen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Code der Anderen laufend überfliegen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Bessere Strukturierung von Beginn an</a:t>
            </a:r>
          </a:p>
          <a:p>
            <a:pPr lvl="1" indent="457200">
              <a:defRPr sz="2000"/>
            </a:pP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000" b="1"/>
            </a:pPr>
            <a:r>
              <a:rPr dirty="0"/>
              <a:t>Code vom Spiel: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Mehr Vererbung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Wo möglich Enum-Typen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Strukturierte Vergabe von Variablennamen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Verwendung von JavaFX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Testen </a:t>
            </a:r>
            <a:r>
              <a:rPr lang="de-CH" dirty="0" smtClean="0"/>
              <a:t>der </a:t>
            </a:r>
            <a:r>
              <a:rPr dirty="0" smtClean="0"/>
              <a:t>JAR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000" b="1"/>
            </a:pPr>
            <a:r>
              <a:rPr dirty="0"/>
              <a:t>JUnit-Tests</a:t>
            </a:r>
            <a:r>
              <a:rPr dirty="0" smtClean="0"/>
              <a:t>:</a:t>
            </a:r>
            <a:endParaRPr lang="de-CH" sz="2000" dirty="0"/>
          </a:p>
          <a:p>
            <a:pPr marL="581525" lvl="1" indent="-200525">
              <a:buSzPct val="100000"/>
              <a:buChar char="-"/>
              <a:defRPr sz="2000" b="1"/>
            </a:pPr>
            <a:r>
              <a:rPr lang="de-CH" b="0" smtClean="0"/>
              <a:t>Genauer informieren</a:t>
            </a:r>
          </a:p>
          <a:p>
            <a:pPr marL="581525" lvl="1" indent="-200525">
              <a:buSzPct val="100000"/>
              <a:buChar char="-"/>
              <a:defRPr sz="2000" b="1"/>
            </a:pPr>
            <a:r>
              <a:rPr lang="de-CH" b="0" dirty="0" smtClean="0"/>
              <a:t>Zu B</a:t>
            </a:r>
            <a:r>
              <a:rPr b="0" dirty="0" smtClean="0"/>
              <a:t>eginn </a:t>
            </a:r>
            <a:r>
              <a:rPr b="0" dirty="0"/>
              <a:t>Überlegungen zu den Tests</a:t>
            </a:r>
          </a:p>
          <a:p>
            <a:pPr marL="581525" lvl="1" indent="-200525">
              <a:buSzPct val="100000"/>
              <a:buChar char="-"/>
              <a:defRPr sz="2000"/>
            </a:pPr>
            <a:r>
              <a:rPr dirty="0" smtClean="0"/>
              <a:t>Vererbung </a:t>
            </a:r>
            <a:r>
              <a:rPr dirty="0"/>
              <a:t>und Interfaces erhöhen Testbarkeit</a:t>
            </a:r>
          </a:p>
          <a:p>
            <a:pPr lvl="1" indent="3810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</p:txBody>
      </p:sp>
      <p:pic>
        <p:nvPicPr>
          <p:cNvPr id="221" name="image10.png" descr="Ide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67" y="63730"/>
            <a:ext cx="592977" cy="59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2.png" descr="Harvey Balls 20%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8804" y="656705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3.png" descr="Geschichten erzähl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5923" y="4863455"/>
            <a:ext cx="914403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4.png" descr="Irre komische Gesichtskontur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3468" y="1113904"/>
            <a:ext cx="914403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15.png" descr="Höhlenzeichnu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65923" y="2872046"/>
            <a:ext cx="914403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16.png" descr="Klemmbrett teilweise angekreuzt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84161" y="157110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7.png" descr="Management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84647" y="2414846"/>
            <a:ext cx="914403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8.png" descr="Psychische Gesundheit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884161" y="3329247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9.png" descr="Künstliche Intelligenz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684647" y="4406255"/>
            <a:ext cx="914403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20.png" descr="Blaupaus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84161" y="5320655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build="p" bldLvl="5" animBg="1" advAuto="0"/>
      <p:bldP spid="222" grpId="2" uiExpand="1" animBg="1" advAuto="0"/>
      <p:bldP spid="223" grpId="9" animBg="1" advAuto="0"/>
      <p:bldP spid="224" grpId="3" uiExpand="1" animBg="1" advAuto="0"/>
      <p:bldP spid="225" grpId="6" animBg="1" advAuto="0"/>
      <p:bldP spid="226" grpId="4" uiExpand="1" animBg="1" advAuto="0"/>
      <p:bldP spid="227" grpId="5" animBg="1" advAuto="0"/>
      <p:bldP spid="228" grpId="7" animBg="1" advAuto="0"/>
      <p:bldP spid="229" grpId="8" animBg="1" advAuto="0"/>
      <p:bldP spid="230" grpId="1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535399" y="3136612"/>
            <a:ext cx="72360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200" b="1" i="1"/>
            </a:lvl1pPr>
          </a:lstStyle>
          <a:p>
            <a:r>
              <a:rPr dirty="0"/>
              <a:t>Vielen Dank für eure </a:t>
            </a:r>
            <a:r>
              <a:rPr dirty="0" smtClean="0"/>
              <a:t>Aufmerksamkeit!</a:t>
            </a:r>
            <a:endParaRPr dirty="0"/>
          </a:p>
        </p:txBody>
      </p:sp>
      <p:pic>
        <p:nvPicPr>
          <p:cNvPr id="236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207435" y="5952201"/>
            <a:ext cx="2246852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r>
              <a:t>Quelle:  mercadolibre.com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30" y="720436"/>
            <a:ext cx="308863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1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half" idx="1"/>
          </p:nvPr>
        </p:nvSpPr>
        <p:spPr>
          <a:xfrm>
            <a:off x="2270524" y="1253331"/>
            <a:ext cx="7622080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Um mitzuspielen: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IP Adresse: </a:t>
            </a:r>
            <a:r>
              <a:rPr dirty="0" smtClean="0"/>
              <a:t>10.34.58.178</a:t>
            </a:r>
            <a:endParaRPr lang="de-CH" dirty="0" smtClean="0"/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 smtClean="0"/>
              <a:t>Port</a:t>
            </a:r>
            <a:r>
              <a:rPr dirty="0"/>
              <a:t>: 8015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b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Link zum Download des JARs im Chat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5" name="Shape 155"/>
          <p:cNvSpPr/>
          <p:nvPr/>
        </p:nvSpPr>
        <p:spPr>
          <a:xfrm>
            <a:off x="-16630" y="720435"/>
            <a:ext cx="3088634" cy="8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6" name="image7.png" descr="Präsentation mit Checkliste RN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Skip-Bro: Regeln, Ziel und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0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61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3" name="Shape 163"/>
          <p:cNvSpPr/>
          <p:nvPr/>
        </p:nvSpPr>
        <p:spPr>
          <a:xfrm>
            <a:off x="-16630" y="720436"/>
            <a:ext cx="3088635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4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935998" y="6396609"/>
            <a:ext cx="411480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/  Gruppe 15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Skip-Bro: Regeln, Ziel und Mechanik</a:t>
            </a:r>
          </a:p>
        </p:txBody>
      </p:sp>
      <p:sp>
        <p:nvSpPr>
          <p:cNvPr id="172" name="Shape 172"/>
          <p:cNvSpPr/>
          <p:nvPr/>
        </p:nvSpPr>
        <p:spPr>
          <a:xfrm>
            <a:off x="-16630" y="720436"/>
            <a:ext cx="5719164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3" name="image8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4"/>
            <a:ext cx="540003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61" y="981177"/>
            <a:ext cx="8241279" cy="5168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0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79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81" name="Shape 181"/>
          <p:cNvSpPr/>
          <p:nvPr/>
        </p:nvSpPr>
        <p:spPr>
          <a:xfrm>
            <a:off x="-16630" y="720436"/>
            <a:ext cx="3088635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2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90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2" name="Shape 192"/>
          <p:cNvSpPr/>
          <p:nvPr/>
        </p:nvSpPr>
        <p:spPr>
          <a:xfrm>
            <a:off x="-16630" y="720436"/>
            <a:ext cx="308863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3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0" name="Shape 200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-11087" y="720436"/>
            <a:ext cx="4584010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2" name="image9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1"/>
            <a:ext cx="547828" cy="54783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848482" y="1703706"/>
            <a:ext cx="5392887" cy="345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lnSpc>
                <a:spcPct val="150000"/>
              </a:lnSpc>
              <a:buSzPct val="100000"/>
              <a:buChar char="•"/>
              <a:defRPr sz="2000" b="1"/>
            </a:pPr>
            <a:r>
              <a:t>Apache Log4j2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sz="2000" b="1"/>
            </a:pPr>
            <a:r>
              <a:t>MP3SPI</a:t>
            </a:r>
          </a:p>
          <a:p>
            <a:pPr marL="561471" lvl="1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Ermöglicht abspielen von mp3 Dateien</a:t>
            </a:r>
          </a:p>
          <a:p>
            <a:pPr marL="561471" lvl="1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Intuitive Implementation</a:t>
            </a:r>
          </a:p>
          <a:p>
            <a:pPr marL="561471" lvl="1" indent="-180472">
              <a:lnSpc>
                <a:spcPct val="150000"/>
              </a:lnSpc>
              <a:buSzPct val="100000"/>
              <a:buChar char="•"/>
              <a:defRPr sz="2000"/>
            </a:pPr>
            <a:r>
              <a:t>Eigenhändige Ergänzungen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sz="2000" b="1"/>
            </a:pPr>
            <a:r>
              <a:t>WrapEditorKit Klasse</a:t>
            </a:r>
          </a:p>
          <a:p>
            <a:pPr marL="561471" lvl="1" indent="-180472">
              <a:lnSpc>
                <a:spcPct val="150000"/>
              </a:lnSpc>
              <a:buSzPct val="100000"/>
              <a:buChar char="•"/>
              <a:defRPr sz="2000"/>
            </a:pPr>
            <a:r>
              <a:t>Hilft zur korrekten Darstellung des Chats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sz="2000" b="1"/>
            </a:pPr>
            <a:r>
              <a:t>Timer</a:t>
            </a:r>
          </a:p>
          <a:p>
            <a:pPr marL="561471" lvl="1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Verzögerter Ausführung von Tasks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V  /  Gruppe 15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08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0" name="Shape 210"/>
          <p:cNvSpPr/>
          <p:nvPr/>
        </p:nvSpPr>
        <p:spPr>
          <a:xfrm>
            <a:off x="-16630" y="720436"/>
            <a:ext cx="308863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1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Macintosh PowerPoint</Application>
  <PresentationFormat>Benutzerdefiniert</PresentationFormat>
  <Paragraphs>115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PowerPoint-Präsentation</vt:lpstr>
      <vt:lpstr>  Übersicht</vt:lpstr>
      <vt:lpstr>  Übersicht</vt:lpstr>
      <vt:lpstr>  Übersicht</vt:lpstr>
      <vt:lpstr>  Skip-Bro: Regeln, Ziel und Mechanik</vt:lpstr>
      <vt:lpstr>  Übersicht</vt:lpstr>
      <vt:lpstr>  Übersicht</vt:lpstr>
      <vt:lpstr> Technische Eigenheiten</vt:lpstr>
      <vt:lpstr>  Übersicht</vt:lpstr>
      <vt:lpstr> Lektion gelernt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Manuela Wildi</cp:lastModifiedBy>
  <cp:revision>10</cp:revision>
  <dcterms:modified xsi:type="dcterms:W3CDTF">2020-05-13T19:09:10Z</dcterms:modified>
</cp:coreProperties>
</file>