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DC0DE-8BA0-D766-01B7-7E274013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F992F-EC97-0771-8241-724A6F7E7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00443-10E4-0B19-0086-4B35D0B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C8DB8-6191-3A96-03C0-9C5CBF5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2D016-58F3-727F-8CE0-133BC2A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855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57F45-6E71-0968-ECD3-B4E55C3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3EF65-E1AD-12C9-1118-6AAB6A6E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22BA4-DF7D-BEAC-502D-22A87F0D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CF656-4887-A8C9-7CBB-2C69925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A280A-509E-820A-0560-4641B5F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1A05DF-AA49-1FF1-0BA0-CA4347F3E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5314AF-33FC-B0C5-A485-F8F7A681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E5278-6986-0611-1950-5F91325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F97C1-B562-77BB-4BCE-DDD82DD4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5A6F9-BE72-701E-76D0-AB51F099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1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C3E99-8C0B-EC2C-A88B-C6D35709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19242-6218-E79F-C1B9-18251B19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F1BF2-A9C7-F03D-2343-E1B90FE5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E9EB-1058-765A-1E3F-5B862A7A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6A058-43BD-71C9-F44A-73AA6835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33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5209E-F5D3-2A18-14A2-889636B1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A8754-40D9-3F1A-0109-8052D064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CF2A0-1812-58E3-D4F7-F7CA861A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1AFA5-0F61-84A3-AFC8-126F07FF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C484E-ED28-7C68-E3C0-30987025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9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75B68-4406-7578-C097-0CE66345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E7566-AD96-EA52-7FB1-78785A7C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72A48A-3D80-AE7F-6F8A-9AF4CF4B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B870A-B108-FDF5-336E-B6E1B57C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BEE2C-EEA6-7411-FF9C-A79A019F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DBA3C-FBEB-97A0-4AE1-E8D815B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5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3CCFC-F8FD-8BC6-123C-0723886B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A90D2-180E-4E1E-3C15-0F94D80F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67EB8-AF92-C364-E719-7453A2D7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777A8-C2B3-A344-B1C9-BFC4601D0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C7CA6C-E09F-2502-C9A8-501E15C2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745D2-C6C1-C854-32C8-60E9F134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542D4A-D6A4-12F3-4005-3B220795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0B0CCD-DA7B-9A95-B2F8-501E4D4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42787-25E5-4B05-5930-0B3A8F98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A5CAD-73F1-7FDB-0A53-84DDA9AC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B7CA27-6FA3-67F3-0F03-1B12A649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419B4-D7BB-3D65-217A-89C6303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7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CCE4AD-CB2E-DD23-2D61-4352DD7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AD7BB-6F15-79D2-D6A0-50D95BA9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89002-2D0B-4445-EF73-D66D9EE3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398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5D833-251F-5028-91C0-2E4174E8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D061C-10C7-DF2B-5B22-05EAD8F0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57A2E-1C6C-45E3-FEB4-2A65CCF8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07A66-1F14-D8E5-23E6-27FDE59E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F203C-DE5A-C9C3-6D89-2BBF9F00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61EC2-67D8-B0B5-BF74-2FB268FB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66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61B9-91FA-1E2B-5396-A0AC3591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CA9C6A-B7D5-4A11-E90C-10E2B4A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27A1DA-3678-1648-5C9D-0FF3CFBBD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E7FB7-707C-1D32-2AA7-7C0CA13D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2C1E4-F10C-1F4C-4EBA-EF0DD0E8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4735A-1470-66FC-4797-9BC7FD6C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359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7C9576-8849-1343-235C-670F0144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106F7-2858-4EBD-6879-C7BCF408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48FE1-EE14-5824-2E7E-F5289B034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0217F-AA70-46BB-A19D-509FD7442144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79F65-E936-23A9-0466-DF66A1015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AC90E-9033-8217-D3BE-5E1DB2600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847B4-A712-4402-AD42-7967E6F433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EF9283EE-BDAE-088C-373F-4D75452923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77" y="801601"/>
            <a:ext cx="9848602" cy="5254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E6C416-A3DF-7D1E-4481-58B58E031E83}"/>
              </a:ext>
            </a:extLst>
          </p:cNvPr>
          <p:cNvCxnSpPr>
            <a:cxnSpLocks/>
          </p:cNvCxnSpPr>
          <p:nvPr/>
        </p:nvCxnSpPr>
        <p:spPr>
          <a:xfrm flipV="1">
            <a:off x="2196897" y="2210991"/>
            <a:ext cx="104775" cy="16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FCA6EA5-D504-F94B-7F3C-C640B30FADD5}"/>
              </a:ext>
            </a:extLst>
          </p:cNvPr>
          <p:cNvCxnSpPr>
            <a:cxnSpLocks/>
          </p:cNvCxnSpPr>
          <p:nvPr/>
        </p:nvCxnSpPr>
        <p:spPr>
          <a:xfrm flipH="1" flipV="1">
            <a:off x="2686051" y="2193132"/>
            <a:ext cx="104774" cy="15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82E5CA4-8479-60EF-37CB-4DA1F52B98FD}"/>
              </a:ext>
            </a:extLst>
          </p:cNvPr>
          <p:cNvCxnSpPr>
            <a:cxnSpLocks/>
          </p:cNvCxnSpPr>
          <p:nvPr/>
        </p:nvCxnSpPr>
        <p:spPr>
          <a:xfrm>
            <a:off x="2262188" y="1495426"/>
            <a:ext cx="157163" cy="1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BC39E4-1490-8A67-571A-17E96D0422BA}"/>
              </a:ext>
            </a:extLst>
          </p:cNvPr>
          <p:cNvCxnSpPr>
            <a:cxnSpLocks/>
          </p:cNvCxnSpPr>
          <p:nvPr/>
        </p:nvCxnSpPr>
        <p:spPr>
          <a:xfrm flipH="1">
            <a:off x="3031028" y="1359694"/>
            <a:ext cx="193185" cy="102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81E645-442F-9590-A8D1-A5FD95E466DD}"/>
              </a:ext>
            </a:extLst>
          </p:cNvPr>
          <p:cNvSpPr/>
          <p:nvPr/>
        </p:nvSpPr>
        <p:spPr>
          <a:xfrm>
            <a:off x="1968947" y="2357436"/>
            <a:ext cx="192577" cy="1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</a:t>
            </a:r>
            <a:endParaRPr lang="de-CH" sz="1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068E16-2441-D088-BDE0-41A57D4D255B}"/>
              </a:ext>
            </a:extLst>
          </p:cNvPr>
          <p:cNvSpPr/>
          <p:nvPr/>
        </p:nvSpPr>
        <p:spPr>
          <a:xfrm>
            <a:off x="2062854" y="1259836"/>
            <a:ext cx="192577" cy="1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</a:t>
            </a:r>
            <a:endParaRPr lang="de-CH" sz="14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6E39A90B-3B31-A793-4B25-EF05C0249BD9}"/>
              </a:ext>
            </a:extLst>
          </p:cNvPr>
          <p:cNvSpPr/>
          <p:nvPr/>
        </p:nvSpPr>
        <p:spPr>
          <a:xfrm>
            <a:off x="2838451" y="2345529"/>
            <a:ext cx="192577" cy="1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</a:t>
            </a:r>
            <a:endParaRPr lang="de-CH" sz="1400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1E4A4D3-5E04-993B-9E39-0D7D7C59F969}"/>
              </a:ext>
            </a:extLst>
          </p:cNvPr>
          <p:cNvSpPr/>
          <p:nvPr/>
        </p:nvSpPr>
        <p:spPr>
          <a:xfrm>
            <a:off x="3267419" y="1226498"/>
            <a:ext cx="192577" cy="1643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71690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Szabo</dc:creator>
  <cp:lastModifiedBy>Nicola Szabo</cp:lastModifiedBy>
  <cp:revision>1</cp:revision>
  <dcterms:created xsi:type="dcterms:W3CDTF">2024-06-03T21:51:17Z</dcterms:created>
  <dcterms:modified xsi:type="dcterms:W3CDTF">2024-06-03T21:59:26Z</dcterms:modified>
</cp:coreProperties>
</file>