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angrge/wt_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10000"/>
            <a:ext cx="62484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Section -G </a:t>
            </a:r>
          </a:p>
          <a:p>
            <a:r>
              <a:rPr lang="en-GB" sz="2800" b="1" dirty="0"/>
              <a:t>V Sai </a:t>
            </a:r>
            <a:r>
              <a:rPr lang="en-GB" sz="2800" b="1" dirty="0" err="1"/>
              <a:t>Akshith</a:t>
            </a:r>
            <a:r>
              <a:rPr lang="en-GB" sz="2800" b="1" dirty="0"/>
              <a:t>(PES2UG19CS440)</a:t>
            </a:r>
          </a:p>
          <a:p>
            <a:r>
              <a:rPr lang="en-GB" sz="2800" b="1" dirty="0" err="1"/>
              <a:t>Tejas</a:t>
            </a:r>
            <a:r>
              <a:rPr lang="en-GB" sz="2800" b="1" dirty="0"/>
              <a:t> R(PES2UG19CS429)</a:t>
            </a:r>
          </a:p>
          <a:p>
            <a:r>
              <a:rPr lang="en-GB" sz="2800" b="1" dirty="0"/>
              <a:t>Rohan George(PES2UG19CS910)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914400" y="57150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https://github.com/rohangrge/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wt_project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-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Music Streaming Website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 application we have envisioned is a music streaming haven. It offers ease of access and a platform for music lovers to discover a variety of music. </a:t>
            </a:r>
          </a:p>
          <a:p>
            <a:r>
              <a:rPr lang="en-US" sz="3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Exploring the world of music has never been simpler. Any person who craves for some tunes can create an account for himself/herself upon registering with the required details such as email. </a:t>
            </a:r>
            <a:endParaRPr lang="en-IN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sz="3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They can then freely browse through our library of music and choose to listen to the song of their choice with a single click. Playback features will also be incorporated to make the experience smooth and enjoyable.</a:t>
            </a:r>
            <a:endParaRPr lang="en-IN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Technologies Used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React</a:t>
            </a:r>
          </a:p>
          <a:p>
            <a:r>
              <a:rPr lang="en-GB" sz="2400" dirty="0"/>
              <a:t>Node </a:t>
            </a:r>
          </a:p>
          <a:p>
            <a:r>
              <a:rPr lang="en-GB" sz="2400" dirty="0"/>
              <a:t>Express</a:t>
            </a:r>
          </a:p>
          <a:p>
            <a:r>
              <a:rPr lang="en-GB" sz="2400" dirty="0"/>
              <a:t>Mongo-DB</a:t>
            </a:r>
          </a:p>
          <a:p>
            <a:r>
              <a:rPr lang="en-GB" sz="2400" dirty="0"/>
              <a:t>Redux(Displaying components)</a:t>
            </a:r>
          </a:p>
          <a:p>
            <a:r>
              <a:rPr lang="en-GB" sz="2400" dirty="0"/>
              <a:t>Routing using React-Router</a:t>
            </a:r>
          </a:p>
          <a:p>
            <a:r>
              <a:rPr lang="en-GB" sz="2400" dirty="0"/>
              <a:t>JWT (for authorisation and login)</a:t>
            </a:r>
          </a:p>
          <a:p>
            <a:r>
              <a:rPr lang="en-GB" sz="2400" dirty="0"/>
              <a:t>React-Router(For effective routing to display multiple pages)</a:t>
            </a:r>
          </a:p>
          <a:p>
            <a:r>
              <a:rPr lang="en-GB" sz="2400" dirty="0" err="1"/>
              <a:t>Bcrypt</a:t>
            </a:r>
            <a:r>
              <a:rPr lang="en-GB" sz="2400" dirty="0"/>
              <a:t>(for hashing the password to storage)</a:t>
            </a:r>
          </a:p>
          <a:p>
            <a:pPr marL="0" indent="0">
              <a:buNone/>
            </a:pPr>
            <a:endParaRPr lang="en-GB" sz="24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Login-V Sai </a:t>
            </a:r>
            <a:r>
              <a:rPr lang="en-GB" dirty="0" err="1"/>
              <a:t>Akshith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Register-Rohan George</a:t>
            </a:r>
          </a:p>
          <a:p>
            <a:pPr marL="0" indent="0">
              <a:buNone/>
            </a:pPr>
            <a:r>
              <a:rPr lang="en-GB" dirty="0"/>
              <a:t>Music player-</a:t>
            </a:r>
            <a:r>
              <a:rPr lang="en-GB" dirty="0" err="1"/>
              <a:t>Tejas</a:t>
            </a:r>
            <a:r>
              <a:rPr lang="en-GB" dirty="0"/>
              <a:t> R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200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Leelawadee UI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Rohan George</cp:lastModifiedBy>
  <cp:revision>3</cp:revision>
  <dcterms:created xsi:type="dcterms:W3CDTF">2020-11-18T05:59:33Z</dcterms:created>
  <dcterms:modified xsi:type="dcterms:W3CDTF">2020-12-07T08:45:42Z</dcterms:modified>
</cp:coreProperties>
</file>