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247" y="781938"/>
            <a:ext cx="999553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795845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0440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30" dirty="0"/>
              <a:t> </a:t>
            </a:r>
            <a:r>
              <a:rPr spc="-10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latin typeface="Arial"/>
                <a:cs typeface="Arial"/>
              </a:rPr>
              <a:t>CREDIT</a:t>
            </a:r>
            <a:r>
              <a:rPr sz="9600" b="1" spc="-390" dirty="0">
                <a:latin typeface="Arial"/>
                <a:cs typeface="Arial"/>
              </a:rPr>
              <a:t> </a:t>
            </a:r>
            <a:r>
              <a:rPr sz="9600" b="1" spc="-20" dirty="0">
                <a:latin typeface="Arial"/>
                <a:cs typeface="Arial"/>
              </a:rPr>
              <a:t>CARD</a:t>
            </a:r>
            <a:endParaRPr sz="9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90" dirty="0">
                <a:solidFill>
                  <a:srgbClr val="FFC000"/>
                </a:solidFill>
                <a:latin typeface="Arial MT"/>
                <a:cs typeface="Arial MT"/>
              </a:rPr>
              <a:t>WEEKLY</a:t>
            </a:r>
            <a:endParaRPr sz="5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805" dirty="0">
                <a:solidFill>
                  <a:srgbClr val="FFC000"/>
                </a:solidFill>
                <a:latin typeface="Arial MT"/>
                <a:cs typeface="Arial MT"/>
              </a:rPr>
              <a:t>STATUS</a:t>
            </a:r>
            <a:r>
              <a:rPr sz="5700" spc="-270" dirty="0">
                <a:solidFill>
                  <a:srgbClr val="FFC000"/>
                </a:solidFill>
                <a:latin typeface="Arial MT"/>
                <a:cs typeface="Arial MT"/>
              </a:rPr>
              <a:t> </a:t>
            </a:r>
            <a:r>
              <a:rPr sz="5700" spc="-745" dirty="0">
                <a:solidFill>
                  <a:srgbClr val="FFC000"/>
                </a:solidFill>
                <a:latin typeface="Arial MT"/>
                <a:cs typeface="Arial MT"/>
              </a:rPr>
              <a:t>REPORT</a:t>
            </a:r>
            <a:endParaRPr sz="5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79409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Content</a:t>
            </a:r>
            <a:r>
              <a:rPr sz="4000" spc="-5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in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this</a:t>
            </a:r>
            <a:r>
              <a:rPr sz="4000" spc="-4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tutorial</a:t>
            </a:r>
            <a:r>
              <a:rPr sz="4000" spc="-40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Arial Black"/>
                <a:cs typeface="Arial Black"/>
              </a:rPr>
              <a:t>video</a:t>
            </a:r>
            <a:endParaRPr sz="4000" dirty="0">
              <a:latin typeface="Arial Black"/>
              <a:cs typeface="Arial Black"/>
            </a:endParaRPr>
          </a:p>
          <a:p>
            <a:pPr marL="777875" indent="-743585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processing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</a:tabLst>
            </a:pP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  <a:p>
            <a:pPr marL="777875" indent="-74358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217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C000"/>
                </a:solidFill>
                <a:latin typeface="Arial Black"/>
                <a:cs typeface="Arial Black"/>
              </a:rPr>
              <a:t>Project</a:t>
            </a:r>
            <a:r>
              <a:rPr sz="4000" spc="5" dirty="0">
                <a:solidFill>
                  <a:srgbClr val="FFC000"/>
                </a:solidFill>
                <a:latin typeface="Arial Black"/>
                <a:cs typeface="Arial Black"/>
              </a:rPr>
              <a:t> </a:t>
            </a:r>
            <a:r>
              <a:rPr sz="4000" spc="-10" dirty="0">
                <a:solidFill>
                  <a:srgbClr val="FFC000"/>
                </a:solidFill>
                <a:latin typeface="Arial Black"/>
                <a:cs typeface="Arial Black"/>
              </a:rPr>
              <a:t>Objective</a:t>
            </a:r>
            <a:endParaRPr sz="4000"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0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comprehensive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weekly</a:t>
            </a:r>
            <a:r>
              <a:rPr sz="40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monitor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0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40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operations effectively.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Import</a:t>
            </a:r>
            <a:r>
              <a:rPr spc="-35" dirty="0"/>
              <a:t> </a:t>
            </a:r>
            <a:r>
              <a:rPr dirty="0"/>
              <a:t>data</a:t>
            </a:r>
            <a:r>
              <a:rPr spc="-3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SQL</a:t>
            </a:r>
            <a:r>
              <a:rPr spc="-20" dirty="0"/>
              <a:t> </a:t>
            </a:r>
            <a:r>
              <a:rPr spc="-10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608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358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</a:tabLst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"20-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30",</a:t>
            </a:r>
            <a:endParaRPr sz="160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40,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"30-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40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50,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"40-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50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60,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"50-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600">
              <a:latin typeface="Calibri"/>
              <a:cs typeface="Calibri"/>
            </a:endParaRPr>
          </a:p>
          <a:p>
            <a:pPr marL="242570" marR="5881370" indent="-230504">
              <a:lnSpc>
                <a:spcPct val="11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TRUE(),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 35000,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DAX</a:t>
            </a:r>
            <a:r>
              <a:rPr spc="-270" dirty="0"/>
              <a:t> </a:t>
            </a:r>
            <a:r>
              <a:rPr spc="-10" dirty="0"/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+ 'public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cc_detail'[interest_earned]</a:t>
            </a:r>
            <a:endParaRPr sz="160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190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7580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</a:t>
            </a:r>
            <a:r>
              <a:rPr sz="16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CALCULATE(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SUM('public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= MAX('public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Insights-</a:t>
            </a:r>
            <a:r>
              <a:rPr spc="-25" dirty="0"/>
              <a:t> </a:t>
            </a:r>
            <a:r>
              <a:rPr dirty="0"/>
              <a:t>Week</a:t>
            </a:r>
            <a:r>
              <a:rPr spc="-45" dirty="0"/>
              <a:t> </a:t>
            </a:r>
            <a:r>
              <a:rPr dirty="0"/>
              <a:t>53</a:t>
            </a:r>
            <a:r>
              <a:rPr spc="-40" dirty="0"/>
              <a:t> </a:t>
            </a:r>
            <a:r>
              <a:rPr spc="-10" dirty="0"/>
              <a:t>(31</a:t>
            </a:r>
            <a:r>
              <a:rPr sz="3975" spc="-15" baseline="25157" dirty="0"/>
              <a:t>st</a:t>
            </a:r>
            <a:r>
              <a:rPr sz="3975" baseline="25157" dirty="0"/>
              <a:t>	</a:t>
            </a:r>
            <a:r>
              <a:rPr sz="4000" spc="-20" dirty="0"/>
              <a:t>Dec)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08433"/>
            <a:ext cx="10269220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count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xx%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amount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6035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Blue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Silver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transactions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025" indent="-359410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509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Import data to SQL database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User Unknown</cp:lastModifiedBy>
  <cp:revision>2</cp:revision>
  <dcterms:created xsi:type="dcterms:W3CDTF">2025-08-28T18:04:13Z</dcterms:created>
  <dcterms:modified xsi:type="dcterms:W3CDTF">2025-08-28T18:09:46Z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2025-08-28T00:00:00Z</vt:filetime>
  </property>
  <property fmtid="{D5CDD505-2E9C-101B-9397-08002B2CF9AE}" pid="5" name="Producer">
    <vt:lpwstr>Microsoft® PowerPoint® 2021</vt:lpwstr>
  </property>
</Properties>
</file>