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041B-DD2F-44C2-8BEF-111BEE45994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6608-26CD-45BA-A14A-30ED265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2191" y="2640729"/>
            <a:ext cx="5055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Bahnschrift Light" panose="020B0502040204020203" pitchFamily="34" charset="0"/>
              </a:rPr>
              <a:t>After a long and hard day at work, you couldn’t wait to go home and see your cousin, Nina.</a:t>
            </a:r>
          </a:p>
        </p:txBody>
      </p:sp>
    </p:spTree>
    <p:extLst>
      <p:ext uri="{BB962C8B-B14F-4D97-AF65-F5344CB8AC3E}">
        <p14:creationId xmlns:p14="http://schemas.microsoft.com/office/powerpoint/2010/main" val="35296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2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S1</dc:creator>
  <cp:lastModifiedBy>S1</cp:lastModifiedBy>
  <cp:revision>3</cp:revision>
  <dcterms:created xsi:type="dcterms:W3CDTF">2019-02-25T19:40:36Z</dcterms:created>
  <dcterms:modified xsi:type="dcterms:W3CDTF">2019-02-25T19:53:44Z</dcterms:modified>
</cp:coreProperties>
</file>