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24" r:id="rId1"/>
  </p:sldMasterIdLst>
  <p:sldIdLst>
    <p:sldId id="256" r:id="rId2"/>
    <p:sldId id="265" r:id="rId3"/>
    <p:sldId id="268" r:id="rId4"/>
    <p:sldId id="26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0"/>
    <p:restoredTop sz="94298"/>
  </p:normalViewPr>
  <p:slideViewPr>
    <p:cSldViewPr snapToGrid="0" snapToObjects="1">
      <p:cViewPr>
        <p:scale>
          <a:sx n="88" d="100"/>
          <a:sy n="88" d="100"/>
        </p:scale>
        <p:origin x="-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5CD342-A72A-B14C-99F9-F4DB5EA4A673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063BFD-21E2-844A-99E1-F03BE7E46C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5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311" y="406400"/>
            <a:ext cx="9686925" cy="14509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CS 542 </a:t>
            </a:r>
            <a:r>
              <a:rPr lang="mr-IN" sz="4000" b="1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Computer Network 1 Project</a:t>
            </a: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Simulator of Link State Routing - Algorithm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48895"/>
            <a:ext cx="11149693" cy="1971447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						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Name</a:t>
            </a:r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Rohan </a:t>
            </a:r>
            <a:r>
              <a:rPr lang="en-US" b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Suresh </a:t>
            </a:r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Jain</a:t>
            </a:r>
          </a:p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						</a:t>
            </a:r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Seat Number: 39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					CWID: A20378201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7001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567" y="201881"/>
            <a:ext cx="1144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latin typeface="+mj-lt"/>
              </a:rPr>
              <a:t>Selection of 4</a:t>
            </a:r>
            <a:r>
              <a:rPr lang="en-US" sz="2800" b="1" i="1" u="sng" baseline="30000" dirty="0" smtClean="0">
                <a:latin typeface="+mj-lt"/>
              </a:rPr>
              <a:t>th</a:t>
            </a:r>
            <a:r>
              <a:rPr lang="en-US" sz="2800" b="1" i="1" u="sng" dirty="0" smtClean="0">
                <a:latin typeface="+mj-lt"/>
              </a:rPr>
              <a:t> option for router(router ‘3’) to be removed and printing </a:t>
            </a:r>
            <a:r>
              <a:rPr lang="en-US" sz="2800" b="1" i="1" u="sng" dirty="0" smtClean="0">
                <a:latin typeface="+mj-lt"/>
              </a:rPr>
              <a:t>new shortest </a:t>
            </a:r>
            <a:r>
              <a:rPr lang="en-US" sz="2800" b="1" i="1" u="sng" dirty="0" smtClean="0">
                <a:latin typeface="+mj-lt"/>
              </a:rPr>
              <a:t>path from source(router ‘0’) to </a:t>
            </a:r>
            <a:r>
              <a:rPr lang="en-US" sz="2800" b="1" i="1" u="sng" dirty="0" err="1" smtClean="0">
                <a:latin typeface="+mj-lt"/>
              </a:rPr>
              <a:t>dest</a:t>
            </a:r>
            <a:r>
              <a:rPr lang="en-US" sz="2800" b="1" i="1" u="sng" dirty="0" smtClean="0">
                <a:latin typeface="+mj-lt"/>
              </a:rPr>
              <a:t>(router ‘5</a:t>
            </a:r>
            <a:r>
              <a:rPr lang="en-US" sz="2800" b="1" i="1" u="sng" dirty="0" smtClean="0">
                <a:latin typeface="+mj-lt"/>
              </a:rPr>
              <a:t>’) along with cost. </a:t>
            </a:r>
            <a:endParaRPr lang="en-US" sz="2800" b="1" i="1" u="sng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279099"/>
            <a:ext cx="9951720" cy="50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6" y="142504"/>
            <a:ext cx="11388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latin typeface="+mj-lt"/>
              </a:rPr>
              <a:t>Selection of 5</a:t>
            </a:r>
            <a:r>
              <a:rPr lang="en-US" sz="3200" b="1" i="1" u="sng" baseline="30000" dirty="0" smtClean="0">
                <a:latin typeface="+mj-lt"/>
              </a:rPr>
              <a:t>th</a:t>
            </a:r>
            <a:r>
              <a:rPr lang="en-US" sz="3200" b="1" i="1" u="sng" dirty="0" smtClean="0">
                <a:latin typeface="+mj-lt"/>
              </a:rPr>
              <a:t> option which display best router(router’2</a:t>
            </a:r>
            <a:r>
              <a:rPr lang="en-US" sz="3200" b="1" i="1" u="sng" smtClean="0">
                <a:latin typeface="+mj-lt"/>
              </a:rPr>
              <a:t>’) </a:t>
            </a:r>
            <a:r>
              <a:rPr lang="en-US" sz="3200" b="1" i="1" u="sng" smtClean="0">
                <a:latin typeface="+mj-lt"/>
              </a:rPr>
              <a:t>which has shortest </a:t>
            </a:r>
            <a:r>
              <a:rPr lang="en-US" sz="3200" b="1" i="1" u="sng" dirty="0" smtClean="0">
                <a:latin typeface="+mj-lt"/>
              </a:rPr>
              <a:t>path to all other routers.</a:t>
            </a:r>
            <a:endParaRPr lang="en-US" sz="3200" b="1" i="1" u="sng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1" y="1219722"/>
            <a:ext cx="9901645" cy="50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0020" y="106878"/>
            <a:ext cx="1084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smtClean="0">
                <a:latin typeface="+mj-lt"/>
              </a:rPr>
              <a:t>Selection of 6</a:t>
            </a:r>
            <a:r>
              <a:rPr lang="en-US" sz="3200" b="1" i="1" u="sng" baseline="30000" dirty="0" smtClean="0">
                <a:latin typeface="+mj-lt"/>
              </a:rPr>
              <a:t>th</a:t>
            </a:r>
            <a:r>
              <a:rPr lang="en-US" sz="3200" b="1" i="1" u="sng" dirty="0" smtClean="0">
                <a:latin typeface="+mj-lt"/>
              </a:rPr>
              <a:t> option to exit the program.</a:t>
            </a:r>
            <a:endParaRPr lang="en-US" sz="3200" b="1" i="1" u="sng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20" y="824844"/>
            <a:ext cx="10517580" cy="53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61257"/>
            <a:ext cx="766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 smtClean="0">
                <a:latin typeface="+mj-lt"/>
              </a:rPr>
              <a:t>Conclusion</a:t>
            </a:r>
            <a:endParaRPr lang="en-US" sz="3600" b="1" i="1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628" y="1640115"/>
            <a:ext cx="109292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 smtClean="0">
                <a:latin typeface="+mj-lt"/>
                <a:ea typeface="Calibri" charset="0"/>
                <a:cs typeface="Calibri" charset="0"/>
              </a:rPr>
              <a:t>Implemented code for Link State Routing </a:t>
            </a:r>
            <a:r>
              <a:rPr lang="en-US" sz="3000" dirty="0">
                <a:latin typeface="+mj-lt"/>
                <a:ea typeface="Calibri" charset="0"/>
                <a:cs typeface="Calibri" charset="0"/>
              </a:rPr>
              <a:t>A</a:t>
            </a:r>
            <a:r>
              <a:rPr lang="en-US" sz="3000" dirty="0" smtClean="0">
                <a:latin typeface="+mj-lt"/>
                <a:ea typeface="Calibri" charset="0"/>
                <a:cs typeface="Calibri" charset="0"/>
              </a:rPr>
              <a:t>lgorithm works for any size of network(matrix).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>
                <a:latin typeface="+mj-lt"/>
                <a:ea typeface="Calibri" charset="0"/>
                <a:cs typeface="Calibri" charset="0"/>
              </a:rPr>
              <a:t>Given a valid input, it will find shortest path from source to destination.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>
                <a:latin typeface="+mj-lt"/>
                <a:ea typeface="Calibri" charset="0"/>
                <a:cs typeface="Calibri" charset="0"/>
              </a:rPr>
              <a:t>Additional functionalities of code includes finding the shortest path from source to destination after router is removed and finding the best router for broadcast.</a:t>
            </a:r>
            <a:endParaRPr lang="en-US" sz="3000" dirty="0">
              <a:latin typeface="+mj-lt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900" y="426720"/>
            <a:ext cx="818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 smtClean="0">
                <a:latin typeface="+mj-lt"/>
              </a:rPr>
              <a:t>Link State Routing Algorithm</a:t>
            </a:r>
            <a:endParaRPr lang="en-US" sz="4000" b="1" i="1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277" y="1749697"/>
            <a:ext cx="10567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latin typeface="+mj-lt"/>
              </a:rPr>
              <a:t>All link-state routing protocols apply Dijkstra's algorithm to calculate the best path route. </a:t>
            </a:r>
            <a:endParaRPr lang="en-US" sz="3200" dirty="0" smtClean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It is used in packet switching for network communication.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This algorithm uses accumulated costs along each path, from source to destination, to determine the total cost of a route</a:t>
            </a:r>
            <a:r>
              <a:rPr lang="en-US" sz="3200" dirty="0" smtClean="0">
                <a:latin typeface="+mj-lt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Examples includes OSPF and IS-IS.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9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3429" y="478971"/>
            <a:ext cx="6023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 smtClean="0">
                <a:latin typeface="+mj-lt"/>
              </a:rPr>
              <a:t>Dijkstra’s Algorithm</a:t>
            </a:r>
            <a:endParaRPr lang="en-US" sz="4000" b="1" i="1" u="sng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885" y="1857829"/>
            <a:ext cx="103486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It is used to find the shortest path between the routers in the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It is also called as single source shortest path problem.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Link State routing algorithm applied Dijkstra’s </a:t>
            </a:r>
            <a:r>
              <a:rPr lang="en-US" sz="3200" dirty="0" err="1" smtClean="0">
                <a:latin typeface="+mj-lt"/>
              </a:rPr>
              <a:t>alogorithm</a:t>
            </a:r>
            <a:r>
              <a:rPr lang="en-US" sz="3200" dirty="0" smtClean="0">
                <a:latin typeface="+mj-lt"/>
              </a:rPr>
              <a:t> to find the best path route.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4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777" y="127000"/>
            <a:ext cx="1037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 smtClean="0">
                <a:latin typeface="+mj-lt"/>
              </a:rPr>
              <a:t>Dijkstra’s Algorithm Pseudo Code</a:t>
            </a:r>
            <a:endParaRPr lang="en-US" sz="4000" b="1" i="1" u="sng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777" y="1371913"/>
            <a:ext cx="10941594" cy="408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dist</a:t>
            </a:r>
            <a:r>
              <a:rPr lang="en-US" dirty="0">
                <a:latin typeface="+mj-lt"/>
              </a:rPr>
              <a:t>[s] ←0							  (distance to source vertex is zero)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for all v ∈ V–{s} </a:t>
            </a:r>
          </a:p>
          <a:p>
            <a:r>
              <a:rPr lang="en-US" dirty="0">
                <a:latin typeface="+mj-lt"/>
              </a:rPr>
              <a:t>do </a:t>
            </a:r>
            <a:r>
              <a:rPr lang="en-US" dirty="0" err="1">
                <a:latin typeface="+mj-lt"/>
              </a:rPr>
              <a:t>dist</a:t>
            </a:r>
            <a:r>
              <a:rPr lang="en-US" dirty="0">
                <a:latin typeface="+mj-lt"/>
              </a:rPr>
              <a:t>[v] ←∞					             </a:t>
            </a:r>
            <a:r>
              <a:rPr lang="en-US" dirty="0" smtClean="0">
                <a:latin typeface="+mj-lt"/>
              </a:rPr>
              <a:t>	 	  </a:t>
            </a:r>
            <a:r>
              <a:rPr lang="en-US" dirty="0">
                <a:latin typeface="+mj-lt"/>
              </a:rPr>
              <a:t>(set all other distances to infinity)</a:t>
            </a:r>
          </a:p>
          <a:p>
            <a:r>
              <a:rPr lang="en-US" dirty="0">
                <a:latin typeface="+mj-lt"/>
              </a:rPr>
              <a:t>S←∅ 						      </a:t>
            </a:r>
            <a:r>
              <a:rPr lang="en-US" dirty="0" smtClean="0">
                <a:latin typeface="+mj-lt"/>
              </a:rPr>
              <a:t>          (</a:t>
            </a:r>
            <a:r>
              <a:rPr lang="en-US" dirty="0">
                <a:latin typeface="+mj-lt"/>
              </a:rPr>
              <a:t>S, the set of visited vertices is initially empty)</a:t>
            </a:r>
          </a:p>
          <a:p>
            <a:r>
              <a:rPr lang="en-US" dirty="0">
                <a:latin typeface="+mj-lt"/>
              </a:rPr>
              <a:t>Q←V 						           </a:t>
            </a:r>
            <a:r>
              <a:rPr lang="en-US" dirty="0" smtClean="0">
                <a:latin typeface="+mj-lt"/>
              </a:rPr>
              <a:t>           </a:t>
            </a:r>
            <a:r>
              <a:rPr lang="en-US" dirty="0">
                <a:latin typeface="+mj-lt"/>
              </a:rPr>
              <a:t>(Q, the queue initially contains all vertices)</a:t>
            </a:r>
          </a:p>
          <a:p>
            <a:r>
              <a:rPr lang="en-US" dirty="0">
                <a:latin typeface="+mj-lt"/>
              </a:rPr>
              <a:t>while Q ≠∅ 						                    </a:t>
            </a:r>
            <a:r>
              <a:rPr lang="en-US" dirty="0" smtClean="0">
                <a:latin typeface="+mj-lt"/>
              </a:rPr>
              <a:t>     </a:t>
            </a:r>
            <a:r>
              <a:rPr lang="en-US" dirty="0">
                <a:latin typeface="+mj-lt"/>
              </a:rPr>
              <a:t>(while the queue is not empty)</a:t>
            </a:r>
          </a:p>
          <a:p>
            <a:r>
              <a:rPr lang="en-US" dirty="0">
                <a:latin typeface="+mj-lt"/>
              </a:rPr>
              <a:t>do  u ← </a:t>
            </a:r>
            <a:r>
              <a:rPr lang="en-US" dirty="0" err="1">
                <a:latin typeface="+mj-lt"/>
              </a:rPr>
              <a:t>mindistance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Q,dist</a:t>
            </a:r>
            <a:r>
              <a:rPr lang="en-US" dirty="0">
                <a:latin typeface="+mj-lt"/>
              </a:rPr>
              <a:t>)    		      </a:t>
            </a:r>
            <a:r>
              <a:rPr lang="en-US" dirty="0" smtClean="0">
                <a:latin typeface="+mj-lt"/>
              </a:rPr>
              <a:t>      	            (</a:t>
            </a:r>
            <a:r>
              <a:rPr lang="en-US" dirty="0">
                <a:latin typeface="+mj-lt"/>
              </a:rPr>
              <a:t>select the element of Q with the min. distance)</a:t>
            </a:r>
          </a:p>
          <a:p>
            <a:r>
              <a:rPr lang="en-US" dirty="0">
                <a:latin typeface="+mj-lt"/>
              </a:rPr>
              <a:t>S←S∪{u} 					                  </a:t>
            </a:r>
            <a:r>
              <a:rPr lang="en-US" dirty="0" smtClean="0">
                <a:latin typeface="+mj-lt"/>
              </a:rPr>
              <a:t>                       </a:t>
            </a:r>
            <a:r>
              <a:rPr lang="en-US" dirty="0">
                <a:latin typeface="+mj-lt"/>
              </a:rPr>
              <a:t>(add u to list of visited vertices)</a:t>
            </a:r>
          </a:p>
          <a:p>
            <a:r>
              <a:rPr lang="en-US" dirty="0">
                <a:latin typeface="+mj-lt"/>
              </a:rPr>
              <a:t>for all v ∈ neighbors[u]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do if </a:t>
            </a:r>
            <a:r>
              <a:rPr lang="en-US" dirty="0" err="1">
                <a:latin typeface="+mj-lt"/>
              </a:rPr>
              <a:t>dist</a:t>
            </a:r>
            <a:r>
              <a:rPr lang="en-US" dirty="0">
                <a:latin typeface="+mj-lt"/>
              </a:rPr>
              <a:t>[v] &gt; </a:t>
            </a:r>
            <a:r>
              <a:rPr lang="en-US" dirty="0" err="1">
                <a:latin typeface="+mj-lt"/>
              </a:rPr>
              <a:t>dist</a:t>
            </a:r>
            <a:r>
              <a:rPr lang="en-US" dirty="0">
                <a:latin typeface="+mj-lt"/>
              </a:rPr>
              <a:t>[u] + w(u, v) 				</a:t>
            </a:r>
            <a:r>
              <a:rPr lang="en-US" dirty="0" smtClean="0">
                <a:latin typeface="+mj-lt"/>
              </a:rPr>
              <a:t>                             (</a:t>
            </a:r>
            <a:r>
              <a:rPr lang="en-US" dirty="0">
                <a:latin typeface="+mj-lt"/>
              </a:rPr>
              <a:t>if new shortest path found) </a:t>
            </a:r>
          </a:p>
          <a:p>
            <a:r>
              <a:rPr lang="en-US" dirty="0">
                <a:latin typeface="+mj-lt"/>
              </a:rPr>
              <a:t>then d[v] ←d[u] + w(u, v) 			         </a:t>
            </a:r>
            <a:r>
              <a:rPr lang="en-US" dirty="0" smtClean="0">
                <a:latin typeface="+mj-lt"/>
              </a:rPr>
              <a:t>                                                 (</a:t>
            </a:r>
            <a:r>
              <a:rPr lang="en-US" dirty="0">
                <a:latin typeface="+mj-lt"/>
              </a:rPr>
              <a:t>set new value of shortest path)</a:t>
            </a:r>
          </a:p>
          <a:p>
            <a:r>
              <a:rPr lang="en-US" dirty="0">
                <a:latin typeface="+mj-lt"/>
              </a:rPr>
              <a:t> </a:t>
            </a:r>
          </a:p>
          <a:p>
            <a:r>
              <a:rPr lang="en-US" dirty="0">
                <a:latin typeface="+mj-lt"/>
              </a:rPr>
              <a:t>						        </a:t>
            </a:r>
            <a:r>
              <a:rPr lang="en-US" dirty="0" smtClean="0">
                <a:latin typeface="+mj-lt"/>
              </a:rPr>
              <a:t>                                 </a:t>
            </a:r>
            <a:r>
              <a:rPr lang="en-US" dirty="0">
                <a:latin typeface="+mj-lt"/>
              </a:rPr>
              <a:t>(if desired, add </a:t>
            </a:r>
            <a:r>
              <a:rPr lang="en-US" dirty="0" err="1">
                <a:latin typeface="+mj-lt"/>
              </a:rPr>
              <a:t>traceback</a:t>
            </a:r>
            <a:r>
              <a:rPr lang="en-US" dirty="0">
                <a:latin typeface="+mj-lt"/>
              </a:rPr>
              <a:t> code) </a:t>
            </a:r>
          </a:p>
          <a:p>
            <a:r>
              <a:rPr lang="en-US" dirty="0" smtClean="0">
                <a:latin typeface="+mj-lt"/>
              </a:rPr>
              <a:t>return </a:t>
            </a:r>
            <a:r>
              <a:rPr lang="en-US" dirty="0" err="1">
                <a:latin typeface="+mj-lt"/>
              </a:rPr>
              <a:t>dist</a:t>
            </a:r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1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70" y="297524"/>
            <a:ext cx="117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latin typeface="+mj-lt"/>
              </a:rPr>
              <a:t>The following code is executed using the example given below.</a:t>
            </a:r>
            <a:endParaRPr lang="en-US" sz="36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21625" y="2710957"/>
            <a:ext cx="1043050" cy="883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9" name="Oval 8"/>
          <p:cNvSpPr/>
          <p:nvPr/>
        </p:nvSpPr>
        <p:spPr>
          <a:xfrm>
            <a:off x="3517075" y="1592599"/>
            <a:ext cx="1043050" cy="883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03320" y="3783962"/>
            <a:ext cx="1043050" cy="883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6226430" y="1592599"/>
            <a:ext cx="1043050" cy="883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26430" y="3783962"/>
            <a:ext cx="1043050" cy="883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857110" y="2710957"/>
            <a:ext cx="1043050" cy="883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195001" y="3530786"/>
            <a:ext cx="644147" cy="44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7"/>
            <a:endCxn id="9" idx="3"/>
          </p:cNvCxnSpPr>
          <p:nvPr/>
        </p:nvCxnSpPr>
        <p:spPr>
          <a:xfrm flipV="1">
            <a:off x="3211924" y="2346488"/>
            <a:ext cx="457902" cy="49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1" idx="2"/>
          </p:cNvCxnSpPr>
          <p:nvPr/>
        </p:nvCxnSpPr>
        <p:spPr>
          <a:xfrm>
            <a:off x="4560125" y="2034217"/>
            <a:ext cx="1666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2" idx="2"/>
          </p:cNvCxnSpPr>
          <p:nvPr/>
        </p:nvCxnSpPr>
        <p:spPr>
          <a:xfrm>
            <a:off x="4746370" y="4225580"/>
            <a:ext cx="1480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6"/>
            <a:endCxn id="13" idx="3"/>
          </p:cNvCxnSpPr>
          <p:nvPr/>
        </p:nvCxnSpPr>
        <p:spPr>
          <a:xfrm flipV="1">
            <a:off x="7269480" y="3464846"/>
            <a:ext cx="740381" cy="76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3" idx="0"/>
          </p:cNvCxnSpPr>
          <p:nvPr/>
        </p:nvCxnSpPr>
        <p:spPr>
          <a:xfrm>
            <a:off x="7269480" y="2034217"/>
            <a:ext cx="1109155" cy="67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4"/>
          </p:cNvCxnSpPr>
          <p:nvPr/>
        </p:nvCxnSpPr>
        <p:spPr>
          <a:xfrm>
            <a:off x="4038600" y="2475835"/>
            <a:ext cx="15240" cy="130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4"/>
            <a:endCxn id="12" idx="0"/>
          </p:cNvCxnSpPr>
          <p:nvPr/>
        </p:nvCxnSpPr>
        <p:spPr>
          <a:xfrm>
            <a:off x="6747955" y="2475835"/>
            <a:ext cx="0" cy="130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7"/>
            <a:endCxn id="11" idx="3"/>
          </p:cNvCxnSpPr>
          <p:nvPr/>
        </p:nvCxnSpPr>
        <p:spPr>
          <a:xfrm flipV="1">
            <a:off x="4593619" y="2346488"/>
            <a:ext cx="1785562" cy="156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10790" y="2346488"/>
            <a:ext cx="3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6990" y="3856248"/>
            <a:ext cx="3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24845" y="297180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12080" y="159259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18957" y="2874356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56117" y="3913309"/>
            <a:ext cx="35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97931" y="29679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16608" y="1985757"/>
            <a:ext cx="1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07142" y="3781902"/>
            <a:ext cx="33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7" y="163830"/>
            <a:ext cx="107986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u="sng" dirty="0" smtClean="0">
                <a:latin typeface="+mj-lt"/>
              </a:rPr>
              <a:t>Compiling and running of the code(‘</a:t>
            </a:r>
            <a:r>
              <a:rPr lang="en-US" sz="3400" b="1" i="1" u="sng" dirty="0" err="1" smtClean="0">
                <a:latin typeface="+mj-lt"/>
              </a:rPr>
              <a:t>linkstate.c</a:t>
            </a:r>
            <a:r>
              <a:rPr lang="en-US" sz="3400" b="1" i="1" u="sng" dirty="0" smtClean="0">
                <a:latin typeface="+mj-lt"/>
              </a:rPr>
              <a:t>’) using ‘</a:t>
            </a:r>
            <a:r>
              <a:rPr lang="en-US" sz="3400" b="1" i="1" u="sng" dirty="0" err="1" smtClean="0">
                <a:latin typeface="+mj-lt"/>
              </a:rPr>
              <a:t>gcc</a:t>
            </a:r>
            <a:r>
              <a:rPr lang="en-US" sz="3400" b="1" i="1" u="sng" dirty="0" smtClean="0">
                <a:latin typeface="+mj-lt"/>
              </a:rPr>
              <a:t>’</a:t>
            </a:r>
            <a:endParaRPr lang="en-US" sz="3400" b="1" i="1" u="sng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79383"/>
            <a:ext cx="10373360" cy="54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949" y="199735"/>
            <a:ext cx="11560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u="sng" dirty="0">
                <a:latin typeface="+mj-lt"/>
              </a:rPr>
              <a:t>S</a:t>
            </a:r>
            <a:r>
              <a:rPr lang="en-US" sz="2800" b="1" i="1" u="sng" dirty="0" smtClean="0">
                <a:latin typeface="+mj-lt"/>
              </a:rPr>
              <a:t>election of 1</a:t>
            </a:r>
            <a:r>
              <a:rPr lang="en-US" sz="2800" b="1" i="1" u="sng" baseline="30000" dirty="0" smtClean="0">
                <a:latin typeface="+mj-lt"/>
              </a:rPr>
              <a:t>st</a:t>
            </a:r>
            <a:r>
              <a:rPr lang="en-US" sz="2800" b="1" i="1" u="sng" dirty="0" smtClean="0">
                <a:latin typeface="+mj-lt"/>
              </a:rPr>
              <a:t> option for inputting user’s matrix(</a:t>
            </a:r>
            <a:r>
              <a:rPr lang="en-US" sz="2800" b="1" i="1" u="sng" dirty="0" err="1" smtClean="0">
                <a:latin typeface="+mj-lt"/>
              </a:rPr>
              <a:t>matrix.txt</a:t>
            </a:r>
            <a:r>
              <a:rPr lang="en-US" sz="2800" b="1" i="1" u="sng" dirty="0" smtClean="0">
                <a:latin typeface="+mj-lt"/>
              </a:rPr>
              <a:t>) and printing matrix</a:t>
            </a:r>
            <a:endParaRPr lang="en-US" sz="2800" b="1" i="1" u="sng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2" y="871596"/>
            <a:ext cx="10069278" cy="53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33" y="123111"/>
            <a:ext cx="10857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latin typeface="+mj-lt"/>
              </a:rPr>
              <a:t>Selection of 2</a:t>
            </a:r>
            <a:r>
              <a:rPr lang="en-US" sz="2800" b="1" i="1" u="sng" baseline="30000" dirty="0" smtClean="0">
                <a:latin typeface="+mj-lt"/>
              </a:rPr>
              <a:t>nd</a:t>
            </a:r>
            <a:r>
              <a:rPr lang="en-US" sz="2800" b="1" i="1" u="sng" dirty="0" smtClean="0">
                <a:latin typeface="+mj-lt"/>
              </a:rPr>
              <a:t> option for inputting source router(router ‘0’) and printing its connection table.</a:t>
            </a:r>
            <a:endParaRPr lang="en-US" sz="2800" b="1" i="1" u="sng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94" y="1077218"/>
            <a:ext cx="10033266" cy="52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662" y="180308"/>
            <a:ext cx="11566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latin typeface="+mj-lt"/>
              </a:rPr>
              <a:t>Selection of 3</a:t>
            </a:r>
            <a:r>
              <a:rPr lang="en-US" sz="2800" b="1" i="1" u="sng" baseline="30000" dirty="0" smtClean="0">
                <a:latin typeface="+mj-lt"/>
              </a:rPr>
              <a:t>rd</a:t>
            </a:r>
            <a:r>
              <a:rPr lang="en-US" sz="2800" b="1" i="1" u="sng" dirty="0" smtClean="0">
                <a:latin typeface="+mj-lt"/>
              </a:rPr>
              <a:t> option for inputting destination  router (router ’5’) and printing shortest path between source(router ‘0’) and </a:t>
            </a:r>
            <a:r>
              <a:rPr lang="en-US" sz="2800" b="1" i="1" u="sng" dirty="0" err="1" smtClean="0">
                <a:latin typeface="+mj-lt"/>
              </a:rPr>
              <a:t>dest</a:t>
            </a:r>
            <a:r>
              <a:rPr lang="en-US" sz="2800" b="1" i="1" u="sng" dirty="0" smtClean="0">
                <a:latin typeface="+mj-lt"/>
              </a:rPr>
              <a:t>(router ‘5’) with </a:t>
            </a:r>
            <a:r>
              <a:rPr lang="en-US" sz="2800" b="1" i="1" u="sng" dirty="0" smtClean="0">
                <a:latin typeface="+mj-lt"/>
              </a:rPr>
              <a:t>cost(‘4)</a:t>
            </a:r>
            <a:r>
              <a:rPr lang="en-US" sz="3200" b="1" i="1" u="sng" dirty="0" smtClean="0">
                <a:latin typeface="+mj-lt"/>
              </a:rPr>
              <a:t>.</a:t>
            </a:r>
            <a:endParaRPr lang="en-US" sz="3200" b="1" i="1" u="sng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195971"/>
            <a:ext cx="9494520" cy="50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1499</TotalTime>
  <Words>327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Arial</vt:lpstr>
      <vt:lpstr>Retrospect</vt:lpstr>
      <vt:lpstr>CS 542 – Computer Network 1 Project Simulator of Link State Routing -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542 – Project Simulator of Link State Routing Algorithm</dc:title>
  <dc:creator>Rohan Jain</dc:creator>
  <cp:lastModifiedBy>Rohan Jain</cp:lastModifiedBy>
  <cp:revision>130</cp:revision>
  <dcterms:created xsi:type="dcterms:W3CDTF">2016-11-15T17:18:50Z</dcterms:created>
  <dcterms:modified xsi:type="dcterms:W3CDTF">2016-11-20T00:58:47Z</dcterms:modified>
</cp:coreProperties>
</file>