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465CCEE-8AE9-4B06-9D4C-DCE4CE7F7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Sales_insight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D4DAA85-4E6C-4007-8CC0-5249E2B73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02-02-2023 12:55:27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5E2CEA2-16E3-4C9F-A09B-DEC2880C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- Profit Analysis">
            <a:extLst>
              <a:ext uri="{FF2B5EF4-FFF2-40B4-BE49-F238E27FC236}">
                <a16:creationId xmlns:a16="http://schemas.microsoft.com/office/drawing/2014/main" id="{EA4D3EC7-3589-4A4A-A3D2-97C45703E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Sales_insight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Sales_insight</dc:title>
  <dc:creator/>
  <cp:lastModifiedBy>Rohan Jadhav</cp:lastModifiedBy>
  <cp:revision>1</cp:revision>
  <dcterms:created xsi:type="dcterms:W3CDTF">2023-02-02T07:25:27Z</dcterms:created>
  <dcterms:modified xsi:type="dcterms:W3CDTF">2023-02-02T10:46:52Z</dcterms:modified>
</cp:coreProperties>
</file>