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7a76d48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7a76d48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7a76d48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7a76d48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7a76d48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7a76d48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7a76d48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7a76d48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7a76d48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7a76d48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7a76d48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7a76d48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7a76d48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7a76d48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7a76d48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7a76d48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7a76d4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7a76d4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67a76d4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67a76d4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7a76d4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7a76d4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7a76d48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7a76d48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7a76d48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7a76d4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7a76d48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7a76d48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7a76d48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7a76d48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7a76d4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7a76d4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7a76d48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7a76d4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Final: Pokemon Statistics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Jay Arun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3825"/>
            <a:ext cx="7591425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48" y="0"/>
            <a:ext cx="75029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76488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33363"/>
            <a:ext cx="77628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0" y="0"/>
            <a:ext cx="91136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36875"/>
            <a:ext cx="773362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75"/>
            <a:ext cx="80713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" y="0"/>
            <a:ext cx="91260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Conclusion/Observations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Legendary, mega, and mythical pokemon have a strong indicator of being higher power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Bug-Poison Type have the lowest power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many Dragon and Psychic Legendary pokemon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Bug Fighting or Poison Legendary pokemon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Majority of the pool comes from the 5th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presentation covers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Data set had lots to explore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Mainly graphs using tidyverse and ggplot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outdated (Only has till 5th generation of pokemon) with only 721 Pokemon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currently 898 Pokemon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too familiar with accuracy of the pokemon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Dataset is 5 years old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00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is a popular franchise with teenagers and young adults.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 game with multiple pocket monsters which you train and battle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Pokemon is unique and has different stats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replaced all the empty columns with “None” and added an extra dataset combining both of the types.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50311"/>
            <a:ext cx="8679900" cy="81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Water and Normal Type pokemon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650"/>
            <a:ext cx="9144000" cy="37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75" y="445025"/>
            <a:ext cx="6526050" cy="4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65286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