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3" r:id="rId6"/>
    <p:sldId id="265" r:id="rId7"/>
    <p:sldId id="266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b857fd0c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b857fd0c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b857fd0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b857fd0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b857fd0c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b857fd0c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b857fd0c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b857fd0c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b857fd0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b857fd0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804028" y="1440133"/>
            <a:ext cx="6669412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CMPE 274 – Business Intelligence Technologies</a:t>
            </a:r>
            <a:br>
              <a:rPr lang="en-US" dirty="0"/>
            </a:br>
            <a:r>
              <a:rPr lang="en-US" dirty="0"/>
              <a:t>Movie Recommendation System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804025" y="3044102"/>
            <a:ext cx="5361300" cy="1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Amit Bharadia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Arihant Sai Paruchuru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Nitish Joshi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Rohan Kamat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33EBF-3A20-4131-A869-FCA0B8AF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21" y="0"/>
            <a:ext cx="49138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335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 - Front End &amp; Languages Used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NodeJS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HTML5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JavaScript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EJS Package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Golang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Python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454F-EF6F-47F5-86C2-D42A3EEC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Data &amp; ML API’s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2E64-9D3C-428C-A078-3B8DE2F26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u="sng" dirty="0"/>
              <a:t>Dataset: </a:t>
            </a:r>
            <a:r>
              <a:rPr lang="en-US" dirty="0"/>
              <a:t>MovieLens </a:t>
            </a:r>
          </a:p>
          <a:p>
            <a:r>
              <a:rPr lang="en-US" dirty="0"/>
              <a:t>100,000 ratings</a:t>
            </a:r>
          </a:p>
          <a:p>
            <a:r>
              <a:rPr lang="en-US" dirty="0"/>
              <a:t> 1700 movie records.</a:t>
            </a:r>
          </a:p>
          <a:p>
            <a:r>
              <a:rPr lang="en-US" dirty="0"/>
              <a:t>1000 users.</a:t>
            </a:r>
          </a:p>
          <a:p>
            <a:r>
              <a:rPr lang="en-US" dirty="0"/>
              <a:t>Image scraping from IMDB website.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Recommender System</a:t>
            </a:r>
          </a:p>
          <a:p>
            <a:pPr marL="146050" indent="0">
              <a:buNone/>
            </a:pPr>
            <a:r>
              <a:rPr lang="en-US" dirty="0"/>
              <a:t>Market-basket Analysis API (Apriori)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Technology Stack - Cloud &amp; Backend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700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AWS EC2 instances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MongoDB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Docker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Heroku</a:t>
            </a:r>
            <a:endParaRPr lang="en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VPC Peering Connection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Portainer </a:t>
            </a: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2217420"/>
            <a:ext cx="7688700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Demonstration!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869400" y="2304150"/>
            <a:ext cx="7405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86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Streamline</vt:lpstr>
      <vt:lpstr>CMPE 274 – Business Intelligence Technologies Movie Recommendation System</vt:lpstr>
      <vt:lpstr>Architecture</vt:lpstr>
      <vt:lpstr>Technology Stack - Front End &amp; Languages Used  </vt:lpstr>
      <vt:lpstr>Technology Stack - Data &amp; ML API’s</vt:lpstr>
      <vt:lpstr>Technology Stack - Cloud &amp; Backend</vt:lpstr>
      <vt:lpstr>Demonstration!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Nitish Joshi</cp:lastModifiedBy>
  <cp:revision>10</cp:revision>
  <dcterms:modified xsi:type="dcterms:W3CDTF">2019-05-08T00:24:27Z</dcterms:modified>
</cp:coreProperties>
</file>