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>
      <p:cViewPr varScale="1">
        <p:scale>
          <a:sx n="95" d="100"/>
          <a:sy n="95" d="100"/>
        </p:scale>
        <p:origin x="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4352-42C0-3D82-22AA-7911BF202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6911" y="710295"/>
            <a:ext cx="9349469" cy="2857500"/>
          </a:xfrm>
        </p:spPr>
        <p:txBody>
          <a:bodyPr/>
          <a:lstStyle/>
          <a:p>
            <a:pPr algn="just"/>
            <a:r>
              <a:rPr lang="en-US" dirty="0"/>
              <a:t>Hiring Process Analytics</a:t>
            </a:r>
          </a:p>
        </p:txBody>
      </p:sp>
    </p:spTree>
    <p:extLst>
      <p:ext uri="{BB962C8B-B14F-4D97-AF65-F5344CB8AC3E}">
        <p14:creationId xmlns:p14="http://schemas.microsoft.com/office/powerpoint/2010/main" val="121895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47F6-579C-E6B8-6367-C0673FCE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Result/insights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C6DD4-1EF5-0976-E04B-C6C99A1FF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the analysis, I find the following conclusions:</a:t>
            </a:r>
          </a:p>
          <a:p>
            <a:r>
              <a:rPr lang="en-US" dirty="0"/>
              <a:t>There are more males hired then females.</a:t>
            </a:r>
          </a:p>
          <a:p>
            <a:r>
              <a:rPr lang="en-US" dirty="0"/>
              <a:t>Maximum average salary is offered by ‘General Management’ department and minimum average salary is offered by ‘Marketing Department’</a:t>
            </a:r>
          </a:p>
          <a:p>
            <a:r>
              <a:rPr lang="en-US" dirty="0"/>
              <a:t>Maximum hiring happened in ‘Operation Department’ and minimum in ‘HR Department’</a:t>
            </a:r>
          </a:p>
          <a:p>
            <a:r>
              <a:rPr lang="en-US" dirty="0"/>
              <a:t>Maximum no. of people hired for ‘C9’ post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7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20F2-8DCF-0FA2-F69C-56E4C339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75F82-7A7B-1B96-90B3-30F8E87B0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7977"/>
            <a:ext cx="9905999" cy="437605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Given a dataset of previous hirings across departments of a company.</a:t>
            </a:r>
          </a:p>
          <a:p>
            <a:r>
              <a:rPr lang="en-US" dirty="0"/>
              <a:t>Our job is to find out major trends and insights of the hiring process from the given data.</a:t>
            </a:r>
          </a:p>
          <a:p>
            <a:r>
              <a:rPr lang="en-US" dirty="0"/>
              <a:t>Data provided includes:</a:t>
            </a:r>
          </a:p>
          <a:p>
            <a:pPr marL="0" indent="0">
              <a:buNone/>
            </a:pPr>
            <a:r>
              <a:rPr lang="en-US" dirty="0"/>
              <a:t>    - </a:t>
            </a:r>
            <a:r>
              <a:rPr lang="en-US" dirty="0" err="1"/>
              <a:t>Application_id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 Interview Taken on </a:t>
            </a:r>
          </a:p>
          <a:p>
            <a:pPr marL="0" indent="0">
              <a:buNone/>
            </a:pPr>
            <a:r>
              <a:rPr lang="en-US" dirty="0"/>
              <a:t>    - Status </a:t>
            </a:r>
          </a:p>
          <a:p>
            <a:pPr marL="0" indent="0">
              <a:buNone/>
            </a:pPr>
            <a:r>
              <a:rPr lang="en-US" dirty="0"/>
              <a:t>    - </a:t>
            </a:r>
            <a:r>
              <a:rPr lang="en-US" dirty="0" err="1"/>
              <a:t>Event_name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- Department </a:t>
            </a:r>
          </a:p>
          <a:p>
            <a:pPr marL="0" indent="0">
              <a:buNone/>
            </a:pPr>
            <a:r>
              <a:rPr lang="en-US" dirty="0"/>
              <a:t>    - Post Name </a:t>
            </a:r>
          </a:p>
          <a:p>
            <a:pPr marL="0" indent="0">
              <a:buNone/>
            </a:pPr>
            <a:r>
              <a:rPr lang="en-US" dirty="0"/>
              <a:t>    - Offered salary</a:t>
            </a:r>
          </a:p>
        </p:txBody>
      </p:sp>
    </p:spTree>
    <p:extLst>
      <p:ext uri="{BB962C8B-B14F-4D97-AF65-F5344CB8AC3E}">
        <p14:creationId xmlns:p14="http://schemas.microsoft.com/office/powerpoint/2010/main" val="2804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089F-D0D3-F145-EF10-D58F5958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D8986-5A18-D559-1754-42AB5A39F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/>
          <a:lstStyle/>
          <a:p>
            <a:r>
              <a:rPr lang="en-US" dirty="0"/>
              <a:t>Understanding the data </a:t>
            </a:r>
          </a:p>
          <a:p>
            <a:r>
              <a:rPr lang="en-US" dirty="0"/>
              <a:t>Getting familiar with the data values and attributes </a:t>
            </a:r>
          </a:p>
          <a:p>
            <a:r>
              <a:rPr lang="en-US" dirty="0" err="1"/>
              <a:t>Analysing</a:t>
            </a:r>
            <a:r>
              <a:rPr lang="en-US" dirty="0"/>
              <a:t> the data by applying filters and formulas </a:t>
            </a:r>
          </a:p>
          <a:p>
            <a:r>
              <a:rPr lang="en-US" dirty="0" err="1"/>
              <a:t>Visualise</a:t>
            </a:r>
            <a:r>
              <a:rPr lang="en-US" dirty="0"/>
              <a:t> the data with graph/ charts to get better understanding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F495CB-2527-0A9B-FA99-FA805CFCFC52}"/>
              </a:ext>
            </a:extLst>
          </p:cNvPr>
          <p:cNvSpPr txBox="1">
            <a:spLocks/>
          </p:cNvSpPr>
          <p:nvPr/>
        </p:nvSpPr>
        <p:spPr>
          <a:xfrm>
            <a:off x="1141413" y="396315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Tech stack used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F1BA1-D270-EAED-EB68-04C5FE29B969}"/>
              </a:ext>
            </a:extLst>
          </p:cNvPr>
          <p:cNvSpPr txBox="1"/>
          <p:nvPr/>
        </p:nvSpPr>
        <p:spPr>
          <a:xfrm>
            <a:off x="1232807" y="5136125"/>
            <a:ext cx="2007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Microsoft Excel</a:t>
            </a:r>
          </a:p>
        </p:txBody>
      </p:sp>
    </p:spTree>
    <p:extLst>
      <p:ext uri="{BB962C8B-B14F-4D97-AF65-F5344CB8AC3E}">
        <p14:creationId xmlns:p14="http://schemas.microsoft.com/office/powerpoint/2010/main" val="385807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C9B5C3-7516-3667-9856-12A3BA91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740" y="-22765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Hiring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0549B-86F1-FC04-49B3-C7056B965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037" y="1641180"/>
            <a:ext cx="9670768" cy="415842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206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557F-1D78-0D8C-01C7-BD2F8B11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Hired males and females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CF620-95BD-B695-24E1-750A2C3BF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=COUNTIFS(C:C,L5,D:D,M5)</a:t>
            </a:r>
          </a:p>
          <a:p>
            <a:pPr marL="0" indent="0">
              <a:buNone/>
            </a:pPr>
            <a:r>
              <a:rPr lang="en-US" dirty="0"/>
              <a:t>SQL Query:-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select count(status),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event_name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, status from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hiring_data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where status = "Hired" group by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event_name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60EE7-AC4D-1AB6-0920-E4206B362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684" y="4252994"/>
            <a:ext cx="7772400" cy="169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8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D896-95C1-0529-3DDD-061A41F9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Average salary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852A6C-C7DD-CD60-93D9-DF83D9EA2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002" y="5098898"/>
            <a:ext cx="3708400" cy="1346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8A4A6F-2FEA-D2B0-70CB-2C1D12695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829" y="2329981"/>
            <a:ext cx="5741541" cy="4191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0D2584-B525-AC6C-B5DC-9240EF56FA06}"/>
              </a:ext>
            </a:extLst>
          </p:cNvPr>
          <p:cNvSpPr txBox="1"/>
          <p:nvPr/>
        </p:nvSpPr>
        <p:spPr>
          <a:xfrm>
            <a:off x="2197521" y="4511884"/>
            <a:ext cx="346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=AVERAGE(G:G)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A8155-445B-8853-4824-FA7ED8616583}"/>
              </a:ext>
            </a:extLst>
          </p:cNvPr>
          <p:cNvSpPr txBox="1"/>
          <p:nvPr/>
        </p:nvSpPr>
        <p:spPr>
          <a:xfrm>
            <a:off x="6907214" y="1844203"/>
            <a:ext cx="263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=AVERAGEIF(E:E,M21,G:G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26AAA-9667-15C3-6579-BF96A866E90F}"/>
              </a:ext>
            </a:extLst>
          </p:cNvPr>
          <p:cNvSpPr txBox="1"/>
          <p:nvPr/>
        </p:nvSpPr>
        <p:spPr>
          <a:xfrm>
            <a:off x="331256" y="2549314"/>
            <a:ext cx="5203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Query:-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select department, round(avg(salary),2) from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hiring_data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 where status = "Hired" group by department;</a:t>
            </a:r>
            <a:endParaRPr lang="en-IN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5280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1B32-7E74-310A-000D-ABAF0815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Class intervals of salary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DB5D09-A562-090A-D9E3-BC42054A6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710" y="3643950"/>
            <a:ext cx="4648200" cy="41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939227-CCC5-492A-F8F7-624B548FE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092" y="1815611"/>
            <a:ext cx="3518549" cy="463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9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CCE9-3C0D-234B-A09F-D751A9F6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People hired in different departments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FFCE72-D79A-D7C5-F6F5-F2DC2DB4F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709" y="2425979"/>
            <a:ext cx="2906604" cy="402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B34A5C-CA96-BA10-1E62-191908342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54" y="3084106"/>
            <a:ext cx="4217114" cy="2955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3825A3-CAF9-B23C-8269-5892A2F622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44"/>
          <a:stretch/>
        </p:blipFill>
        <p:spPr>
          <a:xfrm>
            <a:off x="4687231" y="2537184"/>
            <a:ext cx="7170506" cy="35034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5ACF56-64C4-F82E-06E2-38E111457ECE}"/>
              </a:ext>
            </a:extLst>
          </p:cNvPr>
          <p:cNvSpPr txBox="1"/>
          <p:nvPr/>
        </p:nvSpPr>
        <p:spPr>
          <a:xfrm>
            <a:off x="858253" y="1800692"/>
            <a:ext cx="10264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Query :-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select department, count(status) from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hiring_data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 where status = "Hired" group by department;</a:t>
            </a:r>
            <a:endParaRPr lang="en-IN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6385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8329D-BBB0-E9D5-84F8-278C43A8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 People hired by post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5295AE-BEC2-0C27-20C6-B72DF03FE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235" y="2703012"/>
            <a:ext cx="2957976" cy="4029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21068B-7401-B00A-4A6D-B8A5EBE27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234" y="3282342"/>
            <a:ext cx="2269979" cy="3224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E23ED9-8712-4198-1352-60E553969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771" y="2592015"/>
            <a:ext cx="5551460" cy="39143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95F703-765E-D525-3D7E-3CCD59042265}"/>
              </a:ext>
            </a:extLst>
          </p:cNvPr>
          <p:cNvSpPr txBox="1"/>
          <p:nvPr/>
        </p:nvSpPr>
        <p:spPr>
          <a:xfrm>
            <a:off x="1141413" y="1790553"/>
            <a:ext cx="980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Query:-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select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postname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, count(status) from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hiring_data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 where status = "Hired" group by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postname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;</a:t>
            </a:r>
            <a:endParaRPr lang="en-IN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58884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439</TotalTime>
  <Words>345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Hiring Process Analytics</vt:lpstr>
      <vt:lpstr>Project description </vt:lpstr>
      <vt:lpstr>Approach </vt:lpstr>
      <vt:lpstr>Hiring dataset</vt:lpstr>
      <vt:lpstr>A. Hired males and females  </vt:lpstr>
      <vt:lpstr>b. Average salary</vt:lpstr>
      <vt:lpstr>c. Class intervals of salary</vt:lpstr>
      <vt:lpstr>d. People hired in different departments</vt:lpstr>
      <vt:lpstr>e. People hired by post</vt:lpstr>
      <vt:lpstr>Result/insights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Process Analytics</dc:title>
  <dc:creator>Megha Gupta</dc:creator>
  <cp:lastModifiedBy>Rohan Rohan</cp:lastModifiedBy>
  <cp:revision>3</cp:revision>
  <dcterms:created xsi:type="dcterms:W3CDTF">2023-03-01T11:10:21Z</dcterms:created>
  <dcterms:modified xsi:type="dcterms:W3CDTF">2024-01-22T18:49:17Z</dcterms:modified>
</cp:coreProperties>
</file>