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tesh Prajapati" userId="5ad3a254a3bf1ec9" providerId="LiveId" clId="{DA0A49B2-192B-4BDF-BB9E-B9AC3641693C}"/>
    <pc:docChg chg="modSld">
      <pc:chgData name="Mitesh Prajapati" userId="5ad3a254a3bf1ec9" providerId="LiveId" clId="{DA0A49B2-192B-4BDF-BB9E-B9AC3641693C}" dt="2025-08-15T02:30:12.596" v="0"/>
      <pc:docMkLst>
        <pc:docMk/>
      </pc:docMkLst>
      <pc:sldChg chg="modSp">
        <pc:chgData name="Mitesh Prajapati" userId="5ad3a254a3bf1ec9" providerId="LiveId" clId="{DA0A49B2-192B-4BDF-BB9E-B9AC3641693C}" dt="2025-08-15T02:30:12.596" v="0"/>
        <pc:sldMkLst>
          <pc:docMk/>
          <pc:sldMk cId="0" sldId="256"/>
        </pc:sldMkLst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Mitesh Prajapati" userId="5ad3a254a3bf1ec9" providerId="LiveId" clId="{DA0A49B2-192B-4BDF-BB9E-B9AC3641693C}" dt="2025-08-15T02:30:12.596" v="0"/>
        <pc:sldMkLst>
          <pc:docMk/>
          <pc:sldMk cId="0" sldId="257"/>
        </pc:sldMkLst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itesh Prajapati" userId="5ad3a254a3bf1ec9" providerId="LiveId" clId="{DA0A49B2-192B-4BDF-BB9E-B9AC3641693C}" dt="2025-08-15T02:30:12.596" v="0"/>
        <pc:sldMkLst>
          <pc:docMk/>
          <pc:sldMk cId="0" sldId="258"/>
        </pc:sldMkLst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Mitesh Prajapati" userId="5ad3a254a3bf1ec9" providerId="LiveId" clId="{DA0A49B2-192B-4BDF-BB9E-B9AC3641693C}" dt="2025-08-15T02:30:12.596" v="0"/>
        <pc:sldMkLst>
          <pc:docMk/>
          <pc:sldMk cId="0" sldId="259"/>
        </pc:sldMkLst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Mitesh Prajapati" userId="5ad3a254a3bf1ec9" providerId="LiveId" clId="{DA0A49B2-192B-4BDF-BB9E-B9AC3641693C}" dt="2025-08-15T02:30:12.596" v="0"/>
        <pc:sldMkLst>
          <pc:docMk/>
          <pc:sldMk cId="0" sldId="260"/>
        </pc:sldMkLst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Mitesh Prajapati" userId="5ad3a254a3bf1ec9" providerId="LiveId" clId="{DA0A49B2-192B-4BDF-BB9E-B9AC3641693C}" dt="2025-08-15T02:30:12.596" v="0"/>
        <pc:sldMkLst>
          <pc:docMk/>
          <pc:sldMk cId="0" sldId="261"/>
        </pc:sldMkLst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Mitesh Prajapati" userId="5ad3a254a3bf1ec9" providerId="LiveId" clId="{DA0A49B2-192B-4BDF-BB9E-B9AC3641693C}" dt="2025-08-15T02:30:12.596" v="0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3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59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154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64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28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2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918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4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9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2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6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50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2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7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756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to 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Student-Friendly Guide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Bootstrap is a free, open-source front-end framework for developing responsive and mobile-first websites.</a:t>
            </a:r>
          </a:p>
          <a:p>
            <a:r>
              <a:t>Originally created by Mark Otto and Jacob Thornton at Twitter.</a:t>
            </a:r>
          </a:p>
          <a:p>
            <a:r>
              <a:t>Helps in quickly designing and customizing responsive mobile-first sites.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Developed at Twitter in mid-2010 to standardize tools and interfaces.</a:t>
            </a:r>
          </a:p>
          <a:p>
            <a:r>
              <a:t>Released as open-source in August 2011 on GitHub.</a:t>
            </a:r>
          </a:p>
          <a:p>
            <a:r>
              <a:t>Initially called 'Twitter Blueprint' before being renamed to Bootstrap.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Responsive design with a mobile-first approach.</a:t>
            </a:r>
          </a:p>
          <a:p>
            <a:r>
              <a:t>Pre-designed HTML, CSS, and JavaScript components.</a:t>
            </a:r>
          </a:p>
          <a:p>
            <a:r>
              <a:t>Grid system for layout control.</a:t>
            </a:r>
          </a:p>
          <a:p>
            <a:r>
              <a:t>Cross-browser compatibility.</a:t>
            </a:r>
          </a:p>
          <a:p>
            <a:r>
              <a:t>Customizable via Sass variables and mixins.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Speeds up development process.</a:t>
            </a:r>
          </a:p>
          <a:p>
            <a:r>
              <a:t>Consistent design across different devices and browsers.</a:t>
            </a:r>
          </a:p>
          <a:p>
            <a:r>
              <a:t>Large community support and extensive documentation.</a:t>
            </a:r>
          </a:p>
          <a:p>
            <a:r>
              <a:t>Easy to learn and use for beginners.</a:t>
            </a:r>
          </a:p>
          <a:p>
            <a:r>
              <a:t>Highly customizable for advanced developers.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 Teaching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Bootstrap's grid system is based on 12 columns – perfect for responsive layouts.</a:t>
            </a:r>
          </a:p>
          <a:p>
            <a:r>
              <a:t>You can start using Bootstrap by linking its CDN or downloading its files.</a:t>
            </a:r>
          </a:p>
          <a:p>
            <a:r>
              <a:t>Comes with built-in support for components like buttons, modals, and navbars.</a:t>
            </a:r>
          </a:p>
          <a:p>
            <a:r>
              <a:t>Version updates bring new components and better performance.</a:t>
            </a:r>
          </a:p>
          <a:p>
            <a:r>
              <a:t>Learning Bootstrap helps in understanding responsive design concepts.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213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Ion</vt:lpstr>
      <vt:lpstr>Introduction to Bootstrap</vt:lpstr>
      <vt:lpstr>About Bootstrap</vt:lpstr>
      <vt:lpstr>History of Bootstrap</vt:lpstr>
      <vt:lpstr>Features of Bootstrap</vt:lpstr>
      <vt:lpstr>Benefits of Bootstrap</vt:lpstr>
      <vt:lpstr>Extra Teaching Notes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Mitesh Prajapati</cp:lastModifiedBy>
  <cp:revision>1</cp:revision>
  <dcterms:created xsi:type="dcterms:W3CDTF">2013-01-27T09:14:16Z</dcterms:created>
  <dcterms:modified xsi:type="dcterms:W3CDTF">2025-08-15T02:48:20Z</dcterms:modified>
  <cp:category/>
</cp:coreProperties>
</file>