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32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34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7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15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50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2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7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6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01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EventEmitter</a:t>
            </a:r>
            <a:r>
              <a:t> in Node.js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Events, on() and emit()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EventEmitter?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EventEmitter is a core class in Node.js from the 'events' module.</a:t>
            </a:r>
          </a:p>
          <a:p>
            <a:r>
              <a:t>• It allows objects to emit (trigger) events and listen to them.</a:t>
            </a:r>
          </a:p>
          <a:p>
            <a:r>
              <a:t>• Follows the Observer Pattern (Publisher-Subscriber model).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EventEmitter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Provides asynchronous communication between objects.</a:t>
            </a:r>
          </a:p>
          <a:p>
            <a:r>
              <a:t>• Supports multiple listeners for a single event.</a:t>
            </a:r>
          </a:p>
          <a:p>
            <a:r>
              <a:t>• Listeners can receive arguments when an event is emitted.</a:t>
            </a:r>
          </a:p>
          <a:p>
            <a:r>
              <a:t>• Includes methods like on(), emit(), once(), removeListener().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server requests and responses.</a:t>
            </a:r>
          </a:p>
          <a:p>
            <a:r>
              <a:t>• Database connection status updates.</a:t>
            </a:r>
          </a:p>
          <a:p>
            <a:r>
              <a:t>• User authentication events.</a:t>
            </a:r>
          </a:p>
          <a:p>
            <a:r>
              <a:t>• File system read/write completion notifications.</a:t>
            </a:r>
          </a:p>
          <a:p>
            <a:r>
              <a:t>• Real-time chat applications and notifications.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Definition:</a:t>
            </a:r>
          </a:p>
          <a:p>
            <a:r>
              <a:t>Registers a listener (callback) for a specific event.</a:t>
            </a:r>
          </a:p>
          <a:p>
            <a:endParaRPr/>
          </a:p>
          <a:p>
            <a:r>
              <a:t>Example:</a:t>
            </a:r>
          </a:p>
          <a:p>
            <a:endParaRPr/>
          </a:p>
          <a:p>
            <a:r>
              <a:t>const EventEmitter = require('events');</a:t>
            </a:r>
          </a:p>
          <a:p>
            <a:r>
              <a:t>const emitter = new EventEmitter();</a:t>
            </a:r>
          </a:p>
          <a:p>
            <a:endParaRPr/>
          </a:p>
          <a:p>
            <a:r>
              <a:t>emitter.on('greet', (name) =&gt; {</a:t>
            </a:r>
          </a:p>
          <a:p>
            <a:r>
              <a:t>   console.log(`Hello, ${name}!`);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Emits (triggers) an event, calling all listeners registered for it.</a:t>
            </a:r>
          </a:p>
          <a:p>
            <a:endParaRPr/>
          </a:p>
          <a:p>
            <a:r>
              <a:t>Example:</a:t>
            </a:r>
          </a:p>
          <a:p>
            <a:endParaRPr/>
          </a:p>
          <a:p>
            <a:r>
              <a:t>const EventEmitter = require('events');</a:t>
            </a:r>
          </a:p>
          <a:p>
            <a:r>
              <a:t>const emitter = new EventEmitter();</a:t>
            </a:r>
          </a:p>
          <a:p>
            <a:endParaRPr/>
          </a:p>
          <a:p>
            <a:r>
              <a:t>emitter.emit('greet', 'Mitesh');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Using on() and emit()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const EventEmitter = require('events');</a:t>
            </a:r>
          </a:p>
          <a:p>
            <a:r>
              <a:t>const emitter = new EventEmitter();</a:t>
            </a:r>
          </a:p>
          <a:p>
            <a:endParaRPr/>
          </a:p>
          <a:p>
            <a:r>
              <a:t>// Listener</a:t>
            </a:r>
          </a:p>
          <a:p>
            <a:r>
              <a:t>emitter.on('greet', (name) =&gt; {</a:t>
            </a:r>
          </a:p>
          <a:p>
            <a:r>
              <a:t>   console.log(`Hello, ${name}! Welcome to Node.js`);</a:t>
            </a:r>
          </a:p>
          <a:p>
            <a:r>
              <a:t>});</a:t>
            </a:r>
          </a:p>
          <a:p>
            <a:endParaRPr/>
          </a:p>
          <a:p>
            <a:r>
              <a:t>// Trigger event</a:t>
            </a:r>
          </a:p>
          <a:p>
            <a:r>
              <a:t>emitter.emit('greet', 'Mitesh');</a:t>
            </a:r>
          </a:p>
          <a:p>
            <a:endParaRPr/>
          </a:p>
          <a:p>
            <a:r>
              <a:t>Output: Hello, Mitesh! Welcome to Node.js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308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EventEmitter in Node.js</vt:lpstr>
      <vt:lpstr>What is EventEmitter?</vt:lpstr>
      <vt:lpstr>Features of EventEmitter</vt:lpstr>
      <vt:lpstr>Use Cases in Node.js</vt:lpstr>
      <vt:lpstr>on() Method</vt:lpstr>
      <vt:lpstr>emit() Method</vt:lpstr>
      <vt:lpstr>Example: Using on() and emit()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Mitesh Prajapati</cp:lastModifiedBy>
  <cp:revision>3</cp:revision>
  <dcterms:created xsi:type="dcterms:W3CDTF">2013-01-27T09:14:16Z</dcterms:created>
  <dcterms:modified xsi:type="dcterms:W3CDTF">2025-09-29T19:50:52Z</dcterms:modified>
  <cp:category/>
</cp:coreProperties>
</file>