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9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5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00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789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1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0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0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2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3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1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0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9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0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0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2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Node.js REPL Commands Cheat Sheet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Shell Dot-Commands Explained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REPL?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REPL = Read, Evaluate, Print, Loop</a:t>
            </a:r>
          </a:p>
          <a:p>
            <a:pPr>
              <a:defRPr sz="2000"/>
            </a:pPr>
            <a:r>
              <a:t>Interactive shell for Node.js</a:t>
            </a:r>
          </a:p>
          <a:p>
            <a:pPr>
              <a:defRPr sz="2000"/>
            </a:pPr>
            <a:r>
              <a:t>Test code, debug, and run JS quickly</a:t>
            </a:r>
          </a:p>
          <a:p>
            <a:pPr>
              <a:defRPr sz="2000"/>
            </a:pPr>
            <a:r>
              <a:t>Start with: node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REPL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.help → List all REPL commands</a:t>
            </a:r>
          </a:p>
          <a:p>
            <a:pPr>
              <a:defRPr sz="2000"/>
            </a:pPr>
            <a:r>
              <a:t>.exit → Exit REPL (or Ctrl+C twice)</a:t>
            </a:r>
          </a:p>
          <a:p>
            <a:pPr>
              <a:defRPr sz="2000"/>
            </a:pPr>
            <a:r>
              <a:t>.editor → Multi-line editor mode (Ctrl+D to run, Ctrl+C to cancel)</a:t>
            </a:r>
          </a:p>
          <a:p>
            <a:pPr>
              <a:defRPr sz="2000"/>
            </a:pPr>
            <a:r>
              <a:t>.save &lt;file&gt; → Save session to a file</a:t>
            </a:r>
          </a:p>
          <a:p>
            <a:pPr>
              <a:defRPr sz="2000"/>
            </a:pPr>
            <a:r>
              <a:t>.load &lt;file&gt; → Load a file into REPL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106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Node.js REPL Commands Cheat Sheet</vt:lpstr>
      <vt:lpstr>What is REPL?</vt:lpstr>
      <vt:lpstr>Core REPL Commands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Mitesh Prajapati</cp:lastModifiedBy>
  <cp:revision>3</cp:revision>
  <dcterms:created xsi:type="dcterms:W3CDTF">2013-01-27T09:14:16Z</dcterms:created>
  <dcterms:modified xsi:type="dcterms:W3CDTF">2025-09-18T13:51:09Z</dcterms:modified>
  <cp:category/>
</cp:coreProperties>
</file>