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59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6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81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6392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22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117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0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230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50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1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91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9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0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0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70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4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555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Node.js Path &amp; OS Module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 Module - format()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Formats a path object into a string.</a:t>
            </a:r>
          </a:p>
          <a:p>
            <a:endParaRPr/>
          </a:p>
          <a:p>
            <a:r>
              <a:t>Example:</a:t>
            </a:r>
          </a:p>
          <a:p>
            <a:r>
              <a:t>path.format({dir:"/home/user",name:"index",ext:".html"}) → "/home/user/index.html"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 Module - relative()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relative path from one to another.</a:t>
            </a:r>
          </a:p>
          <a:p>
            <a:endParaRPr/>
          </a:p>
          <a:p>
            <a:r>
              <a:t>Example:</a:t>
            </a:r>
          </a:p>
          <a:p>
            <a:r>
              <a:t>path.relative("/data/origin","/data/origin/sub/file.txt") → "sub/file.txt"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Module - arch()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CPU architecture.</a:t>
            </a:r>
          </a:p>
          <a:p>
            <a:endParaRPr/>
          </a:p>
          <a:p>
            <a:r>
              <a:t>Example:</a:t>
            </a:r>
          </a:p>
          <a:p>
            <a:r>
              <a:t>os.arch() → "x64"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Module - cpus()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CPU/core information.</a:t>
            </a:r>
          </a:p>
          <a:p>
            <a:endParaRPr/>
          </a:p>
          <a:p>
            <a:r>
              <a:t>Example:</a:t>
            </a:r>
          </a:p>
          <a:p>
            <a:r>
              <a:t>os.cpus().length → 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Module - freemem()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free system memory in bytes.</a:t>
            </a:r>
          </a:p>
          <a:p>
            <a:endParaRPr/>
          </a:p>
          <a:p>
            <a:r>
              <a:t>Example:</a:t>
            </a:r>
          </a:p>
          <a:p>
            <a:r>
              <a:t>os.freemem() → 123456789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Module - totalmem()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total system memory in bytes.</a:t>
            </a:r>
          </a:p>
          <a:p>
            <a:endParaRPr/>
          </a:p>
          <a:p>
            <a:r>
              <a:t>Example:</a:t>
            </a:r>
          </a:p>
          <a:p>
            <a:r>
              <a:t>os.totalmem() → 8589934592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Module - homedir()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the home directory of current user.</a:t>
            </a:r>
          </a:p>
          <a:p>
            <a:endParaRPr/>
          </a:p>
          <a:p>
            <a:r>
              <a:t>Example:</a:t>
            </a:r>
          </a:p>
          <a:p>
            <a:r>
              <a:t>os.homedir() → "/home/mitesh"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Module - hostname()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the hostname of the OS.</a:t>
            </a:r>
          </a:p>
          <a:p>
            <a:endParaRPr/>
          </a:p>
          <a:p>
            <a:r>
              <a:t>Example:</a:t>
            </a:r>
          </a:p>
          <a:p>
            <a:r>
              <a:t>os.hostname() → "my-PC"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Module - platform()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the platform (linux, win32, darwin).</a:t>
            </a:r>
          </a:p>
          <a:p>
            <a:endParaRPr/>
          </a:p>
          <a:p>
            <a:r>
              <a:t>Example:</a:t>
            </a:r>
          </a:p>
          <a:p>
            <a:r>
              <a:t>os.platform() → "linux"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Module - release()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the OS version.</a:t>
            </a:r>
          </a:p>
          <a:p>
            <a:endParaRPr/>
          </a:p>
          <a:p>
            <a:r>
              <a:t>Example:</a:t>
            </a:r>
          </a:p>
          <a:p>
            <a:r>
              <a:t>os.release() → "5.15.0-73-generic"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 Module - basename()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the last portion of a path.</a:t>
            </a:r>
          </a:p>
          <a:p>
            <a:endParaRPr/>
          </a:p>
          <a:p>
            <a:r>
              <a:t>Example:</a:t>
            </a:r>
          </a:p>
          <a:p>
            <a:r>
              <a:t>path.basename("/user/home/index.html") → "index.html"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Module - tmpdir()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the default temp directory.</a:t>
            </a:r>
          </a:p>
          <a:p>
            <a:endParaRPr/>
          </a:p>
          <a:p>
            <a:r>
              <a:t>Example:</a:t>
            </a:r>
          </a:p>
          <a:p>
            <a:r>
              <a:t>os.tmpdir() → "/tmp"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Module - type()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the OS name.</a:t>
            </a:r>
          </a:p>
          <a:p>
            <a:endParaRPr/>
          </a:p>
          <a:p>
            <a:r>
              <a:t>Example:</a:t>
            </a:r>
          </a:p>
          <a:p>
            <a:r>
              <a:t>os.type() → "Linux"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 Module - uptime()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the system uptime in seconds.</a:t>
            </a:r>
          </a:p>
          <a:p>
            <a:endParaRPr/>
          </a:p>
          <a:p>
            <a:r>
              <a:t>Example:</a:t>
            </a:r>
          </a:p>
          <a:p>
            <a:r>
              <a:t>os.uptime() → 12345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 Module - dirname()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the directory name of a path.</a:t>
            </a:r>
          </a:p>
          <a:p>
            <a:endParaRPr/>
          </a:p>
          <a:p>
            <a:r>
              <a:t>Example:</a:t>
            </a:r>
          </a:p>
          <a:p>
            <a:r>
              <a:t>path.dirname("/user/home/index.html") → "/user/home"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 Module - extname()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Returns the file extension.</a:t>
            </a:r>
          </a:p>
          <a:p>
            <a:endParaRPr/>
          </a:p>
          <a:p>
            <a:r>
              <a:t>Example:</a:t>
            </a:r>
          </a:p>
          <a:p>
            <a:r>
              <a:t>path.extname("index.html") → ".html"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 Module - join()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Joins all path segments together.</a:t>
            </a:r>
          </a:p>
          <a:p>
            <a:endParaRPr/>
          </a:p>
          <a:p>
            <a:r>
              <a:t>Example:</a:t>
            </a:r>
          </a:p>
          <a:p>
            <a:r>
              <a:t>path.join("/user","docs","file.txt") → "/user/docs/file.txt"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 Module - resolve()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Resolves a sequence of paths into an absolute path.</a:t>
            </a:r>
          </a:p>
          <a:p>
            <a:endParaRPr/>
          </a:p>
          <a:p>
            <a:r>
              <a:t>Example:</a:t>
            </a:r>
          </a:p>
          <a:p>
            <a:r>
              <a:t>path.resolve("index.js") → "/abs/path/index.js"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 Module - parse()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Parses a path into an object.</a:t>
            </a:r>
          </a:p>
          <a:p>
            <a:endParaRPr/>
          </a:p>
          <a:p>
            <a:r>
              <a:t>Example:</a:t>
            </a:r>
          </a:p>
          <a:p>
            <a:r>
              <a:t>path.parse("/home/user/index.html") → {root:"/",dir:"/home/user",base:"index.html"}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 Module - normalize()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Normalizes a path, resolving '..' and '.' segments.</a:t>
            </a:r>
          </a:p>
          <a:p>
            <a:endParaRPr/>
          </a:p>
          <a:p>
            <a:r>
              <a:t>Example:</a:t>
            </a:r>
          </a:p>
          <a:p>
            <a:r>
              <a:t>path.normalize("/user/../docs/./file.txt") → "/docs/file.txt"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Path Module - isAbsolute()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</a:t>
            </a:r>
          </a:p>
          <a:p>
            <a:r>
              <a:t>Checks if a path is absolute.</a:t>
            </a:r>
          </a:p>
          <a:p>
            <a:endParaRPr/>
          </a:p>
          <a:p>
            <a:r>
              <a:t>Example:</a:t>
            </a:r>
          </a:p>
          <a:p>
            <a:r>
              <a:t>path.isAbsolute("/foo/bar") → true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</TotalTime>
  <Words>628</Words>
  <Application>Microsoft Office PowerPoint</Application>
  <PresentationFormat>On-screen Show (4:3)</PresentationFormat>
  <Paragraphs>127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Century Gothic</vt:lpstr>
      <vt:lpstr>Wingdings 3</vt:lpstr>
      <vt:lpstr>Ion</vt:lpstr>
      <vt:lpstr>Node.js Path &amp; OS Module</vt:lpstr>
      <vt:lpstr>Path Module - basename()</vt:lpstr>
      <vt:lpstr>Path Module - dirname()</vt:lpstr>
      <vt:lpstr>Path Module - extname()</vt:lpstr>
      <vt:lpstr>Path Module - join()</vt:lpstr>
      <vt:lpstr>Path Module - resolve()</vt:lpstr>
      <vt:lpstr>Path Module - parse()</vt:lpstr>
      <vt:lpstr>Path Module - normalize()</vt:lpstr>
      <vt:lpstr>Path Module - isAbsolute()</vt:lpstr>
      <vt:lpstr>Path Module - format()</vt:lpstr>
      <vt:lpstr>Path Module - relative()</vt:lpstr>
      <vt:lpstr>OS Module - arch()</vt:lpstr>
      <vt:lpstr>OS Module - cpus()</vt:lpstr>
      <vt:lpstr>OS Module - freemem()</vt:lpstr>
      <vt:lpstr>OS Module - totalmem()</vt:lpstr>
      <vt:lpstr>OS Module - homedir()</vt:lpstr>
      <vt:lpstr>OS Module - hostname()</vt:lpstr>
      <vt:lpstr>OS Module - platform()</vt:lpstr>
      <vt:lpstr>OS Module - release()</vt:lpstr>
      <vt:lpstr>OS Module - tmpdir()</vt:lpstr>
      <vt:lpstr>OS Module - type()</vt:lpstr>
      <vt:lpstr>OS Module - uptime()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Mitesh Prajapati</cp:lastModifiedBy>
  <cp:revision>3</cp:revision>
  <dcterms:created xsi:type="dcterms:W3CDTF">2013-01-27T09:14:16Z</dcterms:created>
  <dcterms:modified xsi:type="dcterms:W3CDTF">2025-09-19T13:40:55Z</dcterms:modified>
  <cp:category/>
</cp:coreProperties>
</file>