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erriweather Sans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Sans-regular.fntdata"/><Relationship Id="rId10" Type="http://schemas.openxmlformats.org/officeDocument/2006/relationships/slide" Target="slides/slide5.xml"/><Relationship Id="rId13" Type="http://schemas.openxmlformats.org/officeDocument/2006/relationships/font" Target="fonts/MerriweatherSans-italic.fntdata"/><Relationship Id="rId12" Type="http://schemas.openxmlformats.org/officeDocument/2006/relationships/font" Target="fonts/Merriweather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MerriweatherSans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d65e3c5c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2d65e3c5c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d65e3c5c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d65e3c5c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c762e7a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1c762e7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8454b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c8454b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254977" y="761999"/>
            <a:ext cx="300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Merriweather Sans"/>
              <a:buNone/>
              <a:defRPr b="1" i="0" sz="20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6494" y="765704"/>
            <a:ext cx="46236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5254977" y="1150409"/>
            <a:ext cx="30084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57200" y="237587"/>
            <a:ext cx="34515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4" type="body"/>
          </p:nvPr>
        </p:nvSpPr>
        <p:spPr>
          <a:xfrm>
            <a:off x="3454131" y="234326"/>
            <a:ext cx="22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95805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4200"/>
              <a:buFont typeface="Merriweather Sans"/>
              <a:buNone/>
              <a:defRPr b="1" i="0" sz="42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841104"/>
            <a:ext cx="82296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793745"/>
            <a:ext cx="300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Merriweather Sans"/>
              <a:buNone/>
              <a:defRPr b="1" i="0" sz="20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575050" y="818617"/>
            <a:ext cx="48774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57200" y="1160987"/>
            <a:ext cx="30084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3" type="body"/>
          </p:nvPr>
        </p:nvSpPr>
        <p:spPr>
          <a:xfrm>
            <a:off x="457200" y="237587"/>
            <a:ext cx="34515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DB51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4" type="body"/>
          </p:nvPr>
        </p:nvSpPr>
        <p:spPr>
          <a:xfrm>
            <a:off x="3454131" y="234326"/>
            <a:ext cx="22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68288" y="2827867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2000"/>
              <a:buFont typeface="Merriweather Sans"/>
              <a:buNone/>
              <a:defRPr b="1" i="0" sz="20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5"/>
          <p:cNvSpPr/>
          <p:nvPr>
            <p:ph idx="2" type="pic"/>
          </p:nvPr>
        </p:nvSpPr>
        <p:spPr>
          <a:xfrm>
            <a:off x="268288" y="247914"/>
            <a:ext cx="6462600" cy="2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68286" y="3263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ctrTitle"/>
          </p:nvPr>
        </p:nvSpPr>
        <p:spPr>
          <a:xfrm>
            <a:off x="685800" y="1079235"/>
            <a:ext cx="73998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Merriweather Sans"/>
              <a:buNone/>
              <a:defRPr b="1" i="0" sz="5000" u="none" cap="none" strike="noStrike">
                <a:solidFill>
                  <a:srgbClr val="FDB515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80155" y="2237315"/>
            <a:ext cx="7433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rgbClr val="FECB8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FECB8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rgbClr val="FECB8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CB89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FECB8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CB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2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0297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DB515"/>
              </a:buClr>
              <a:buSzPts val="5000"/>
              <a:buFont typeface="Open Sans"/>
              <a:buNone/>
              <a:defRPr b="1" i="0" sz="5000" u="none" cap="none" strike="noStrike">
                <a:solidFill>
                  <a:srgbClr val="FDB5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91854"/>
            <a:ext cx="82296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•"/>
              <a:defRPr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–"/>
              <a:defRPr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–"/>
              <a:defRPr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»"/>
              <a:defRPr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-9887" r="-12182" t="-12663"/>
          <a:stretch/>
        </p:blipFill>
        <p:spPr>
          <a:xfrm>
            <a:off x="7114475" y="4614094"/>
            <a:ext cx="1868025" cy="3526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ctrTitle"/>
          </p:nvPr>
        </p:nvSpPr>
        <p:spPr>
          <a:xfrm>
            <a:off x="685800" y="1079235"/>
            <a:ext cx="73998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Privacy Protection in Anonymized Medical Records</a:t>
            </a:r>
            <a:endParaRPr sz="3400"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680155" y="2237315"/>
            <a:ext cx="7433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DATASCI233: Privacy Engineering</a:t>
            </a:r>
            <a:endParaRPr sz="19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Rohan Krishnamurthi, Sanjiv Narayan, Edward Tatchim</a:t>
            </a:r>
            <a:endParaRPr sz="19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https://docs.google.com/presentation/d/1euFqDvmh0Lr5i-ClqDTy3fx9Bvx1AjCOtzmbXSRm9ns/edit#slide=id.p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37100" y="190028"/>
            <a:ext cx="35916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Abstract</a:t>
            </a:r>
            <a:endParaRPr sz="3800"/>
          </a:p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680155" y="2237315"/>
            <a:ext cx="7433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406825" y="207460"/>
            <a:ext cx="73998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K Anonymity</a:t>
            </a:r>
            <a:endParaRPr sz="3800"/>
          </a:p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680155" y="2237315"/>
            <a:ext cx="7433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ctrTitle"/>
          </p:nvPr>
        </p:nvSpPr>
        <p:spPr>
          <a:xfrm>
            <a:off x="371975" y="242310"/>
            <a:ext cx="73998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 Closeness</a:t>
            </a:r>
            <a:endParaRPr sz="3800"/>
          </a:p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355030" y="1104015"/>
            <a:ext cx="7433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ctrTitle"/>
          </p:nvPr>
        </p:nvSpPr>
        <p:spPr>
          <a:xfrm>
            <a:off x="307600" y="141310"/>
            <a:ext cx="7399800" cy="1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Diversity </a:t>
            </a:r>
            <a:endParaRPr/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680155" y="2237315"/>
            <a:ext cx="7433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erkeley_heritage">
  <a:themeElements>
    <a:clrScheme name="Berkeley heritage">
      <a:dk1>
        <a:srgbClr val="FDB515"/>
      </a:dk1>
      <a:lt1>
        <a:srgbClr val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