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 id="2147483693" r:id="rId3"/>
    <p:sldMasterId id="2147483705" r:id="rId4"/>
    <p:sldMasterId id="2147483717" r:id="rId5"/>
    <p:sldMasterId id="2147483729" r:id="rId6"/>
    <p:sldMasterId id="2147483741" r:id="rId7"/>
    <p:sldMasterId id="2147483753" r:id="rId8"/>
  </p:sldMasterIdLst>
  <p:notesMasterIdLst>
    <p:notesMasterId r:id="rId22"/>
  </p:notesMasterIdLst>
  <p:sldIdLst>
    <p:sldId id="256" r:id="rId9"/>
    <p:sldId id="257" r:id="rId10"/>
    <p:sldId id="258" r:id="rId11"/>
    <p:sldId id="259" r:id="rId12"/>
    <p:sldId id="260" r:id="rId13"/>
    <p:sldId id="265" r:id="rId14"/>
    <p:sldId id="266" r:id="rId15"/>
    <p:sldId id="267" r:id="rId16"/>
    <p:sldId id="261" r:id="rId17"/>
    <p:sldId id="263" r:id="rId18"/>
    <p:sldId id="262" r:id="rId19"/>
    <p:sldId id="268"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5165" autoAdjust="0"/>
  </p:normalViewPr>
  <p:slideViewPr>
    <p:cSldViewPr snapToGrid="0">
      <p:cViewPr varScale="1">
        <p:scale>
          <a:sx n="79" d="100"/>
          <a:sy n="79" d="100"/>
        </p:scale>
        <p:origin x="85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661A-13A1-4E56-A6B7-1019002931E4}"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F201C-5701-424A-AB43-9632229D9D9C}" type="slidenum">
              <a:rPr lang="en-IN" smtClean="0"/>
              <a:t>‹#›</a:t>
            </a:fld>
            <a:endParaRPr lang="en-IN"/>
          </a:p>
        </p:txBody>
      </p:sp>
    </p:spTree>
    <p:extLst>
      <p:ext uri="{BB962C8B-B14F-4D97-AF65-F5344CB8AC3E}">
        <p14:creationId xmlns:p14="http://schemas.microsoft.com/office/powerpoint/2010/main" val="204007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421A-48A6-5906-BC65-D5562C217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5322ED-8354-6EDF-F15D-0038D654C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D392B7-1992-0FFB-39AF-443E08509D89}"/>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32C74E24-9A8F-549F-E848-4E5F83A5B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40BA3-76EB-C23F-513C-6B515376FB92}"/>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47404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3895-7E6F-DE0B-0A70-1CAD9F5BB6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F72D6-7B7F-29D6-3B55-B2E6C1506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FD5094-805A-5D64-1167-F62887BA9F95}"/>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9906D90F-A282-B242-F3AB-7CA0B7211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5E15D-D276-533F-7EF8-91F0D2AD4FDA}"/>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269671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9358C-6A96-A06A-5706-AE70E1F66B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13D8A-692A-3C13-D793-E22C06581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6FBCD-2669-EDDA-D59D-C8FF658E5097}"/>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CB219AE3-5450-C282-16F0-30157AF21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D0435-9F90-E080-E4AA-23860BB527EB}"/>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4044971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89D9-0B6D-27B5-FBEF-021A79A1A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20B4D6-5351-9D3B-5D10-C3379994B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99252A-4701-2D31-2135-6B93E4F6E110}"/>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36BB3365-8D54-2A2C-AF68-8D51903B2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828EB-7A17-302A-0C18-73AB75B87414}"/>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2488166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16F-3F49-D3D3-AD70-91DBB8A43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8C6204-B6F3-1EAB-4C0A-8D7B0FE05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F3F43-16C8-D5BA-7245-C201C91E3A83}"/>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1259ECDB-6D38-0588-CB11-229F09C28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DBECC-3974-F541-3A1E-ADB31A0E5D82}"/>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1794708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B34-3DC3-1E6C-9223-6D04B9E4C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021906-092C-1253-7B11-F0C405513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31BD4-BAF5-E442-62B8-AB6A60F25FA0}"/>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4E2DD7A0-669A-9173-57F8-1F4AA1677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8527-B05E-D00A-FF05-9BF9D59864BE}"/>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3799086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ED68-B43F-3DA5-6787-B389A03DB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671F6-AA1C-DABD-ECD8-611E12CFA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30F79D-6BF1-7E50-EF26-9EBE2A3FE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14B43A-3546-6F2B-A10B-903BA1496541}"/>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6" name="Footer Placeholder 5">
            <a:extLst>
              <a:ext uri="{FF2B5EF4-FFF2-40B4-BE49-F238E27FC236}">
                <a16:creationId xmlns:a16="http://schemas.microsoft.com/office/drawing/2014/main" id="{3DA8A312-65F6-E734-F73A-8D969C747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76B4D-8F79-AB82-A05A-94F385827716}"/>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1661016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3785-3CB9-F6F9-2B1A-4B59C3CB70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E56AC4-6D78-759E-6EB5-8B580B656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2237C-F075-3B72-5403-72839F49E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09D2D-F1D0-B6F9-AC60-A74366EF7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A4F55-D8CA-4BB2-0CF0-B3BE5D0F5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1E3A5A-4F46-0F2C-5EEF-947B109E1962}"/>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8" name="Footer Placeholder 7">
            <a:extLst>
              <a:ext uri="{FF2B5EF4-FFF2-40B4-BE49-F238E27FC236}">
                <a16:creationId xmlns:a16="http://schemas.microsoft.com/office/drawing/2014/main" id="{35511077-B823-0B2A-32D6-B143C39AD7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850AC0-BB7C-2612-82F6-88A61BF5C3B8}"/>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1714396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E4E4-3024-52F1-082B-2A79C70B77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1F0609-4832-EA8E-6CE4-0A4E617C4338}"/>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4" name="Footer Placeholder 3">
            <a:extLst>
              <a:ext uri="{FF2B5EF4-FFF2-40B4-BE49-F238E27FC236}">
                <a16:creationId xmlns:a16="http://schemas.microsoft.com/office/drawing/2014/main" id="{1E7F66DD-28A6-AECF-76F0-CFF8431563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C3728F-9977-6F13-9400-691143A2138C}"/>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75180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6575E-9E32-2F79-0896-39E93ECEBA97}"/>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3" name="Footer Placeholder 2">
            <a:extLst>
              <a:ext uri="{FF2B5EF4-FFF2-40B4-BE49-F238E27FC236}">
                <a16:creationId xmlns:a16="http://schemas.microsoft.com/office/drawing/2014/main" id="{DF0DA629-AAB9-D951-0EBE-CB05DA0831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55D8EC-FA49-6B9C-13AB-304FAE028C96}"/>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1194874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23F8-0BD5-759B-3133-E560F8CEF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9222F5-313F-B1DA-2E5C-72D653866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632E78-7B96-43A3-0A7F-78880D95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FBF1F-7D9F-501B-A2B1-700C8A14C226}"/>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6" name="Footer Placeholder 5">
            <a:extLst>
              <a:ext uri="{FF2B5EF4-FFF2-40B4-BE49-F238E27FC236}">
                <a16:creationId xmlns:a16="http://schemas.microsoft.com/office/drawing/2014/main" id="{339B8D70-06F2-18FE-ED6A-E2754EE4D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0B69D-2326-2257-62E8-885A72A004F6}"/>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249236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2ABA-D105-6602-7EFD-238CFD7C10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0E7823-A43B-502C-0749-31FA16D08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3C82-AB5D-90E1-B859-54BB817F7725}"/>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59EA1465-3945-26F3-C210-D5EBAF3D5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A6E4A-75CA-3082-F79E-575FDDF721E4}"/>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18715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A320-6FBC-9F90-A20F-BF73C4447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FFBEFD-9E7F-1965-C376-040E0E9AC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87869F-0498-5EB7-8C14-0A61B1634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A428A-E939-8BD3-41C4-1FC3F903DAA1}"/>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6" name="Footer Placeholder 5">
            <a:extLst>
              <a:ext uri="{FF2B5EF4-FFF2-40B4-BE49-F238E27FC236}">
                <a16:creationId xmlns:a16="http://schemas.microsoft.com/office/drawing/2014/main" id="{93351438-F90C-F54F-2B03-5BBDDB1E4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797E9-06AB-1F1B-5B42-60EBB6547E9E}"/>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302974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7C0-9FFF-E342-56FE-3D50942973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E16023-2E15-51B7-C410-C97E5B27D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34A64-39AB-DF57-4765-65B5EAF05395}"/>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4D024FB0-553F-2AD9-7F6B-C93590061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14A9D-1DCA-5026-BC59-689A5F2CB912}"/>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2501829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6389F-93CF-A4A8-514D-C55FE2FC02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10289-3AFE-FD1D-FB29-931A2DCCF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B0C9D-8AF1-3BA7-A074-71F1BFB77245}"/>
              </a:ext>
            </a:extLst>
          </p:cNvPr>
          <p:cNvSpPr>
            <a:spLocks noGrp="1"/>
          </p:cNvSpPr>
          <p:nvPr>
            <p:ph type="dt" sz="half" idx="10"/>
          </p:nvPr>
        </p:nvSpPr>
        <p:spPr/>
        <p:txBody>
          <a:body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688E51F2-151F-DC48-1E7F-8BF9FF2ED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3FFD0-0BC8-E2DB-83E7-7F4395CD91C0}"/>
              </a:ext>
            </a:extLst>
          </p:cNvPr>
          <p:cNvSpPr>
            <a:spLocks noGrp="1"/>
          </p:cNvSpPr>
          <p:nvPr>
            <p:ph type="sldNum" sz="quarter" idx="12"/>
          </p:nvPr>
        </p:nvSpPr>
        <p:spPr/>
        <p:txBody>
          <a:bodyPr/>
          <a:lstStyle/>
          <a:p>
            <a:fld id="{33B82AE7-A32F-4841-A29F-0BFA019A3707}" type="slidenum">
              <a:rPr lang="en-IN" smtClean="0"/>
              <a:t>‹#›</a:t>
            </a:fld>
            <a:endParaRPr lang="en-IN"/>
          </a:p>
        </p:txBody>
      </p:sp>
    </p:spTree>
    <p:extLst>
      <p:ext uri="{BB962C8B-B14F-4D97-AF65-F5344CB8AC3E}">
        <p14:creationId xmlns:p14="http://schemas.microsoft.com/office/powerpoint/2010/main" val="41211765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31FE-6C7D-1393-11CF-F5DEA3779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5C3046-C280-9B5F-DC74-BC0A0810B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959ACD-B741-4BBE-7525-55CEC0EDB7FB}"/>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F5F9F803-B4DF-40DC-4871-4EC0215AA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200C1-8F6C-BB74-F963-03618625D3C8}"/>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4099140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52D4-D994-551C-600D-B075954D7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B2BAA-491E-A0F0-3607-3FD283AC7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D0901-1344-D7D9-065F-58615F9A231A}"/>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81EA708C-4424-E2BA-F3D5-F5A44D3F7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D4ACA-4FF4-6F14-7DF8-CFEF9C1D0309}"/>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2169061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F208-3017-624B-D90A-A2AC8ADE4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2BEF88-EB26-0CA4-E887-238AC4941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FA01E-FC74-BAEC-DB48-43949EFC8852}"/>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0A734B75-4B45-DE2A-C2FC-C19353D2E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5C758F-3208-CDA2-D330-F802923C8B62}"/>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600639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476B-2A2E-670D-7064-3E3CD5D971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051E9-B658-23C3-7240-A850582DF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3CB9A7-AEEA-1265-5E00-C5DE5C54C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6F8557-0B9C-8EAB-1EF5-95BA54943A12}"/>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6" name="Footer Placeholder 5">
            <a:extLst>
              <a:ext uri="{FF2B5EF4-FFF2-40B4-BE49-F238E27FC236}">
                <a16:creationId xmlns:a16="http://schemas.microsoft.com/office/drawing/2014/main" id="{2B9EE98D-2F76-923B-40C1-38ABBD3DF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DC8F3-1B39-4727-2FB6-7FFDA41C5F89}"/>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1886058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F26F-188F-1751-FC00-21DCB867AE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58C3A-6A59-7837-25FF-E33852335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88686-08F2-D05E-97D9-B8363F9FB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5F4F05-8E61-9981-D33C-8D304884A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C010F-94B2-6F72-2D8A-11E29C867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475972-C771-AD2E-FCBF-B48343949DE0}"/>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8" name="Footer Placeholder 7">
            <a:extLst>
              <a:ext uri="{FF2B5EF4-FFF2-40B4-BE49-F238E27FC236}">
                <a16:creationId xmlns:a16="http://schemas.microsoft.com/office/drawing/2014/main" id="{31BBFEEF-DCD2-D14C-2313-EF319F50B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3B52A6-C574-16AE-3E52-BE186102EDEC}"/>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1065064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1304-42DC-E7E9-A43D-08D272F8C5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4C183C-5DA9-85AF-ABA8-FAC2F4E5B7E6}"/>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4" name="Footer Placeholder 3">
            <a:extLst>
              <a:ext uri="{FF2B5EF4-FFF2-40B4-BE49-F238E27FC236}">
                <a16:creationId xmlns:a16="http://schemas.microsoft.com/office/drawing/2014/main" id="{D99D22BC-C4D8-68DD-51A0-F8C2AFB9C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1F5C2A-EA5C-7D2E-CF12-85DAB3A76EE4}"/>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336902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EF6CB-5466-B03D-506C-237F8B77A88A}"/>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3" name="Footer Placeholder 2">
            <a:extLst>
              <a:ext uri="{FF2B5EF4-FFF2-40B4-BE49-F238E27FC236}">
                <a16:creationId xmlns:a16="http://schemas.microsoft.com/office/drawing/2014/main" id="{070F5473-1779-DDBD-E27E-BA39BEE586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B283AE-0824-0748-A9D7-FEC55DE3A134}"/>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212682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F0E0-A420-4D3A-D090-9BA99F04E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9A43AE-DD88-91B6-3AEE-136DC650E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6EB5A1-A503-C9F0-0DDF-F89299CAB5B0}"/>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ADB77BB4-306C-0CF5-4A81-0BC234522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7B4FD-DAB4-4FD5-47B6-30E7E10F5C21}"/>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68835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4F80-19D9-2FDA-20FB-9176A1977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484A20-7110-6D53-4B53-A58A5AA44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9713A6-D2D1-7950-9859-586655642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C2615-6B76-3EA3-33EC-AF22AFD0C27A}"/>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6" name="Footer Placeholder 5">
            <a:extLst>
              <a:ext uri="{FF2B5EF4-FFF2-40B4-BE49-F238E27FC236}">
                <a16:creationId xmlns:a16="http://schemas.microsoft.com/office/drawing/2014/main" id="{DAD1F85E-66B6-F6E5-6F76-CBF279A535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0C35C-21A2-B30E-9754-F24A3E52B73E}"/>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18794956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6DF3-271D-794A-2E72-7E3CA5845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1A59A1-19CF-096B-5A8E-C15D6BE2F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E1E55F-D39B-3EF6-9479-D85630B89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020AA-4D74-CA5A-A33E-D0AC1B715DFD}"/>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6" name="Footer Placeholder 5">
            <a:extLst>
              <a:ext uri="{FF2B5EF4-FFF2-40B4-BE49-F238E27FC236}">
                <a16:creationId xmlns:a16="http://schemas.microsoft.com/office/drawing/2014/main" id="{62856A20-A15E-645F-2433-4E22E78C7F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878267-2424-D7AB-8261-48FDCD768C35}"/>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3183450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E7A5-0E08-65F2-48DA-99479184F4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9F85D-1C5A-CCD9-DC69-333BC7BD2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87568-E4DA-8F31-C286-128A6E6E909C}"/>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520E9262-8206-DB70-ABCA-37D2861A4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2C8DE-5B0B-2C47-D08C-309298E6E72C}"/>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945217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8D2A4-5083-C883-577A-B2E6EB5836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D706FC-5022-203C-8E13-95B59E3183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21DF3-07E2-0C09-BA60-2F369E7537DC}"/>
              </a:ext>
            </a:extLst>
          </p:cNvPr>
          <p:cNvSpPr>
            <a:spLocks noGrp="1"/>
          </p:cNvSpPr>
          <p:nvPr>
            <p:ph type="dt" sz="half" idx="10"/>
          </p:nvPr>
        </p:nvSpPr>
        <p:spPr/>
        <p:txBody>
          <a:body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54B4E283-7E89-B7CF-E10B-B0D48A625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B89AD3-663C-5376-33E1-FB224CB57C48}"/>
              </a:ext>
            </a:extLst>
          </p:cNvPr>
          <p:cNvSpPr>
            <a:spLocks noGrp="1"/>
          </p:cNvSpPr>
          <p:nvPr>
            <p:ph type="sldNum" sz="quarter" idx="12"/>
          </p:nvPr>
        </p:nvSpPr>
        <p:spPr/>
        <p:txBody>
          <a:bodyPr/>
          <a:lstStyle/>
          <a:p>
            <a:fld id="{0DD00F4B-4E6C-45A4-966B-4609B91AFC22}" type="slidenum">
              <a:rPr lang="en-IN" smtClean="0"/>
              <a:t>‹#›</a:t>
            </a:fld>
            <a:endParaRPr lang="en-IN"/>
          </a:p>
        </p:txBody>
      </p:sp>
    </p:spTree>
    <p:extLst>
      <p:ext uri="{BB962C8B-B14F-4D97-AF65-F5344CB8AC3E}">
        <p14:creationId xmlns:p14="http://schemas.microsoft.com/office/powerpoint/2010/main" val="6200545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CBC9-8D72-3536-E39D-5BB0D8ADD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7C1859-39CF-D49B-F422-4A4A44092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0FEA7B-AFF2-F9FD-F6FC-7EC235455B70}"/>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51AEAAD2-A645-319D-24AC-944FB5BA7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9EBB6-91A2-5BC7-BF0F-CECA374DB586}"/>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21891856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05F1-B5EF-2757-6CAF-EBF7761A8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E15AA-9482-6124-C263-991F37DF5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11F21-4072-2976-15B2-E8F732BFC6D8}"/>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A5CCF851-FBA4-2BCD-C30B-01FB00AE4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DD0C4-8AB4-0BAC-2FCF-30CE32D937C0}"/>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17774611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1E4C-5021-A0DC-5EC7-49E1A6E00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4A4DCE-8BE0-83C8-7DE9-6D87F0252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36EEFA-DD0E-FE51-3409-9E4139037DA8}"/>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77506E90-242B-A06A-E9A2-5A2E3E810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D69C5-CA0D-0516-672D-7D00386F636A}"/>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3268051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A56A-4BCF-1EEF-3B33-1C0942DC59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D06D4-7540-E2F0-4668-7378321EE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2C596E-49E4-17CC-AE29-1412F34B3A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396E75-409C-1101-D4D0-CD3009EB673D}"/>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6" name="Footer Placeholder 5">
            <a:extLst>
              <a:ext uri="{FF2B5EF4-FFF2-40B4-BE49-F238E27FC236}">
                <a16:creationId xmlns:a16="http://schemas.microsoft.com/office/drawing/2014/main" id="{96B35341-CB3C-0B4D-E5AB-C7D43FE87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5500A-776A-2899-4806-7851AB892037}"/>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11763728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8299-7525-492A-5D57-2DA583DDC9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C41CB-FEF2-D8ED-A6C4-CDE96EB05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C8E3C-3496-99DE-270D-E803B504BA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1B2221-8BFC-AB47-375E-0C1787A16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FA294-B57D-F94C-42CE-E020123826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B4225B-9BB6-9786-49D7-54FB3503F807}"/>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8" name="Footer Placeholder 7">
            <a:extLst>
              <a:ext uri="{FF2B5EF4-FFF2-40B4-BE49-F238E27FC236}">
                <a16:creationId xmlns:a16="http://schemas.microsoft.com/office/drawing/2014/main" id="{175874E2-FAD0-794B-997F-AC31F9EAF6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0A8B57-4707-2A81-2963-19AA5BF81393}"/>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1101116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A7D1-7916-0A69-C597-51BB55AE62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2F1A22-1396-C62B-C56F-48B3C2A68DEA}"/>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4" name="Footer Placeholder 3">
            <a:extLst>
              <a:ext uri="{FF2B5EF4-FFF2-40B4-BE49-F238E27FC236}">
                <a16:creationId xmlns:a16="http://schemas.microsoft.com/office/drawing/2014/main" id="{7F49C11D-AFD3-BB50-84BC-ABFEA0257B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2CF850-0AD6-28BA-C5EA-3DAF99D13D80}"/>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294716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083B-D166-02FB-C625-86F6740E1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A3D6D-3481-6C78-AFC8-B7298CB74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903E65-16D4-D50B-6D3B-100C314040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0557EF-F1BA-995A-C5BA-2FF331E64492}"/>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6" name="Footer Placeholder 5">
            <a:extLst>
              <a:ext uri="{FF2B5EF4-FFF2-40B4-BE49-F238E27FC236}">
                <a16:creationId xmlns:a16="http://schemas.microsoft.com/office/drawing/2014/main" id="{CE843456-F493-0060-0D97-B12457709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2C7833-9E92-FE51-DDC9-9F5850069D4A}"/>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3929902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71999-3BE7-5C71-5FEC-DBCF02B1BF79}"/>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3" name="Footer Placeholder 2">
            <a:extLst>
              <a:ext uri="{FF2B5EF4-FFF2-40B4-BE49-F238E27FC236}">
                <a16:creationId xmlns:a16="http://schemas.microsoft.com/office/drawing/2014/main" id="{3D4F0C92-B221-0E82-231A-151D8D346B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9AE2F2-A50F-3B39-4149-C21BF53B71D6}"/>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19723342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AFBF-64B7-B8D2-58B5-47193B214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6E5E20-6310-AD28-3CDB-3259A4EDA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956B3-A8DE-65DA-72CA-09AC6EE08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E7D3D-D5B1-C4D4-FF81-FA8FD1989845}"/>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6" name="Footer Placeholder 5">
            <a:extLst>
              <a:ext uri="{FF2B5EF4-FFF2-40B4-BE49-F238E27FC236}">
                <a16:creationId xmlns:a16="http://schemas.microsoft.com/office/drawing/2014/main" id="{86F124CD-FB4A-A2BF-33F9-12AF381CF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57D8E0-4E2E-14ED-EBDF-C6EA0F1FC31C}"/>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534378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4CBD-FF17-C4EA-7348-BE465DBC4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BCE48-96BA-30F8-6595-DE76EF81D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00910E-116E-9A15-BBB9-30C3A63A4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DBEE-C8D9-00B4-1FFD-CC78BF3195F9}"/>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6" name="Footer Placeholder 5">
            <a:extLst>
              <a:ext uri="{FF2B5EF4-FFF2-40B4-BE49-F238E27FC236}">
                <a16:creationId xmlns:a16="http://schemas.microsoft.com/office/drawing/2014/main" id="{A953445F-A4C9-3C0E-2BE9-027F81C31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D95107-6294-8C41-5EBB-13176CAFB962}"/>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25973869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932E-5B7B-D365-1BA0-0BF6A01E2D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22435B-910F-4313-E899-66D36FBF3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D9580-8FCB-FDF7-670D-148946B1AE4D}"/>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2CA8CD64-2403-BF36-9C24-64117D29E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85CCB-80B7-7E39-F31F-0968D5CF65CD}"/>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3582128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05890-38D2-67AC-F35A-CCF6C2791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9819B9-B6BE-1148-E0A2-630F14A94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3737B-B02D-9B36-2FB5-8082B0BACEBC}"/>
              </a:ext>
            </a:extLst>
          </p:cNvPr>
          <p:cNvSpPr>
            <a:spLocks noGrp="1"/>
          </p:cNvSpPr>
          <p:nvPr>
            <p:ph type="dt" sz="half" idx="10"/>
          </p:nvPr>
        </p:nvSpPr>
        <p:spPr/>
        <p:txBody>
          <a:body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467648CF-B9DC-5641-41F0-874981E2F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A60A2-A090-BAB3-BD4A-E276D1344DFF}"/>
              </a:ext>
            </a:extLst>
          </p:cNvPr>
          <p:cNvSpPr>
            <a:spLocks noGrp="1"/>
          </p:cNvSpPr>
          <p:nvPr>
            <p:ph type="sldNum" sz="quarter" idx="12"/>
          </p:nvPr>
        </p:nvSpPr>
        <p:spPr/>
        <p:txBody>
          <a:bodyPr/>
          <a:lstStyle/>
          <a:p>
            <a:fld id="{B685B0F8-C4AB-4614-8036-0805C47067D6}" type="slidenum">
              <a:rPr lang="en-IN" smtClean="0"/>
              <a:t>‹#›</a:t>
            </a:fld>
            <a:endParaRPr lang="en-IN"/>
          </a:p>
        </p:txBody>
      </p:sp>
    </p:spTree>
    <p:extLst>
      <p:ext uri="{BB962C8B-B14F-4D97-AF65-F5344CB8AC3E}">
        <p14:creationId xmlns:p14="http://schemas.microsoft.com/office/powerpoint/2010/main" val="3771072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BE64-EC19-57D3-6378-5391B740A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0B547A-FB60-2E22-FDF3-896992BCF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DB32C6-7E00-C101-30A9-0A668B84D73A}"/>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77DE377F-F8B1-B332-C1E3-EE5100427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C06CF-D2A4-E858-8582-5E9AEA591565}"/>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33216872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7C8-DB36-E97D-2218-8071F03B23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35B604-B0A3-CA1D-C6BD-1257C9CA00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69A55-F054-7EAC-67DE-6832D908E3AE}"/>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B062F0F3-ADF2-9E83-5D74-8338D17CB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E33C7-32F9-80F2-E711-215EF826C745}"/>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3518677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0F2F-A275-0B0A-22D9-052F1F444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6AAB7B-7F6F-6189-E8FC-9AE352802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ECAA7-D9A5-5E4A-C360-62EB2F60D6B7}"/>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1520B4DD-E5FB-44B5-E7DB-833F9169F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85ED4-D1D4-583E-C10D-ABF35BBEE119}"/>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33403588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10EA-6BF3-3E62-BD01-434DD2F786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D6FF2A-3956-1066-D6AB-7463C57AC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AE4720-57F0-AA6B-70EA-6729545092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DD8F06-D7E4-43EE-F689-555CCCB29627}"/>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6" name="Footer Placeholder 5">
            <a:extLst>
              <a:ext uri="{FF2B5EF4-FFF2-40B4-BE49-F238E27FC236}">
                <a16:creationId xmlns:a16="http://schemas.microsoft.com/office/drawing/2014/main" id="{33AF5DDF-982D-BA56-C43D-ADD90968E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02170-405D-6C6A-4806-0B1AE659D139}"/>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294233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6688-AD0B-BC30-606E-F958F7A34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706AF-A5C7-4878-BFA6-7B69580AA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72D7BC-8297-ABF7-2CBE-BBE2B4143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011913-E5D1-67C0-6F5C-BA1AA3710A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8E3B-5D8D-40E7-56B6-F28F1CEFE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7B5A4F-BA1A-EC77-6EA1-D553EE1ECE23}"/>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8" name="Footer Placeholder 7">
            <a:extLst>
              <a:ext uri="{FF2B5EF4-FFF2-40B4-BE49-F238E27FC236}">
                <a16:creationId xmlns:a16="http://schemas.microsoft.com/office/drawing/2014/main" id="{11AE89F7-04AE-573B-E0E6-2450D18008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9F2303-CB7D-E1A1-FB9C-AC8E78BD7E1E}"/>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179526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658D-3EB8-B431-598B-A3A031A811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04121-9AA6-C7FF-A27A-9B00C28C9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319DC-0DC2-0F33-236D-F8BB4489E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223A20-D914-92AB-D3B1-B1F2D3BE3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8657A-5333-B586-4B91-D99E5E831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4C7F14-3D60-0656-EC63-703E13DF10B6}"/>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8" name="Footer Placeholder 7">
            <a:extLst>
              <a:ext uri="{FF2B5EF4-FFF2-40B4-BE49-F238E27FC236}">
                <a16:creationId xmlns:a16="http://schemas.microsoft.com/office/drawing/2014/main" id="{80B44F0D-7213-0C94-9523-F6FF2F7A51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970229-DF10-9D3C-51EA-4BB6062B34B4}"/>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40346837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0395-D8C5-503C-D9E9-074365473F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5E7EF9-27F1-660C-69B9-8F9F2EAB186A}"/>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4" name="Footer Placeholder 3">
            <a:extLst>
              <a:ext uri="{FF2B5EF4-FFF2-40B4-BE49-F238E27FC236}">
                <a16:creationId xmlns:a16="http://schemas.microsoft.com/office/drawing/2014/main" id="{39E80A4D-45EE-BF60-0D82-7E68E7DBCC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DF28CE-CF53-EFC9-9014-13934B105169}"/>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2964464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48311-4B10-A2B0-DE74-2E8296198684}"/>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3" name="Footer Placeholder 2">
            <a:extLst>
              <a:ext uri="{FF2B5EF4-FFF2-40B4-BE49-F238E27FC236}">
                <a16:creationId xmlns:a16="http://schemas.microsoft.com/office/drawing/2014/main" id="{56CD79CC-9283-FB99-92B9-3C0C787BF7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414029-6144-7766-0B39-E81CC72C4C43}"/>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187283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96B-E14F-238F-DAAF-A6E52A60F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FE7BD5-C0E5-003F-B379-E3344D89B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406FC-DE48-F1A0-5FC2-035300116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0A609-372A-A4C8-B3F1-A4CAF1B057B4}"/>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6" name="Footer Placeholder 5">
            <a:extLst>
              <a:ext uri="{FF2B5EF4-FFF2-40B4-BE49-F238E27FC236}">
                <a16:creationId xmlns:a16="http://schemas.microsoft.com/office/drawing/2014/main" id="{B1CC6117-B1BA-A832-F050-1FEF97E7F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8D79B-476F-1D38-040D-816B1332A543}"/>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474891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55D-5A6E-3C8E-9A2E-30B2D9A37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2E1B6-9267-D75B-5E66-284572469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C60A18-23F1-D645-9085-741615972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42AF3-3FA9-519A-0308-6447909A7AA4}"/>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6" name="Footer Placeholder 5">
            <a:extLst>
              <a:ext uri="{FF2B5EF4-FFF2-40B4-BE49-F238E27FC236}">
                <a16:creationId xmlns:a16="http://schemas.microsoft.com/office/drawing/2014/main" id="{03BE02CD-9541-AA7C-D6C3-BC9AF853E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21298-51B6-A13A-BFFE-ED6B6500DE7C}"/>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27932158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B69-6A19-67F7-7EA7-8B7A6A2F91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D75061-829B-BBDC-2E90-0BFA7E721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1FE7-4186-DCEF-FA70-C7E9AC2FE4AE}"/>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CFFAF6DB-9A15-03F3-9395-CDB5FF3A8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6C208-DB77-563C-0131-CA23BC85786E}"/>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19432713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CF957-8A22-6F0C-5C43-2C420267BB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17BC91-B04F-2672-B89B-06E23A6D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02C23-5B82-8A35-0651-CFE114F3172B}"/>
              </a:ext>
            </a:extLst>
          </p:cNvPr>
          <p:cNvSpPr>
            <a:spLocks noGrp="1"/>
          </p:cNvSpPr>
          <p:nvPr>
            <p:ph type="dt" sz="half" idx="10"/>
          </p:nvPr>
        </p:nvSpPr>
        <p:spPr/>
        <p:txBody>
          <a:body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93BB744C-3EB6-B15A-A58B-9EA8669F2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2E5D9-0E6A-38F1-217B-08FAB73F1876}"/>
              </a:ext>
            </a:extLst>
          </p:cNvPr>
          <p:cNvSpPr>
            <a:spLocks noGrp="1"/>
          </p:cNvSpPr>
          <p:nvPr>
            <p:ph type="sldNum" sz="quarter" idx="12"/>
          </p:nvPr>
        </p:nvSpPr>
        <p:spPr/>
        <p:txBody>
          <a:bodyPr/>
          <a:lstStyle/>
          <a:p>
            <a:fld id="{78AB7537-5336-438D-B000-2EB225B56A43}" type="slidenum">
              <a:rPr lang="en-IN" smtClean="0"/>
              <a:t>‹#›</a:t>
            </a:fld>
            <a:endParaRPr lang="en-IN"/>
          </a:p>
        </p:txBody>
      </p:sp>
    </p:spTree>
    <p:extLst>
      <p:ext uri="{BB962C8B-B14F-4D97-AF65-F5344CB8AC3E}">
        <p14:creationId xmlns:p14="http://schemas.microsoft.com/office/powerpoint/2010/main" val="1317977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C283-563C-B586-3224-8A460A0AD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5B2349-A8CD-3B7F-4441-4F207E1E0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8D44CE-6C25-4A0A-FCC0-BAC0D06728B9}"/>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83E22E94-1598-60AE-6C45-97607A11D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F0911-2596-A68C-2D1B-49ADEE7DC0AA}"/>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2088885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3C80-3880-FDED-96C6-619F8880F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278D1-31A0-1200-376E-D2B27CCAD3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17D5A-D595-FF36-64B9-D65ED7854BA8}"/>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F10EAD97-6B32-CF1E-353C-0B28F3749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EBD16-D470-0C0B-C7AD-29415B78C60B}"/>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12955378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333F-60E1-9204-ED80-34C6ED733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8A2757-A472-2B3D-C781-0275AC862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C5A7A-83C0-9D7D-FA43-0E0119C4C756}"/>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36E4C491-E604-CEB2-54F2-AE0459D23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5353D-C9AD-4460-7E7A-9E44687E77AD}"/>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26509396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2DE4-9E52-E44C-9358-213E544453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680CC-B93C-05DC-4D35-9941B8B26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C0A769-CDFA-85C6-F8C9-4227E0307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A6333E-1C31-8A7A-E171-38E4A4D25520}"/>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6" name="Footer Placeholder 5">
            <a:extLst>
              <a:ext uri="{FF2B5EF4-FFF2-40B4-BE49-F238E27FC236}">
                <a16:creationId xmlns:a16="http://schemas.microsoft.com/office/drawing/2014/main" id="{736189F0-B8A8-0D2A-9A18-2D392D7B7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52195-1CE9-C379-94F6-43B2566E2531}"/>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387045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A236-0517-29E3-E995-93FDE96E40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945E97-EFB6-F418-97DF-19659E6BFDBE}"/>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4" name="Footer Placeholder 3">
            <a:extLst>
              <a:ext uri="{FF2B5EF4-FFF2-40B4-BE49-F238E27FC236}">
                <a16:creationId xmlns:a16="http://schemas.microsoft.com/office/drawing/2014/main" id="{67896C27-349C-F91C-4D6D-D780C3A13A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2B6712-9376-835D-93A4-ACB44E1F586C}"/>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4044679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9363-3ADD-2F37-8FC4-FB12A9178B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E729D-FD6D-7913-9CD1-3AFAF3878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1E7E4-7CDE-1E4A-C9A7-AAE614356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C96DBE-59F1-70AC-86B3-885B119FE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20BEB-7263-2678-7E74-B7030633C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14870C-A379-92FC-F655-01E01A948195}"/>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8" name="Footer Placeholder 7">
            <a:extLst>
              <a:ext uri="{FF2B5EF4-FFF2-40B4-BE49-F238E27FC236}">
                <a16:creationId xmlns:a16="http://schemas.microsoft.com/office/drawing/2014/main" id="{57C66370-0864-33FE-C539-9263FBB4C0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4D2B65-0E54-06B5-79F7-76C881A52E56}"/>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31411941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A639-9020-67E8-A3AD-F6B3F98A77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F063B9-023D-7216-9473-53E9A50A2D44}"/>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4" name="Footer Placeholder 3">
            <a:extLst>
              <a:ext uri="{FF2B5EF4-FFF2-40B4-BE49-F238E27FC236}">
                <a16:creationId xmlns:a16="http://schemas.microsoft.com/office/drawing/2014/main" id="{E3796294-57EC-CA65-74AD-91DEE5947F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656012-3555-BE10-F992-F0D43E64247A}"/>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33328385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1BF6F-D4A1-2571-2C8C-905D4AF971E7}"/>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3" name="Footer Placeholder 2">
            <a:extLst>
              <a:ext uri="{FF2B5EF4-FFF2-40B4-BE49-F238E27FC236}">
                <a16:creationId xmlns:a16="http://schemas.microsoft.com/office/drawing/2014/main" id="{8CB02F85-8114-446A-E76C-7ED49FED0E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A770FE-1DC9-7EFC-1D06-FAD98123EF63}"/>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30217797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400F-1DE5-AA60-1810-5C3A0BE6D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BF00F-6071-5FE4-0979-5B9343AC4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1080A7-3106-6487-CE57-FAA1171C0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A582B-517B-C2D5-F6A5-0B51411DF2C3}"/>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6" name="Footer Placeholder 5">
            <a:extLst>
              <a:ext uri="{FF2B5EF4-FFF2-40B4-BE49-F238E27FC236}">
                <a16:creationId xmlns:a16="http://schemas.microsoft.com/office/drawing/2014/main" id="{8101B245-18D7-32EC-2169-B1675B2A4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4C37C-D792-558B-1799-CB2CB950C852}"/>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999551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074A-DAC0-77A6-6887-D08A8EFFF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49527D-36A7-ED47-B02B-8D578497C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59C3E7-196D-D9EF-639A-0D52C3870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0B3A7-B072-C79F-1832-056B089223E4}"/>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6" name="Footer Placeholder 5">
            <a:extLst>
              <a:ext uri="{FF2B5EF4-FFF2-40B4-BE49-F238E27FC236}">
                <a16:creationId xmlns:a16="http://schemas.microsoft.com/office/drawing/2014/main" id="{BBD54FA5-3F62-C4FF-24BD-7E54BEB5C1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3D0F8C-E2E1-0E55-89E4-32A169569691}"/>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13389202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7FCE-9D3F-1146-731C-0D10140BBC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B2A7B2-FCE8-0076-26D5-32B15E323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0C1C6-36D8-0294-CEDD-0B4D671306DF}"/>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F17B481B-AC4F-E5C1-06CD-F1C73DDD9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392F9-6578-98A8-BE6E-859D6FD88B50}"/>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7280365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842D7-5F2A-08EC-03F3-7D8EF13A7E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9EA5FB-DD96-60CE-B376-45FDDE179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78ECE-8DCF-6C89-3BC7-4DF84107181F}"/>
              </a:ext>
            </a:extLst>
          </p:cNvPr>
          <p:cNvSpPr>
            <a:spLocks noGrp="1"/>
          </p:cNvSpPr>
          <p:nvPr>
            <p:ph type="dt" sz="half" idx="10"/>
          </p:nvPr>
        </p:nvSpPr>
        <p:spPr/>
        <p:txBody>
          <a:body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C2B0D472-2732-094A-817C-5394CE836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8147B-6CB9-2311-A5F4-F015925185A5}"/>
              </a:ext>
            </a:extLst>
          </p:cNvPr>
          <p:cNvSpPr>
            <a:spLocks noGrp="1"/>
          </p:cNvSpPr>
          <p:nvPr>
            <p:ph type="sldNum" sz="quarter" idx="12"/>
          </p:nvPr>
        </p:nvSpPr>
        <p:spPr/>
        <p:txBody>
          <a:bodyPr/>
          <a:lstStyle/>
          <a:p>
            <a:fld id="{28FA67D0-15ED-4C81-99B7-514C1A55BE63}" type="slidenum">
              <a:rPr lang="en-IN" smtClean="0"/>
              <a:t>‹#›</a:t>
            </a:fld>
            <a:endParaRPr lang="en-IN"/>
          </a:p>
        </p:txBody>
      </p:sp>
    </p:spTree>
    <p:extLst>
      <p:ext uri="{BB962C8B-B14F-4D97-AF65-F5344CB8AC3E}">
        <p14:creationId xmlns:p14="http://schemas.microsoft.com/office/powerpoint/2010/main" val="12359462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EFF9-4F0C-8C38-005C-384CB4DCC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14CD63-2F47-E10A-42E8-A6A561731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24B3F9-7BE6-3A3C-CE2F-681B40FA12E6}"/>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B27CADE9-5A72-4A37-2969-FC87C2904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0E8C3-8300-53C5-B35A-46E38C5770E3}"/>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24543281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1C28-2D77-BEA3-3222-704A12D1F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7DB33-BFD0-5C20-38B1-BFD1027ED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E7A6C-AFEC-C7B9-0719-0D0CA11AE931}"/>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E80A2587-0B3B-5ECF-4544-9BA6A0F6C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DCAD2-911D-4348-11C1-651310C2D076}"/>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16216479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8286-954A-B875-5883-363C3AF9F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6ED6BE-4FC8-579E-50F9-4284BCC06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4C415-B9DC-9B4D-3F80-48887F6C9ABB}"/>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96046452-6E4C-1F8C-0EA8-404E913C8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64C3E-F606-0EB6-E1D5-2A266BDCE18B}"/>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192165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4B6F-09B3-84D4-C7D6-C11272A0D603}"/>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3" name="Footer Placeholder 2">
            <a:extLst>
              <a:ext uri="{FF2B5EF4-FFF2-40B4-BE49-F238E27FC236}">
                <a16:creationId xmlns:a16="http://schemas.microsoft.com/office/drawing/2014/main" id="{79E31D92-91F9-5CA2-FCD8-193BDFC166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01D989-AEAD-8F10-A01A-DF676A34F24F}"/>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1208067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75A7-392F-547C-4CD3-6A36315A5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5F18A8-0517-FAFD-61D7-CCB33A9236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7FE97-D9AD-F94B-EC41-AD6B1705D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58FDA0-8B2F-00C3-1D8A-9057F6436764}"/>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6" name="Footer Placeholder 5">
            <a:extLst>
              <a:ext uri="{FF2B5EF4-FFF2-40B4-BE49-F238E27FC236}">
                <a16:creationId xmlns:a16="http://schemas.microsoft.com/office/drawing/2014/main" id="{AEE985A8-4AB8-7F1A-CFAE-FC3E75CF8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CAA3A7-3208-BDF3-C8C2-35901405A471}"/>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5870613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AF91-A2BF-A14C-E324-F5A443BE42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EC661D-9F87-EA86-D2F2-026EA17AE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4844E-2C75-BC59-CAE6-2FE75A7146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71D393-A29F-3C67-100B-AFE11A226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F59836-FFA2-DC4F-630F-00EE7C830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AFE1F9-2621-1F2C-35A8-E2BDA060DC4D}"/>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8" name="Footer Placeholder 7">
            <a:extLst>
              <a:ext uri="{FF2B5EF4-FFF2-40B4-BE49-F238E27FC236}">
                <a16:creationId xmlns:a16="http://schemas.microsoft.com/office/drawing/2014/main" id="{29BE0972-A060-C46B-532C-F05731FDBE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E0A821-253D-4750-E61F-26B699A9C29F}"/>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6246951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8728-8E9F-1002-19D3-419DA6F4B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157B6-03BC-314A-CE3B-9EC00265ECE6}"/>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4" name="Footer Placeholder 3">
            <a:extLst>
              <a:ext uri="{FF2B5EF4-FFF2-40B4-BE49-F238E27FC236}">
                <a16:creationId xmlns:a16="http://schemas.microsoft.com/office/drawing/2014/main" id="{78041248-AFDC-85E4-A3F3-264BAB3F2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DD86DC-603A-1A69-2122-DF93E63C4EBF}"/>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27216606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5DC45-DE1C-DE83-335F-B9AB3FDBD169}"/>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3" name="Footer Placeholder 2">
            <a:extLst>
              <a:ext uri="{FF2B5EF4-FFF2-40B4-BE49-F238E27FC236}">
                <a16:creationId xmlns:a16="http://schemas.microsoft.com/office/drawing/2014/main" id="{4116E785-4AA2-6A9E-1A8F-191FF3E5C6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A9DEA5-AF20-C686-1F3E-15C6E22AAF6D}"/>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26133853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A900-6D0B-3206-08B2-3B7F03747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02B45C-336F-F823-095C-BC1889B64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EA4AC4-AA1B-34BC-6333-A236C6824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88B84-8A73-F98A-D004-3658ADC91072}"/>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6" name="Footer Placeholder 5">
            <a:extLst>
              <a:ext uri="{FF2B5EF4-FFF2-40B4-BE49-F238E27FC236}">
                <a16:creationId xmlns:a16="http://schemas.microsoft.com/office/drawing/2014/main" id="{765548F4-8973-A811-7FCD-0F22FC8EF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691024-B544-EACA-3B77-2524A6C35AFF}"/>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9870415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25DB-541F-F593-9BEE-B5ADA0DA7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ED7D25-FDEA-64E0-6E6E-F46C9F514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3DEC7-EEF7-6B56-FC41-FBDFBF779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7AE82-05F5-B0F0-675F-523E6178BE83}"/>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6" name="Footer Placeholder 5">
            <a:extLst>
              <a:ext uri="{FF2B5EF4-FFF2-40B4-BE49-F238E27FC236}">
                <a16:creationId xmlns:a16="http://schemas.microsoft.com/office/drawing/2014/main" id="{7D5D5506-506B-B6F3-BD77-C4BDE23AC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8EAE1-B99E-0EF5-CA19-300F12A26589}"/>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15546542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C983-D28E-B6A4-4CD6-AC75A16388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D4887-8F5A-98B7-EF75-4F98EB6798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BFA86-F963-358E-64B3-E075CA9E09D9}"/>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88FE5A53-EF02-32D6-8E2D-C8C58F1D4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69C56-5C14-2F52-DBF5-326416D5D39F}"/>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30111914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8FE45-788D-4601-2C46-85BCD0217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6C8FC-7433-91CC-7808-2C512AC9D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440D6-1564-EDF5-B42A-B59D5F6B298B}"/>
              </a:ext>
            </a:extLst>
          </p:cNvPr>
          <p:cNvSpPr>
            <a:spLocks noGrp="1"/>
          </p:cNvSpPr>
          <p:nvPr>
            <p:ph type="dt" sz="half" idx="10"/>
          </p:nvPr>
        </p:nvSpPr>
        <p:spPr/>
        <p:txBody>
          <a:body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93D6851B-1333-BE75-EC7B-EF77E0183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3FEE2-9910-BBD3-9BAD-F1873DFCB685}"/>
              </a:ext>
            </a:extLst>
          </p:cNvPr>
          <p:cNvSpPr>
            <a:spLocks noGrp="1"/>
          </p:cNvSpPr>
          <p:nvPr>
            <p:ph type="sldNum" sz="quarter" idx="12"/>
          </p:nvPr>
        </p:nvSpPr>
        <p:spPr/>
        <p:txBody>
          <a:bodyPr/>
          <a:lstStyle/>
          <a:p>
            <a:fld id="{CCC53C5C-1338-44DB-8D2B-6ABAA018B54C}" type="slidenum">
              <a:rPr lang="en-IN" smtClean="0"/>
              <a:t>‹#›</a:t>
            </a:fld>
            <a:endParaRPr lang="en-IN"/>
          </a:p>
        </p:txBody>
      </p:sp>
    </p:spTree>
    <p:extLst>
      <p:ext uri="{BB962C8B-B14F-4D97-AF65-F5344CB8AC3E}">
        <p14:creationId xmlns:p14="http://schemas.microsoft.com/office/powerpoint/2010/main" val="25982355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69017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90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FD3E-07B5-C01B-BDA3-16A1F870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B8C20D-9ED6-19AC-2A1D-25A623489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9FB856-1988-355C-6E1F-E2906B7EF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DC852-0836-CD28-DB86-5C3599D428CE}"/>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6" name="Footer Placeholder 5">
            <a:extLst>
              <a:ext uri="{FF2B5EF4-FFF2-40B4-BE49-F238E27FC236}">
                <a16:creationId xmlns:a16="http://schemas.microsoft.com/office/drawing/2014/main" id="{065388E6-7CF3-3BD4-7823-3F9BCE064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49354-A998-0142-5FA3-7F78BBCD80D9}"/>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32303712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479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57016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09727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653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8350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7229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354230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33887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49001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541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7B37-394C-606B-FED7-2A8E9AA42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E66DAC-2F5E-55CF-41F5-ED6C74CF4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CDFA19-01DA-84EB-F38A-372211DA5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DCA71-2DD5-C61A-7001-4F269F4116B3}"/>
              </a:ext>
            </a:extLst>
          </p:cNvPr>
          <p:cNvSpPr>
            <a:spLocks noGrp="1"/>
          </p:cNvSpPr>
          <p:nvPr>
            <p:ph type="dt" sz="half" idx="10"/>
          </p:nvPr>
        </p:nvSpPr>
        <p:spPr/>
        <p:txBody>
          <a:bodyPr/>
          <a:lstStyle/>
          <a:p>
            <a:fld id="{70D01458-6631-4047-B73E-F7C3B305180C}" type="datetimeFigureOut">
              <a:rPr lang="en-IN" smtClean="0"/>
              <a:t>05-05-2023</a:t>
            </a:fld>
            <a:endParaRPr lang="en-IN"/>
          </a:p>
        </p:txBody>
      </p:sp>
      <p:sp>
        <p:nvSpPr>
          <p:cNvPr id="6" name="Footer Placeholder 5">
            <a:extLst>
              <a:ext uri="{FF2B5EF4-FFF2-40B4-BE49-F238E27FC236}">
                <a16:creationId xmlns:a16="http://schemas.microsoft.com/office/drawing/2014/main" id="{6EB913D0-033E-04E3-869C-FAE14087B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5990F-B7F4-F1A2-1201-3A5E0DBDE007}"/>
              </a:ext>
            </a:extLst>
          </p:cNvPr>
          <p:cNvSpPr>
            <a:spLocks noGrp="1"/>
          </p:cNvSpPr>
          <p:nvPr>
            <p:ph type="sldNum" sz="quarter" idx="12"/>
          </p:nvPr>
        </p:nvSpPr>
        <p:spPr/>
        <p:txBody>
          <a:bodyPr/>
          <a:lstStyle/>
          <a:p>
            <a:fld id="{5EC4D543-E47E-4A1C-9B52-C728E526AB2D}" type="slidenum">
              <a:rPr lang="en-IN" smtClean="0"/>
              <a:t>‹#›</a:t>
            </a:fld>
            <a:endParaRPr lang="en-IN"/>
          </a:p>
        </p:txBody>
      </p:sp>
    </p:spTree>
    <p:extLst>
      <p:ext uri="{BB962C8B-B14F-4D97-AF65-F5344CB8AC3E}">
        <p14:creationId xmlns:p14="http://schemas.microsoft.com/office/powerpoint/2010/main" val="398382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7988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2117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22010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01055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53049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3683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image" Target="../media/image3.png"/><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image" Target="../media/image2.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image" Target="../media/image5.png"/><Relationship Id="rId10" Type="http://schemas.openxmlformats.org/officeDocument/2006/relationships/slideLayout" Target="../slideLayouts/slideLayout87.xml"/><Relationship Id="rId19" Type="http://schemas.openxmlformats.org/officeDocument/2006/relationships/theme" Target="../theme/theme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DA5FF-D55F-86D1-3220-8E786DF54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94E6E-A3D2-D335-7E57-F9373B874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D1418-8877-3950-99BC-E86695D84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01458-6631-4047-B73E-F7C3B305180C}" type="datetimeFigureOut">
              <a:rPr lang="en-IN" smtClean="0"/>
              <a:t>05-05-2023</a:t>
            </a:fld>
            <a:endParaRPr lang="en-IN"/>
          </a:p>
        </p:txBody>
      </p:sp>
      <p:sp>
        <p:nvSpPr>
          <p:cNvPr id="5" name="Footer Placeholder 4">
            <a:extLst>
              <a:ext uri="{FF2B5EF4-FFF2-40B4-BE49-F238E27FC236}">
                <a16:creationId xmlns:a16="http://schemas.microsoft.com/office/drawing/2014/main" id="{F5314DC6-20A5-4EF2-D732-9493E16B4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C308F3-DB02-FA0D-4DA7-E99835406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D543-E47E-4A1C-9B52-C728E526AB2D}" type="slidenum">
              <a:rPr lang="en-IN" smtClean="0"/>
              <a:t>‹#›</a:t>
            </a:fld>
            <a:endParaRPr lang="en-IN"/>
          </a:p>
        </p:txBody>
      </p:sp>
    </p:spTree>
    <p:extLst>
      <p:ext uri="{BB962C8B-B14F-4D97-AF65-F5344CB8AC3E}">
        <p14:creationId xmlns:p14="http://schemas.microsoft.com/office/powerpoint/2010/main" val="905765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8DF87-389C-6BF3-44DB-8FBA63F57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B90FD6-D9AE-E516-6B1B-05720BBEB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E9C00-2AE7-22F7-DE5C-9DDC527BF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4EBE1-4A89-43A6-A0BA-F78D394E4522}" type="datetimeFigureOut">
              <a:rPr lang="en-IN" smtClean="0"/>
              <a:t>05-05-2023</a:t>
            </a:fld>
            <a:endParaRPr lang="en-IN"/>
          </a:p>
        </p:txBody>
      </p:sp>
      <p:sp>
        <p:nvSpPr>
          <p:cNvPr id="5" name="Footer Placeholder 4">
            <a:extLst>
              <a:ext uri="{FF2B5EF4-FFF2-40B4-BE49-F238E27FC236}">
                <a16:creationId xmlns:a16="http://schemas.microsoft.com/office/drawing/2014/main" id="{0EC451AD-0C7A-F9B3-E37E-5034DEBE0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7AF0AD-66ED-C7F6-5EFD-C9C7BA18F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82AE7-A32F-4841-A29F-0BFA019A3707}" type="slidenum">
              <a:rPr lang="en-IN" smtClean="0"/>
              <a:t>‹#›</a:t>
            </a:fld>
            <a:endParaRPr lang="en-IN"/>
          </a:p>
        </p:txBody>
      </p:sp>
    </p:spTree>
    <p:extLst>
      <p:ext uri="{BB962C8B-B14F-4D97-AF65-F5344CB8AC3E}">
        <p14:creationId xmlns:p14="http://schemas.microsoft.com/office/powerpoint/2010/main" val="196460414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7FA76-265D-B028-B616-3D97CAD8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24C39-07B3-1087-8237-12B0F6577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DD0BC-F3C3-039E-2C16-00E5FC717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53129-2A02-42D7-9C6D-AA36CED6CB35}" type="datetimeFigureOut">
              <a:rPr lang="en-IN" smtClean="0"/>
              <a:t>05-05-2023</a:t>
            </a:fld>
            <a:endParaRPr lang="en-IN"/>
          </a:p>
        </p:txBody>
      </p:sp>
      <p:sp>
        <p:nvSpPr>
          <p:cNvPr id="5" name="Footer Placeholder 4">
            <a:extLst>
              <a:ext uri="{FF2B5EF4-FFF2-40B4-BE49-F238E27FC236}">
                <a16:creationId xmlns:a16="http://schemas.microsoft.com/office/drawing/2014/main" id="{6D607DD1-ACBB-79F1-26B4-21E73AAB9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1515F-0B14-11BC-868D-8692E3C7F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00F4B-4E6C-45A4-966B-4609B91AFC22}" type="slidenum">
              <a:rPr lang="en-IN" smtClean="0"/>
              <a:t>‹#›</a:t>
            </a:fld>
            <a:endParaRPr lang="en-IN"/>
          </a:p>
        </p:txBody>
      </p:sp>
    </p:spTree>
    <p:extLst>
      <p:ext uri="{BB962C8B-B14F-4D97-AF65-F5344CB8AC3E}">
        <p14:creationId xmlns:p14="http://schemas.microsoft.com/office/powerpoint/2010/main" val="18329343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47030-48D5-159E-D527-4D07B7462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B1B8FC-1B58-05E0-03FC-B6D5771F6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7284A-E047-1248-A0DA-D7D04B6F8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786E8-B929-48AB-AF51-57D79862C58F}" type="datetimeFigureOut">
              <a:rPr lang="en-IN" smtClean="0"/>
              <a:t>05-05-2023</a:t>
            </a:fld>
            <a:endParaRPr lang="en-IN"/>
          </a:p>
        </p:txBody>
      </p:sp>
      <p:sp>
        <p:nvSpPr>
          <p:cNvPr id="5" name="Footer Placeholder 4">
            <a:extLst>
              <a:ext uri="{FF2B5EF4-FFF2-40B4-BE49-F238E27FC236}">
                <a16:creationId xmlns:a16="http://schemas.microsoft.com/office/drawing/2014/main" id="{63472F51-FE0B-54C5-2590-60A58A7DF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62F23-02B4-B650-4C4B-432D21093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5B0F8-C4AB-4614-8036-0805C47067D6}" type="slidenum">
              <a:rPr lang="en-IN" smtClean="0"/>
              <a:t>‹#›</a:t>
            </a:fld>
            <a:endParaRPr lang="en-IN"/>
          </a:p>
        </p:txBody>
      </p:sp>
    </p:spTree>
    <p:extLst>
      <p:ext uri="{BB962C8B-B14F-4D97-AF65-F5344CB8AC3E}">
        <p14:creationId xmlns:p14="http://schemas.microsoft.com/office/powerpoint/2010/main" val="24629339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A1AC-2A9B-C096-ECCD-E4769695F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9FEDAB-926D-32DE-D9AC-E5BBB52DC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0E501-43D9-B31C-1332-19FC0F17B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C3583-998F-465E-8918-711AC1330EE3}" type="datetimeFigureOut">
              <a:rPr lang="en-IN" smtClean="0"/>
              <a:t>05-05-2023</a:t>
            </a:fld>
            <a:endParaRPr lang="en-IN"/>
          </a:p>
        </p:txBody>
      </p:sp>
      <p:sp>
        <p:nvSpPr>
          <p:cNvPr id="5" name="Footer Placeholder 4">
            <a:extLst>
              <a:ext uri="{FF2B5EF4-FFF2-40B4-BE49-F238E27FC236}">
                <a16:creationId xmlns:a16="http://schemas.microsoft.com/office/drawing/2014/main" id="{CA4EC592-ED47-8833-2C9B-13AD30B1A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F97945-5DCA-C597-85B4-A00A430B5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B7537-5336-438D-B000-2EB225B56A43}" type="slidenum">
              <a:rPr lang="en-IN" smtClean="0"/>
              <a:t>‹#›</a:t>
            </a:fld>
            <a:endParaRPr lang="en-IN"/>
          </a:p>
        </p:txBody>
      </p:sp>
    </p:spTree>
    <p:extLst>
      <p:ext uri="{BB962C8B-B14F-4D97-AF65-F5344CB8AC3E}">
        <p14:creationId xmlns:p14="http://schemas.microsoft.com/office/powerpoint/2010/main" val="255000380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CCF79-44A6-AEB6-1C05-7185A631E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CEED0-9AC9-B0FF-7CF3-D47DE4FB6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02ACF-2884-B48A-BFF7-20BB6A70F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8DB20-43C9-4205-AC9C-8D696635DD47}" type="datetimeFigureOut">
              <a:rPr lang="en-IN" smtClean="0"/>
              <a:t>05-05-2023</a:t>
            </a:fld>
            <a:endParaRPr lang="en-IN"/>
          </a:p>
        </p:txBody>
      </p:sp>
      <p:sp>
        <p:nvSpPr>
          <p:cNvPr id="5" name="Footer Placeholder 4">
            <a:extLst>
              <a:ext uri="{FF2B5EF4-FFF2-40B4-BE49-F238E27FC236}">
                <a16:creationId xmlns:a16="http://schemas.microsoft.com/office/drawing/2014/main" id="{210EA2E3-5373-D42E-072F-50FC66313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513D79-0B57-A954-E4D4-B95792DC8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A67D0-15ED-4C81-99B7-514C1A55BE63}" type="slidenum">
              <a:rPr lang="en-IN" smtClean="0"/>
              <a:t>‹#›</a:t>
            </a:fld>
            <a:endParaRPr lang="en-IN"/>
          </a:p>
        </p:txBody>
      </p:sp>
    </p:spTree>
    <p:extLst>
      <p:ext uri="{BB962C8B-B14F-4D97-AF65-F5344CB8AC3E}">
        <p14:creationId xmlns:p14="http://schemas.microsoft.com/office/powerpoint/2010/main" val="19176449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ADC80-7E46-9D69-7708-A46188655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8A42C9-8D78-2F0F-AEDA-C5F8A4C8E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85E12-E619-A550-0CAE-E03431917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029B-29E6-4C8C-B75B-66D3678A53B2}" type="datetimeFigureOut">
              <a:rPr lang="en-IN" smtClean="0"/>
              <a:t>05-05-2023</a:t>
            </a:fld>
            <a:endParaRPr lang="en-IN"/>
          </a:p>
        </p:txBody>
      </p:sp>
      <p:sp>
        <p:nvSpPr>
          <p:cNvPr id="5" name="Footer Placeholder 4">
            <a:extLst>
              <a:ext uri="{FF2B5EF4-FFF2-40B4-BE49-F238E27FC236}">
                <a16:creationId xmlns:a16="http://schemas.microsoft.com/office/drawing/2014/main" id="{A0890498-9AB1-3ED9-25E0-98EFCF3CD1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259A03-210A-893B-825C-99C7F3B69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53C5C-1338-44DB-8D2B-6ABAA018B54C}" type="slidenum">
              <a:rPr lang="en-IN" smtClean="0"/>
              <a:t>‹#›</a:t>
            </a:fld>
            <a:endParaRPr lang="en-IN"/>
          </a:p>
        </p:txBody>
      </p:sp>
    </p:spTree>
    <p:extLst>
      <p:ext uri="{BB962C8B-B14F-4D97-AF65-F5344CB8AC3E}">
        <p14:creationId xmlns:p14="http://schemas.microsoft.com/office/powerpoint/2010/main" val="419781512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70487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ACC3-5740-A454-D4AF-9E5647B56C82}"/>
              </a:ext>
            </a:extLst>
          </p:cNvPr>
          <p:cNvSpPr>
            <a:spLocks noGrp="1"/>
          </p:cNvSpPr>
          <p:nvPr>
            <p:ph type="ctrTitle"/>
          </p:nvPr>
        </p:nvSpPr>
        <p:spPr>
          <a:xfrm>
            <a:off x="746751" y="138721"/>
            <a:ext cx="11266140" cy="2348753"/>
          </a:xfrm>
        </p:spPr>
        <p:txBody>
          <a:bodyPr/>
          <a:lstStyle/>
          <a:p>
            <a:r>
              <a:rPr lang="en-US" dirty="0"/>
              <a:t>Data Science Internship</a:t>
            </a:r>
            <a:endParaRPr lang="en-IN" dirty="0"/>
          </a:p>
        </p:txBody>
      </p:sp>
      <p:sp>
        <p:nvSpPr>
          <p:cNvPr id="5" name="Subtitle 4">
            <a:extLst>
              <a:ext uri="{FF2B5EF4-FFF2-40B4-BE49-F238E27FC236}">
                <a16:creationId xmlns:a16="http://schemas.microsoft.com/office/drawing/2014/main" id="{4D85BB86-FCCB-18A3-0182-93C09C4892FE}"/>
              </a:ext>
            </a:extLst>
          </p:cNvPr>
          <p:cNvSpPr>
            <a:spLocks noGrp="1"/>
          </p:cNvSpPr>
          <p:nvPr>
            <p:ph type="subTitle" idx="1"/>
          </p:nvPr>
        </p:nvSpPr>
        <p:spPr>
          <a:xfrm>
            <a:off x="1998110" y="4185701"/>
            <a:ext cx="9142032" cy="1906620"/>
          </a:xfrm>
        </p:spPr>
        <p:txBody>
          <a:bodyPr>
            <a:normAutofit fontScale="40000" lnSpcReduction="20000"/>
          </a:bodyPr>
          <a:lstStyle/>
          <a:p>
            <a:r>
              <a:rPr lang="en-IN" sz="9600" dirty="0"/>
              <a:t>Presented By :</a:t>
            </a:r>
          </a:p>
          <a:p>
            <a:r>
              <a:rPr lang="en-IN" sz="9600" dirty="0">
                <a:solidFill>
                  <a:srgbClr val="FFFF00"/>
                </a:solidFill>
              </a:rPr>
              <a:t>                 Purva R . </a:t>
            </a:r>
            <a:r>
              <a:rPr lang="en-IN" sz="9600" dirty="0" err="1">
                <a:solidFill>
                  <a:srgbClr val="FFFF00"/>
                </a:solidFill>
              </a:rPr>
              <a:t>Mene</a:t>
            </a:r>
            <a:endParaRPr lang="en-IN" sz="9600" dirty="0">
              <a:solidFill>
                <a:srgbClr val="FFFF00"/>
              </a:solidFill>
            </a:endParaRPr>
          </a:p>
          <a:p>
            <a:r>
              <a:rPr lang="en-IN" sz="9600" dirty="0">
                <a:solidFill>
                  <a:srgbClr val="FFFF00"/>
                </a:solidFill>
              </a:rPr>
              <a:t>                     </a:t>
            </a:r>
            <a:r>
              <a:rPr lang="en-IN" sz="9600" b="1" dirty="0">
                <a:solidFill>
                  <a:srgbClr val="FFFF00"/>
                </a:solidFill>
              </a:rPr>
              <a:t>CO3040</a:t>
            </a:r>
          </a:p>
          <a:p>
            <a:endParaRPr lang="en-IN" sz="9600" dirty="0"/>
          </a:p>
          <a:p>
            <a:endParaRPr lang="en-IN" dirty="0"/>
          </a:p>
        </p:txBody>
      </p:sp>
    </p:spTree>
    <p:extLst>
      <p:ext uri="{BB962C8B-B14F-4D97-AF65-F5344CB8AC3E}">
        <p14:creationId xmlns:p14="http://schemas.microsoft.com/office/powerpoint/2010/main" val="315437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0DE9-C149-6D4D-D9A0-22A913150B7A}"/>
              </a:ext>
            </a:extLst>
          </p:cNvPr>
          <p:cNvSpPr>
            <a:spLocks noGrp="1"/>
          </p:cNvSpPr>
          <p:nvPr>
            <p:ph type="title"/>
          </p:nvPr>
        </p:nvSpPr>
        <p:spPr>
          <a:xfrm>
            <a:off x="1024495" y="304801"/>
            <a:ext cx="10146186" cy="1171574"/>
          </a:xfrm>
        </p:spPr>
        <p:txBody>
          <a:bodyPr>
            <a:normAutofit/>
          </a:bodyPr>
          <a:lstStyle/>
          <a:p>
            <a:r>
              <a:rPr lang="en-US" sz="3600" b="1" dirty="0">
                <a:solidFill>
                  <a:schemeClr val="tx1"/>
                </a:solidFill>
                <a:latin typeface="Bookman Old Style" panose="02050604050505020204" pitchFamily="18" charset="0"/>
                <a:ea typeface="Century Gothic"/>
                <a:cs typeface="Century Gothic"/>
                <a:sym typeface="Century Gothic"/>
              </a:rPr>
              <a:t>                  CERTIFICATE</a:t>
            </a:r>
            <a:br>
              <a:rPr lang="en-US" sz="800" b="1" dirty="0">
                <a:solidFill>
                  <a:schemeClr val="tx1"/>
                </a:solidFill>
                <a:latin typeface="Bookman Old Style" panose="02050604050505020204" pitchFamily="18" charset="0"/>
                <a:ea typeface="Century Gothic"/>
                <a:cs typeface="Century Gothic"/>
                <a:sym typeface="Century Gothic"/>
              </a:rPr>
            </a:br>
            <a:endParaRPr lang="en-IN" dirty="0"/>
          </a:p>
        </p:txBody>
      </p:sp>
      <p:pic>
        <p:nvPicPr>
          <p:cNvPr id="3" name="Picture 2">
            <a:extLst>
              <a:ext uri="{FF2B5EF4-FFF2-40B4-BE49-F238E27FC236}">
                <a16:creationId xmlns:a16="http://schemas.microsoft.com/office/drawing/2014/main" id="{7C977706-FF19-05A4-375D-A069913F2033}"/>
              </a:ext>
            </a:extLst>
          </p:cNvPr>
          <p:cNvPicPr>
            <a:picLocks noChangeAspect="1"/>
          </p:cNvPicPr>
          <p:nvPr/>
        </p:nvPicPr>
        <p:blipFill>
          <a:blip r:embed="rId2"/>
          <a:stretch>
            <a:fillRect/>
          </a:stretch>
        </p:blipFill>
        <p:spPr>
          <a:xfrm>
            <a:off x="1371600" y="1190625"/>
            <a:ext cx="9172575" cy="4686300"/>
          </a:xfrm>
          <a:prstGeom prst="rect">
            <a:avLst/>
          </a:prstGeom>
        </p:spPr>
      </p:pic>
    </p:spTree>
    <p:extLst>
      <p:ext uri="{BB962C8B-B14F-4D97-AF65-F5344CB8AC3E}">
        <p14:creationId xmlns:p14="http://schemas.microsoft.com/office/powerpoint/2010/main" val="352744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2E19-ED79-6CF0-5FE8-8E1C0956C551}"/>
              </a:ext>
            </a:extLst>
          </p:cNvPr>
          <p:cNvSpPr>
            <a:spLocks noGrp="1"/>
          </p:cNvSpPr>
          <p:nvPr>
            <p:ph type="title"/>
          </p:nvPr>
        </p:nvSpPr>
        <p:spPr>
          <a:xfrm>
            <a:off x="1024495" y="466965"/>
            <a:ext cx="10146186" cy="1171335"/>
          </a:xfrm>
        </p:spPr>
        <p:txBody>
          <a:bodyPr>
            <a:normAutofit fontScale="90000"/>
          </a:bodyPr>
          <a:lstStyle/>
          <a:p>
            <a:r>
              <a:rPr lang="en-US" sz="3600" b="1" u="sng" dirty="0">
                <a:solidFill>
                  <a:schemeClr val="tx1"/>
                </a:solidFill>
                <a:latin typeface="Bookman Old Style" panose="02050604050505020204" pitchFamily="18" charset="0"/>
                <a:ea typeface="Century Gothic"/>
                <a:cs typeface="Century Gothic"/>
                <a:sym typeface="Century Gothic"/>
              </a:rPr>
              <a:t>CONCLUSION</a:t>
            </a:r>
            <a:br>
              <a:rPr lang="en-US" sz="3600" b="1" dirty="0">
                <a:solidFill>
                  <a:schemeClr val="tx1"/>
                </a:solidFill>
                <a:latin typeface="Bookman Old Style" panose="02050604050505020204" pitchFamily="18" charset="0"/>
                <a:ea typeface="Century Gothic"/>
                <a:cs typeface="Century Gothic"/>
                <a:sym typeface="Century Gothic"/>
              </a:rPr>
            </a:br>
            <a:endParaRPr lang="en-IN" sz="3600" dirty="0"/>
          </a:p>
        </p:txBody>
      </p:sp>
      <p:sp>
        <p:nvSpPr>
          <p:cNvPr id="3" name="Text Placeholder 2">
            <a:extLst>
              <a:ext uri="{FF2B5EF4-FFF2-40B4-BE49-F238E27FC236}">
                <a16:creationId xmlns:a16="http://schemas.microsoft.com/office/drawing/2014/main" id="{C9D38E3C-F13D-7374-5F72-0450B85500EB}"/>
              </a:ext>
            </a:extLst>
          </p:cNvPr>
          <p:cNvSpPr>
            <a:spLocks noGrp="1"/>
          </p:cNvSpPr>
          <p:nvPr>
            <p:ph type="body" sz="half" idx="2"/>
          </p:nvPr>
        </p:nvSpPr>
        <p:spPr>
          <a:xfrm>
            <a:off x="1024467" y="1552575"/>
            <a:ext cx="10144654" cy="3695700"/>
          </a:xfrm>
        </p:spPr>
        <p:txBody>
          <a:bodyPr/>
          <a:lstStyle/>
          <a:p>
            <a:pPr marL="285750" indent="-285750">
              <a:buFont typeface="Wingdings" panose="05000000000000000000" pitchFamily="2" charset="2"/>
              <a:buChar char="v"/>
            </a:pPr>
            <a:r>
              <a:rPr lang="en-US" sz="2000" dirty="0">
                <a:solidFill>
                  <a:schemeClr val="tx1"/>
                </a:solidFill>
                <a:latin typeface="Bahnschrift" panose="020B0502040204020203" pitchFamily="34" charset="0"/>
                <a:ea typeface="Century Gothic"/>
                <a:cs typeface="Century Gothic"/>
                <a:sym typeface="Century Gothic"/>
              </a:rPr>
              <a:t>This internship has given me a very useful experience. I have found out what my strengths and weaknesses are, I gained new knowledge and skills which was not only regarding the theoretical part but also on the coding part.</a:t>
            </a:r>
          </a:p>
          <a:p>
            <a:pPr marL="285750" indent="-285750">
              <a:buFont typeface="Wingdings" panose="05000000000000000000" pitchFamily="2" charset="2"/>
              <a:buChar char="v"/>
            </a:pPr>
            <a:endParaRPr lang="en-US" dirty="0">
              <a:latin typeface="Bahnschrift" panose="020B0502040204020203" pitchFamily="34" charset="0"/>
              <a:ea typeface="Century Gothic"/>
              <a:cs typeface="Century Gothic"/>
              <a:sym typeface="Century Gothic"/>
            </a:endParaRPr>
          </a:p>
          <a:p>
            <a:pPr marL="285750" indent="-285750">
              <a:buFont typeface="Wingdings" panose="05000000000000000000" pitchFamily="2" charset="2"/>
              <a:buChar char="v"/>
            </a:pPr>
            <a:r>
              <a:rPr lang="en-IN" sz="2000" dirty="0">
                <a:solidFill>
                  <a:schemeClr val="tx1"/>
                </a:solidFill>
                <a:latin typeface="Bahnschrift" panose="020B0502040204020203" pitchFamily="34" charset="0"/>
                <a:ea typeface="Century Gothic"/>
                <a:cs typeface="Century Gothic"/>
                <a:sym typeface="Century Gothic"/>
              </a:rPr>
              <a:t>The best part of this internship is that this internship has not only given me the chance to learn but most valuable skill of all that is networking which I think is much important at this point of time.</a:t>
            </a:r>
            <a:endParaRPr lang="en-IN" sz="2000" dirty="0"/>
          </a:p>
        </p:txBody>
      </p:sp>
    </p:spTree>
    <p:extLst>
      <p:ext uri="{BB962C8B-B14F-4D97-AF65-F5344CB8AC3E}">
        <p14:creationId xmlns:p14="http://schemas.microsoft.com/office/powerpoint/2010/main" val="74379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52F1E7-D916-AB03-B125-3B51EC830655}"/>
              </a:ext>
            </a:extLst>
          </p:cNvPr>
          <p:cNvSpPr>
            <a:spLocks noGrp="1"/>
          </p:cNvSpPr>
          <p:nvPr>
            <p:ph type="body" sz="half" idx="2"/>
          </p:nvPr>
        </p:nvSpPr>
        <p:spPr>
          <a:xfrm>
            <a:off x="557769" y="2064470"/>
            <a:ext cx="10682124" cy="4469234"/>
          </a:xfrm>
        </p:spPr>
        <p:txBody>
          <a:bodyPr>
            <a:normAutofit/>
          </a:bodyPr>
          <a:lstStyle/>
          <a:p>
            <a:pPr marL="285750" indent="-285750">
              <a:buFont typeface="Arial" panose="020B0604020202020204" pitchFamily="34" charset="0"/>
              <a:buChar char="•"/>
            </a:pPr>
            <a:r>
              <a:rPr lang="en-IN" sz="2000" dirty="0"/>
              <a:t>https://docs.microsoft.com/en-us/learn/</a:t>
            </a:r>
          </a:p>
          <a:p>
            <a:endParaRPr lang="en-IN" sz="2000" dirty="0"/>
          </a:p>
          <a:p>
            <a:pPr marL="285750" indent="-285750">
              <a:buFont typeface="Arial" panose="020B0604020202020204" pitchFamily="34" charset="0"/>
              <a:buChar char="•"/>
            </a:pPr>
            <a:r>
              <a:rPr lang="en-IN" sz="2000" dirty="0"/>
              <a:t>https://youtube.com/channel/UCRQbNl0J1ky2hxPoB3TVEMA</a:t>
            </a:r>
          </a:p>
          <a:p>
            <a:endParaRPr lang="en-IN" sz="2000" dirty="0"/>
          </a:p>
          <a:p>
            <a:pPr marL="285750" indent="-285750">
              <a:buFont typeface="Arial" panose="020B0604020202020204" pitchFamily="34" charset="0"/>
              <a:buChar char="•"/>
            </a:pPr>
            <a:r>
              <a:rPr lang="en-IN" sz="2000" dirty="0"/>
              <a:t>https://futureskillsprime.in/</a:t>
            </a:r>
          </a:p>
          <a:p>
            <a:endParaRPr lang="en-IN" sz="2000" dirty="0"/>
          </a:p>
          <a:p>
            <a:pPr marL="285750" indent="-285750">
              <a:buFont typeface="Arial" panose="020B0604020202020204" pitchFamily="34" charset="0"/>
              <a:buChar char="•"/>
            </a:pPr>
            <a:r>
              <a:rPr lang="en-IN" sz="2000" dirty="0"/>
              <a:t>https://www.geeksforgeeks.org/webtechnology/#:~:text=Web%20Technology%20refers%20to%20the,and%20video%20on%20the%20Internet.</a:t>
            </a:r>
          </a:p>
          <a:p>
            <a:endParaRPr lang="en-IN" sz="2000" dirty="0"/>
          </a:p>
          <a:p>
            <a:endParaRPr lang="en-IN" dirty="0"/>
          </a:p>
        </p:txBody>
      </p:sp>
      <p:pic>
        <p:nvPicPr>
          <p:cNvPr id="4" name="Picture 3">
            <a:extLst>
              <a:ext uri="{FF2B5EF4-FFF2-40B4-BE49-F238E27FC236}">
                <a16:creationId xmlns:a16="http://schemas.microsoft.com/office/drawing/2014/main" id="{46C614A6-E0B5-3114-BACF-1E47BC4FBC46}"/>
              </a:ext>
            </a:extLst>
          </p:cNvPr>
          <p:cNvPicPr>
            <a:picLocks noChangeAspect="1"/>
          </p:cNvPicPr>
          <p:nvPr/>
        </p:nvPicPr>
        <p:blipFill>
          <a:blip r:embed="rId2"/>
          <a:stretch>
            <a:fillRect/>
          </a:stretch>
        </p:blipFill>
        <p:spPr>
          <a:xfrm>
            <a:off x="3660143" y="922017"/>
            <a:ext cx="4477375" cy="590632"/>
          </a:xfrm>
          <a:prstGeom prst="rect">
            <a:avLst/>
          </a:prstGeom>
        </p:spPr>
      </p:pic>
    </p:spTree>
    <p:extLst>
      <p:ext uri="{BB962C8B-B14F-4D97-AF65-F5344CB8AC3E}">
        <p14:creationId xmlns:p14="http://schemas.microsoft.com/office/powerpoint/2010/main" val="237242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961-B94B-AD88-BE5B-B6CBEE539DBF}"/>
              </a:ext>
            </a:extLst>
          </p:cNvPr>
          <p:cNvSpPr>
            <a:spLocks noGrp="1"/>
          </p:cNvSpPr>
          <p:nvPr>
            <p:ph type="title"/>
          </p:nvPr>
        </p:nvSpPr>
        <p:spPr>
          <a:xfrm>
            <a:off x="2568509" y="2700386"/>
            <a:ext cx="8020050" cy="3819525"/>
          </a:xfrm>
        </p:spPr>
        <p:txBody>
          <a:bodyPr>
            <a:normAutofit/>
          </a:bodyPr>
          <a:lstStyle/>
          <a:p>
            <a:r>
              <a:rPr lang="en-US" sz="6600" b="1" dirty="0">
                <a:solidFill>
                  <a:srgbClr val="FF0000"/>
                </a:solidFill>
              </a:rPr>
              <a:t>THANK YOU …!</a:t>
            </a:r>
            <a:endParaRPr lang="en-IN" sz="6600" b="1" dirty="0">
              <a:solidFill>
                <a:srgbClr val="FF0000"/>
              </a:solidFill>
            </a:endParaRPr>
          </a:p>
        </p:txBody>
      </p:sp>
    </p:spTree>
    <p:extLst>
      <p:ext uri="{BB962C8B-B14F-4D97-AF65-F5344CB8AC3E}">
        <p14:creationId xmlns:p14="http://schemas.microsoft.com/office/powerpoint/2010/main" val="1560526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704035-F4D8-E5D6-7A7B-2B9BFC883BEF}"/>
              </a:ext>
            </a:extLst>
          </p:cNvPr>
          <p:cNvPicPr>
            <a:picLocks noChangeAspect="1"/>
          </p:cNvPicPr>
          <p:nvPr/>
        </p:nvPicPr>
        <p:blipFill>
          <a:blip r:embed="rId2"/>
          <a:stretch>
            <a:fillRect/>
          </a:stretch>
        </p:blipFill>
        <p:spPr>
          <a:xfrm>
            <a:off x="2585350" y="882133"/>
            <a:ext cx="5972175" cy="1047749"/>
          </a:xfrm>
          <a:prstGeom prst="rect">
            <a:avLst/>
          </a:prstGeom>
        </p:spPr>
      </p:pic>
      <p:sp>
        <p:nvSpPr>
          <p:cNvPr id="5" name="TextBox 4">
            <a:extLst>
              <a:ext uri="{FF2B5EF4-FFF2-40B4-BE49-F238E27FC236}">
                <a16:creationId xmlns:a16="http://schemas.microsoft.com/office/drawing/2014/main" id="{F881873F-DF1E-0540-E5E4-ECB6BA4C6044}"/>
              </a:ext>
            </a:extLst>
          </p:cNvPr>
          <p:cNvSpPr txBox="1"/>
          <p:nvPr/>
        </p:nvSpPr>
        <p:spPr>
          <a:xfrm>
            <a:off x="-172088" y="2024152"/>
            <a:ext cx="11744325" cy="5262979"/>
          </a:xfrm>
          <a:prstGeom prst="rect">
            <a:avLst/>
          </a:prstGeom>
          <a:noFill/>
        </p:spPr>
        <p:txBody>
          <a:bodyPr wrap="square">
            <a:spAutoFit/>
          </a:bodyPr>
          <a:lstStyle/>
          <a:p>
            <a:r>
              <a:rPr lang="en-US" sz="2800" dirty="0"/>
              <a:t>                                          </a:t>
            </a:r>
          </a:p>
          <a:p>
            <a:r>
              <a:rPr lang="en-US" sz="2800" dirty="0"/>
              <a:t>                                            Internship Program</a:t>
            </a:r>
          </a:p>
          <a:p>
            <a:r>
              <a:rPr lang="en-US" sz="2800" dirty="0"/>
              <a:t>                                                Powered By</a:t>
            </a:r>
          </a:p>
          <a:p>
            <a:endParaRPr lang="en-US" sz="2800" dirty="0"/>
          </a:p>
          <a:p>
            <a:endParaRPr lang="en-US" sz="10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IN" dirty="0"/>
          </a:p>
        </p:txBody>
      </p:sp>
      <p:sp>
        <p:nvSpPr>
          <p:cNvPr id="10" name="Rectangle 9">
            <a:extLst>
              <a:ext uri="{FF2B5EF4-FFF2-40B4-BE49-F238E27FC236}">
                <a16:creationId xmlns:a16="http://schemas.microsoft.com/office/drawing/2014/main" id="{D4CA271D-9421-3331-04ED-0FA674B5FC80}"/>
              </a:ext>
            </a:extLst>
          </p:cNvPr>
          <p:cNvSpPr/>
          <p:nvPr/>
        </p:nvSpPr>
        <p:spPr>
          <a:xfrm>
            <a:off x="8771889" y="4366914"/>
            <a:ext cx="2657475" cy="15049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AEFA6DB7-D6E8-DF4D-CC6C-D84AA807E716}"/>
              </a:ext>
            </a:extLst>
          </p:cNvPr>
          <p:cNvPicPr>
            <a:picLocks noChangeAspect="1"/>
          </p:cNvPicPr>
          <p:nvPr/>
        </p:nvPicPr>
        <p:blipFill>
          <a:blip r:embed="rId3"/>
          <a:stretch>
            <a:fillRect/>
          </a:stretch>
        </p:blipFill>
        <p:spPr>
          <a:xfrm>
            <a:off x="8771889" y="4528839"/>
            <a:ext cx="2800348" cy="1181100"/>
          </a:xfrm>
          <a:prstGeom prst="rect">
            <a:avLst/>
          </a:prstGeom>
        </p:spPr>
      </p:pic>
      <p:pic>
        <p:nvPicPr>
          <p:cNvPr id="6" name="Picture 5">
            <a:extLst>
              <a:ext uri="{FF2B5EF4-FFF2-40B4-BE49-F238E27FC236}">
                <a16:creationId xmlns:a16="http://schemas.microsoft.com/office/drawing/2014/main" id="{05FA2335-81C5-9404-9A09-960ECE43D013}"/>
              </a:ext>
            </a:extLst>
          </p:cNvPr>
          <p:cNvPicPr>
            <a:picLocks noChangeAspect="1"/>
          </p:cNvPicPr>
          <p:nvPr/>
        </p:nvPicPr>
        <p:blipFill>
          <a:blip r:embed="rId2"/>
          <a:stretch>
            <a:fillRect/>
          </a:stretch>
        </p:blipFill>
        <p:spPr>
          <a:xfrm>
            <a:off x="198478" y="4408176"/>
            <a:ext cx="3950494" cy="1267927"/>
          </a:xfrm>
          <a:prstGeom prst="rect">
            <a:avLst/>
          </a:prstGeom>
        </p:spPr>
      </p:pic>
    </p:spTree>
    <p:extLst>
      <p:ext uri="{BB962C8B-B14F-4D97-AF65-F5344CB8AC3E}">
        <p14:creationId xmlns:p14="http://schemas.microsoft.com/office/powerpoint/2010/main" val="188933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BBDB-265F-46D8-3837-DB27AD7F5CE3}"/>
              </a:ext>
            </a:extLst>
          </p:cNvPr>
          <p:cNvSpPr>
            <a:spLocks noGrp="1"/>
          </p:cNvSpPr>
          <p:nvPr>
            <p:ph type="title"/>
          </p:nvPr>
        </p:nvSpPr>
        <p:spPr>
          <a:xfrm>
            <a:off x="742950" y="409576"/>
            <a:ext cx="10427731" cy="876300"/>
          </a:xfrm>
        </p:spPr>
        <p:txBody>
          <a:bodyPr/>
          <a:lstStyle/>
          <a:p>
            <a:r>
              <a:rPr lang="en-US" b="1" u="sng" dirty="0"/>
              <a:t>PROGRAM</a:t>
            </a:r>
            <a:r>
              <a:rPr lang="en-US" u="sng" dirty="0"/>
              <a:t> </a:t>
            </a:r>
            <a:r>
              <a:rPr lang="en-US" b="1" u="sng" dirty="0"/>
              <a:t>HIGHLIGHTS</a:t>
            </a:r>
            <a:endParaRPr lang="en-IN" b="1" u="sng" dirty="0"/>
          </a:p>
        </p:txBody>
      </p:sp>
      <p:sp>
        <p:nvSpPr>
          <p:cNvPr id="5" name="Text Placeholder 4">
            <a:extLst>
              <a:ext uri="{FF2B5EF4-FFF2-40B4-BE49-F238E27FC236}">
                <a16:creationId xmlns:a16="http://schemas.microsoft.com/office/drawing/2014/main" id="{6B6E03D0-FE7B-DF12-D776-C831F5F50ACD}"/>
              </a:ext>
            </a:extLst>
          </p:cNvPr>
          <p:cNvSpPr>
            <a:spLocks noGrp="1"/>
          </p:cNvSpPr>
          <p:nvPr>
            <p:ph type="body" sz="half" idx="2"/>
          </p:nvPr>
        </p:nvSpPr>
        <p:spPr>
          <a:xfrm>
            <a:off x="1024467" y="1704975"/>
            <a:ext cx="10144654" cy="2943225"/>
          </a:xfrm>
        </p:spPr>
        <p:txBody>
          <a:bodyPr>
            <a:normAutofit/>
          </a:bodyPr>
          <a:lstStyle/>
          <a:p>
            <a:pPr marL="457200" indent="-457200">
              <a:buSzPct val="120000"/>
              <a:buFont typeface="Wingdings" panose="05000000000000000000" pitchFamily="2" charset="2"/>
              <a:buChar char="v"/>
            </a:pPr>
            <a:r>
              <a:rPr lang="en-US" sz="2800" dirty="0"/>
              <a:t>Live And Recorded Classes</a:t>
            </a:r>
          </a:p>
          <a:p>
            <a:pPr marL="457200" indent="-457200">
              <a:buSzPct val="120000"/>
              <a:buFont typeface="Wingdings" panose="05000000000000000000" pitchFamily="2" charset="2"/>
              <a:buChar char="v"/>
            </a:pPr>
            <a:r>
              <a:rPr lang="en-IN" sz="2800" dirty="0"/>
              <a:t>Career Support Services</a:t>
            </a:r>
          </a:p>
          <a:p>
            <a:pPr marL="457200" indent="-457200">
              <a:buSzPct val="120000"/>
              <a:buFont typeface="Wingdings" panose="05000000000000000000" pitchFamily="2" charset="2"/>
              <a:buChar char="v"/>
            </a:pPr>
            <a:r>
              <a:rPr lang="en-IN" sz="2800" dirty="0" err="1"/>
              <a:t>Complition</a:t>
            </a:r>
            <a:r>
              <a:rPr lang="en-IN" sz="2800" dirty="0"/>
              <a:t> Certificate</a:t>
            </a:r>
          </a:p>
          <a:p>
            <a:pPr marL="457200" indent="-457200">
              <a:buSzPct val="120000"/>
              <a:buFont typeface="Wingdings" panose="05000000000000000000" pitchFamily="2" charset="2"/>
              <a:buChar char="v"/>
            </a:pPr>
            <a:r>
              <a:rPr lang="en-IN" sz="2800" dirty="0"/>
              <a:t>Duration : 6 Weeks</a:t>
            </a:r>
          </a:p>
        </p:txBody>
      </p:sp>
    </p:spTree>
    <p:extLst>
      <p:ext uri="{BB962C8B-B14F-4D97-AF65-F5344CB8AC3E}">
        <p14:creationId xmlns:p14="http://schemas.microsoft.com/office/powerpoint/2010/main" val="375429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C2B8-1AAA-84F7-B497-23A0BA5A15A8}"/>
              </a:ext>
            </a:extLst>
          </p:cNvPr>
          <p:cNvSpPr>
            <a:spLocks noGrp="1"/>
          </p:cNvSpPr>
          <p:nvPr>
            <p:ph type="title"/>
          </p:nvPr>
        </p:nvSpPr>
        <p:spPr>
          <a:xfrm>
            <a:off x="862570" y="95250"/>
            <a:ext cx="10146186" cy="733426"/>
          </a:xfrm>
        </p:spPr>
        <p:txBody>
          <a:bodyPr>
            <a:normAutofit/>
          </a:bodyPr>
          <a:lstStyle/>
          <a:p>
            <a:r>
              <a:rPr lang="en-US" sz="3600" b="1" dirty="0"/>
              <a:t>                              PLATFORM</a:t>
            </a:r>
            <a:endParaRPr lang="en-IN" sz="3600" b="1" dirty="0"/>
          </a:p>
        </p:txBody>
      </p:sp>
      <p:pic>
        <p:nvPicPr>
          <p:cNvPr id="3" name="Picture 2">
            <a:extLst>
              <a:ext uri="{FF2B5EF4-FFF2-40B4-BE49-F238E27FC236}">
                <a16:creationId xmlns:a16="http://schemas.microsoft.com/office/drawing/2014/main" id="{0DFF506A-2B83-6327-475F-A9424663AE70}"/>
              </a:ext>
            </a:extLst>
          </p:cNvPr>
          <p:cNvPicPr>
            <a:picLocks noChangeAspect="1"/>
          </p:cNvPicPr>
          <p:nvPr/>
        </p:nvPicPr>
        <p:blipFill>
          <a:blip r:embed="rId2"/>
          <a:stretch>
            <a:fillRect/>
          </a:stretch>
        </p:blipFill>
        <p:spPr>
          <a:xfrm>
            <a:off x="975478" y="1245910"/>
            <a:ext cx="9486899" cy="4724399"/>
          </a:xfrm>
          <a:prstGeom prst="rect">
            <a:avLst/>
          </a:prstGeom>
        </p:spPr>
      </p:pic>
    </p:spTree>
    <p:extLst>
      <p:ext uri="{BB962C8B-B14F-4D97-AF65-F5344CB8AC3E}">
        <p14:creationId xmlns:p14="http://schemas.microsoft.com/office/powerpoint/2010/main" val="214991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8A4E-EAA8-B79F-5BBB-95CB9B3B08AB}"/>
              </a:ext>
            </a:extLst>
          </p:cNvPr>
          <p:cNvSpPr>
            <a:spLocks noGrp="1"/>
          </p:cNvSpPr>
          <p:nvPr>
            <p:ph type="title"/>
          </p:nvPr>
        </p:nvSpPr>
        <p:spPr>
          <a:xfrm>
            <a:off x="7903755" y="1623334"/>
            <a:ext cx="2802827" cy="714752"/>
          </a:xfrm>
        </p:spPr>
        <p:txBody>
          <a:bodyPr>
            <a:noAutofit/>
          </a:bodyPr>
          <a:lstStyle/>
          <a:p>
            <a:r>
              <a:rPr lang="en-US" sz="4400" b="1" u="sng" dirty="0"/>
              <a:t>MODULES</a:t>
            </a:r>
            <a:endParaRPr lang="en-IN" sz="4400" b="1" u="sng" dirty="0"/>
          </a:p>
        </p:txBody>
      </p:sp>
      <p:pic>
        <p:nvPicPr>
          <p:cNvPr id="3" name="Picture 2">
            <a:extLst>
              <a:ext uri="{FF2B5EF4-FFF2-40B4-BE49-F238E27FC236}">
                <a16:creationId xmlns:a16="http://schemas.microsoft.com/office/drawing/2014/main" id="{5A25D42E-5EDF-A2C4-BE58-4C19E7E5F671}"/>
              </a:ext>
            </a:extLst>
          </p:cNvPr>
          <p:cNvPicPr>
            <a:picLocks noChangeAspect="1"/>
          </p:cNvPicPr>
          <p:nvPr/>
        </p:nvPicPr>
        <p:blipFill>
          <a:blip r:embed="rId2"/>
          <a:stretch>
            <a:fillRect/>
          </a:stretch>
        </p:blipFill>
        <p:spPr>
          <a:xfrm>
            <a:off x="213390" y="450906"/>
            <a:ext cx="6670452" cy="2694026"/>
          </a:xfrm>
          <a:prstGeom prst="rect">
            <a:avLst/>
          </a:prstGeom>
        </p:spPr>
      </p:pic>
      <p:pic>
        <p:nvPicPr>
          <p:cNvPr id="4" name="Picture 3">
            <a:extLst>
              <a:ext uri="{FF2B5EF4-FFF2-40B4-BE49-F238E27FC236}">
                <a16:creationId xmlns:a16="http://schemas.microsoft.com/office/drawing/2014/main" id="{98EF0091-76FD-43CC-D17A-634A8041066B}"/>
              </a:ext>
            </a:extLst>
          </p:cNvPr>
          <p:cNvPicPr>
            <a:picLocks noChangeAspect="1"/>
          </p:cNvPicPr>
          <p:nvPr/>
        </p:nvPicPr>
        <p:blipFill>
          <a:blip r:embed="rId3"/>
          <a:stretch>
            <a:fillRect/>
          </a:stretch>
        </p:blipFill>
        <p:spPr>
          <a:xfrm>
            <a:off x="5138360" y="3503747"/>
            <a:ext cx="6805526" cy="3190932"/>
          </a:xfrm>
          <a:prstGeom prst="rect">
            <a:avLst/>
          </a:prstGeom>
        </p:spPr>
      </p:pic>
    </p:spTree>
    <p:extLst>
      <p:ext uri="{BB962C8B-B14F-4D97-AF65-F5344CB8AC3E}">
        <p14:creationId xmlns:p14="http://schemas.microsoft.com/office/powerpoint/2010/main" val="4087112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F178-D77B-FBD9-648E-EEFE8D7A3D1A}"/>
              </a:ext>
            </a:extLst>
          </p:cNvPr>
          <p:cNvSpPr>
            <a:spLocks noGrp="1"/>
          </p:cNvSpPr>
          <p:nvPr>
            <p:ph type="title"/>
          </p:nvPr>
        </p:nvSpPr>
        <p:spPr>
          <a:xfrm>
            <a:off x="294418" y="2291299"/>
            <a:ext cx="10796718" cy="3192775"/>
          </a:xfrm>
        </p:spPr>
        <p:txBody>
          <a:bodyPr>
            <a:normAutofit/>
          </a:bodyPr>
          <a:lstStyle/>
          <a:p>
            <a:pPr>
              <a:lnSpc>
                <a:spcPct val="80000"/>
              </a:lnSpc>
            </a:pPr>
            <a:r>
              <a:rPr lang="en-US" altLang="en-US" sz="2400" dirty="0"/>
              <a:t>Data science combines math and statistics, specialized programming, advanced analytics, artificial intelligence (AI), and machine learning with specific subject matter expertise to uncover actionable insights hidden in an organization’s data.</a:t>
            </a:r>
            <a:br>
              <a:rPr lang="en-US" altLang="en-US" sz="2400" dirty="0"/>
            </a:br>
            <a:br>
              <a:rPr lang="en-US" altLang="en-US" sz="2400" dirty="0"/>
            </a:br>
            <a:r>
              <a:rPr lang="en-US" altLang="en-US" sz="2400" dirty="0"/>
              <a:t>The accelerating volume of data sources, and subsequently data, has made data science is one of the fastest growing field across every industry.</a:t>
            </a:r>
            <a:br>
              <a:rPr lang="en-US" altLang="en-US" sz="2400" dirty="0"/>
            </a:br>
            <a:endParaRPr lang="en-IN" dirty="0"/>
          </a:p>
        </p:txBody>
      </p:sp>
      <p:sp>
        <p:nvSpPr>
          <p:cNvPr id="4" name="Rectangle 3">
            <a:extLst>
              <a:ext uri="{FF2B5EF4-FFF2-40B4-BE49-F238E27FC236}">
                <a16:creationId xmlns:a16="http://schemas.microsoft.com/office/drawing/2014/main" id="{36018F88-6B5D-4FF5-9981-FFD1B2E400DD}"/>
              </a:ext>
            </a:extLst>
          </p:cNvPr>
          <p:cNvSpPr/>
          <p:nvPr/>
        </p:nvSpPr>
        <p:spPr>
          <a:xfrm>
            <a:off x="2347884" y="255079"/>
            <a:ext cx="6962162" cy="1200329"/>
          </a:xfrm>
          <a:prstGeom prst="rect">
            <a:avLst/>
          </a:prstGeom>
          <a:noFill/>
        </p:spPr>
        <p:txBody>
          <a:bodyPr wrap="none" lIns="91440" tIns="45720" rIns="91440" bIns="45720">
            <a:spAutoFit/>
          </a:bodyPr>
          <a:lstStyle/>
          <a:p>
            <a:pPr algn="ctr"/>
            <a:r>
              <a:rPr lang="en-US" sz="7200" dirty="0">
                <a:ln w="0"/>
                <a:solidFill>
                  <a:srgbClr val="FFFF00"/>
                </a:solidFill>
                <a:effectLst>
                  <a:outerShdw blurRad="38100" dist="25400" dir="5400000" algn="ctr" rotWithShape="0">
                    <a:srgbClr val="6E747A">
                      <a:alpha val="43000"/>
                    </a:srgbClr>
                  </a:outerShdw>
                </a:effectLst>
              </a:rPr>
              <a:t>INTRODUCTION</a:t>
            </a:r>
            <a:endParaRPr lang="en-US" sz="7200" b="0" cap="none" spc="0" dirty="0">
              <a:ln w="0"/>
              <a:solidFill>
                <a:srgbClr val="FFFF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6562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19188B-680E-2612-D75B-4C3D51842B1D}"/>
              </a:ext>
            </a:extLst>
          </p:cNvPr>
          <p:cNvSpPr txBox="1"/>
          <p:nvPr/>
        </p:nvSpPr>
        <p:spPr>
          <a:xfrm>
            <a:off x="-4815" y="220932"/>
            <a:ext cx="10432866" cy="4124206"/>
          </a:xfrm>
          <a:prstGeom prst="rect">
            <a:avLst/>
          </a:prstGeom>
          <a:noFill/>
        </p:spPr>
        <p:txBody>
          <a:bodyPr wrap="square">
            <a:spAutoFit/>
          </a:bodyPr>
          <a:lstStyle/>
          <a:p>
            <a:r>
              <a:rPr lang="en-US" altLang="en-US" sz="5400" dirty="0">
                <a:solidFill>
                  <a:srgbClr val="FFC000"/>
                </a:solidFill>
              </a:rPr>
              <a:t>Why Data Science </a:t>
            </a:r>
            <a:r>
              <a:rPr lang="en-US" altLang="en-US" sz="4000" dirty="0">
                <a:solidFill>
                  <a:srgbClr val="FFC000"/>
                </a:solidFill>
              </a:rPr>
              <a:t>is Important?</a:t>
            </a:r>
          </a:p>
          <a:p>
            <a:endParaRPr lang="en-US" altLang="en-US" sz="4000" dirty="0"/>
          </a:p>
          <a:p>
            <a:r>
              <a:rPr lang="en-US" altLang="en-US" sz="2800" dirty="0"/>
              <a:t>More and more companies are coming to realize the importance of data science, AI, and machine learning. Regardless of industry or size, organizations that wish to remain competitive in the age of big data need to efficiently develop and implement data science capabilities or risk being left behind.</a:t>
            </a:r>
          </a:p>
        </p:txBody>
      </p:sp>
    </p:spTree>
    <p:extLst>
      <p:ext uri="{BB962C8B-B14F-4D97-AF65-F5344CB8AC3E}">
        <p14:creationId xmlns:p14="http://schemas.microsoft.com/office/powerpoint/2010/main" val="145987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EFBA-9D5C-FE61-20FD-33DB061B98E1}"/>
              </a:ext>
            </a:extLst>
          </p:cNvPr>
          <p:cNvSpPr>
            <a:spLocks noGrp="1"/>
          </p:cNvSpPr>
          <p:nvPr>
            <p:ph type="title"/>
          </p:nvPr>
        </p:nvSpPr>
        <p:spPr>
          <a:xfrm>
            <a:off x="2946206" y="287518"/>
            <a:ext cx="6055118" cy="762872"/>
          </a:xfrm>
        </p:spPr>
        <p:txBody>
          <a:bodyPr/>
          <a:lstStyle/>
          <a:p>
            <a:r>
              <a:rPr lang="en-US" altLang="en-US" dirty="0">
                <a:solidFill>
                  <a:srgbClr val="FFFF00"/>
                </a:solidFill>
              </a:rPr>
              <a:t>Data Mining/Data Analytics</a:t>
            </a:r>
            <a:endParaRPr lang="en-IN" dirty="0">
              <a:solidFill>
                <a:srgbClr val="FFFF00"/>
              </a:solidFill>
            </a:endParaRPr>
          </a:p>
        </p:txBody>
      </p:sp>
      <p:pic>
        <p:nvPicPr>
          <p:cNvPr id="5" name="Picture 4">
            <a:extLst>
              <a:ext uri="{FF2B5EF4-FFF2-40B4-BE49-F238E27FC236}">
                <a16:creationId xmlns:a16="http://schemas.microsoft.com/office/drawing/2014/main" id="{D7610B47-1089-F0CD-9923-80AF29161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206" y="1184832"/>
            <a:ext cx="5457458" cy="538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1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D37-9FAB-B449-CE59-652F218947D5}"/>
              </a:ext>
            </a:extLst>
          </p:cNvPr>
          <p:cNvSpPr>
            <a:spLocks noGrp="1"/>
          </p:cNvSpPr>
          <p:nvPr>
            <p:ph type="title"/>
          </p:nvPr>
        </p:nvSpPr>
        <p:spPr>
          <a:xfrm>
            <a:off x="485775" y="257175"/>
            <a:ext cx="10684906" cy="819151"/>
          </a:xfrm>
        </p:spPr>
        <p:txBody>
          <a:bodyPr>
            <a:normAutofit/>
          </a:bodyPr>
          <a:lstStyle/>
          <a:p>
            <a:r>
              <a:rPr lang="en-US" sz="3600" b="1" u="sng" dirty="0"/>
              <a:t>TRAINING AND DOUBT SOLVING SESSION</a:t>
            </a:r>
            <a:endParaRPr lang="en-IN" sz="3600" b="1" u="sng" dirty="0"/>
          </a:p>
        </p:txBody>
      </p:sp>
      <p:sp>
        <p:nvSpPr>
          <p:cNvPr id="3" name="Text Placeholder 2">
            <a:extLst>
              <a:ext uri="{FF2B5EF4-FFF2-40B4-BE49-F238E27FC236}">
                <a16:creationId xmlns:a16="http://schemas.microsoft.com/office/drawing/2014/main" id="{B2228195-5D01-5428-A176-9313AFAEAFFE}"/>
              </a:ext>
            </a:extLst>
          </p:cNvPr>
          <p:cNvSpPr>
            <a:spLocks noGrp="1"/>
          </p:cNvSpPr>
          <p:nvPr>
            <p:ph type="body" sz="half" idx="2"/>
          </p:nvPr>
        </p:nvSpPr>
        <p:spPr>
          <a:xfrm>
            <a:off x="400050" y="1200150"/>
            <a:ext cx="11382375" cy="4933949"/>
          </a:xfrm>
        </p:spPr>
        <p:txBody>
          <a:bodyPr/>
          <a:lstStyle/>
          <a:p>
            <a:endParaRPr lang="en-IN" dirty="0"/>
          </a:p>
        </p:txBody>
      </p:sp>
      <p:pic>
        <p:nvPicPr>
          <p:cNvPr id="5" name="Picture 4">
            <a:extLst>
              <a:ext uri="{FF2B5EF4-FFF2-40B4-BE49-F238E27FC236}">
                <a16:creationId xmlns:a16="http://schemas.microsoft.com/office/drawing/2014/main" id="{155046D6-3E6E-7958-2194-BEB03374B560}"/>
              </a:ext>
            </a:extLst>
          </p:cNvPr>
          <p:cNvPicPr>
            <a:picLocks noChangeAspect="1"/>
          </p:cNvPicPr>
          <p:nvPr/>
        </p:nvPicPr>
        <p:blipFill>
          <a:blip r:embed="rId2"/>
          <a:stretch>
            <a:fillRect/>
          </a:stretch>
        </p:blipFill>
        <p:spPr>
          <a:xfrm>
            <a:off x="485776" y="1219201"/>
            <a:ext cx="6419850" cy="4438650"/>
          </a:xfrm>
          <a:prstGeom prst="rect">
            <a:avLst/>
          </a:prstGeom>
        </p:spPr>
      </p:pic>
      <p:pic>
        <p:nvPicPr>
          <p:cNvPr id="7" name="Picture 6">
            <a:extLst>
              <a:ext uri="{FF2B5EF4-FFF2-40B4-BE49-F238E27FC236}">
                <a16:creationId xmlns:a16="http://schemas.microsoft.com/office/drawing/2014/main" id="{D70EFC28-BFF2-BCB7-445B-83ACE62576EE}"/>
              </a:ext>
            </a:extLst>
          </p:cNvPr>
          <p:cNvPicPr>
            <a:picLocks noChangeAspect="1"/>
          </p:cNvPicPr>
          <p:nvPr/>
        </p:nvPicPr>
        <p:blipFill>
          <a:blip r:embed="rId3"/>
          <a:stretch>
            <a:fillRect/>
          </a:stretch>
        </p:blipFill>
        <p:spPr>
          <a:xfrm>
            <a:off x="7847134" y="1219200"/>
            <a:ext cx="3165231" cy="4914899"/>
          </a:xfrm>
          <a:prstGeom prst="rect">
            <a:avLst/>
          </a:prstGeom>
        </p:spPr>
      </p:pic>
    </p:spTree>
    <p:extLst>
      <p:ext uri="{BB962C8B-B14F-4D97-AF65-F5344CB8AC3E}">
        <p14:creationId xmlns:p14="http://schemas.microsoft.com/office/powerpoint/2010/main" val="2874818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263</TotalTime>
  <Words>322</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13</vt:i4>
      </vt:variant>
    </vt:vector>
  </HeadingPairs>
  <TitlesOfParts>
    <vt:vector size="29" baseType="lpstr">
      <vt:lpstr>Arial</vt:lpstr>
      <vt:lpstr>Bahnschrift</vt:lpstr>
      <vt:lpstr>Bookman Old Style</vt:lpstr>
      <vt:lpstr>Calibri</vt:lpstr>
      <vt:lpstr>Calibri Light</vt:lpstr>
      <vt:lpstr>Century Gothic</vt:lpstr>
      <vt:lpstr>Wingdings</vt:lpstr>
      <vt:lpstr>Wingdings 3</vt:lpstr>
      <vt:lpstr>Custom Design</vt:lpstr>
      <vt:lpstr>1_Custom Design</vt:lpstr>
      <vt:lpstr>2_Custom Design</vt:lpstr>
      <vt:lpstr>3_Custom Design</vt:lpstr>
      <vt:lpstr>4_Custom Design</vt:lpstr>
      <vt:lpstr>5_Custom Design</vt:lpstr>
      <vt:lpstr>6_Custom Design</vt:lpstr>
      <vt:lpstr>Ion</vt:lpstr>
      <vt:lpstr>Data Science Internship</vt:lpstr>
      <vt:lpstr>PowerPoint Presentation</vt:lpstr>
      <vt:lpstr>PROGRAM HIGHLIGHTS</vt:lpstr>
      <vt:lpstr>                              PLATFORM</vt:lpstr>
      <vt:lpstr>MODULES</vt:lpstr>
      <vt:lpstr>Data science combines math and statistics, specialized programming, advanced analytics, artificial intelligence (AI), and machine learning with specific subject matter expertise to uncover actionable insights hidden in an organization’s data.  The accelerating volume of data sources, and subsequently data, has made data science is one of the fastest growing field across every industry. </vt:lpstr>
      <vt:lpstr>PowerPoint Presentation</vt:lpstr>
      <vt:lpstr>Data Mining/Data Analytics</vt:lpstr>
      <vt:lpstr>TRAINING AND DOUBT SOLVING SESSION</vt:lpstr>
      <vt:lpstr>                  CERTIFICATE </vt:lpstr>
      <vt:lpstr>CONCLUSION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internship</dc:title>
  <dc:creator>Purva Mene</dc:creator>
  <cp:lastModifiedBy>ROHAN KUDALE</cp:lastModifiedBy>
  <cp:revision>23</cp:revision>
  <dcterms:created xsi:type="dcterms:W3CDTF">2023-05-04T18:57:48Z</dcterms:created>
  <dcterms:modified xsi:type="dcterms:W3CDTF">2023-05-05T07:33:17Z</dcterms:modified>
</cp:coreProperties>
</file>