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3"/>
    <p:sldMasterId id="2147483677" r:id="rId4"/>
  </p:sldMasterIdLst>
  <p:notesMasterIdLst>
    <p:notesMasterId r:id="rId6"/>
  </p:notesMasterIdLst>
  <p:sldIdLst>
    <p:sldId id="256" r:id="rId5"/>
    <p:sldId id="257" r:id="rId7"/>
    <p:sldId id="258" r:id="rId8"/>
    <p:sldId id="259" r:id="rId9"/>
    <p:sldId id="268" r:id="rId10"/>
    <p:sldId id="289" r:id="rId11"/>
    <p:sldId id="269" r:id="rId12"/>
    <p:sldId id="270" r:id="rId13"/>
    <p:sldId id="271" r:id="rId14"/>
    <p:sldId id="272" r:id="rId15"/>
    <p:sldId id="279" r:id="rId16"/>
    <p:sldId id="276" r:id="rId17"/>
    <p:sldId id="274" r:id="rId18"/>
    <p:sldId id="284" r:id="rId19"/>
    <p:sldId id="286" r:id="rId20"/>
    <p:sldId id="302" r:id="rId21"/>
    <p:sldId id="287" r:id="rId22"/>
  </p:sldIdLst>
  <p:sldSz cx="9144000" cy="6858000" type="screen4x3"/>
  <p:notesSz cx="6858000" cy="9144000"/>
  <p:embeddedFontLst>
    <p:embeddedFont>
      <p:font typeface="Century Gothic" panose="020B0502020202020204"/>
      <p:regular r:id="rId26"/>
    </p:embeddedFont>
    <p:embeddedFont>
      <p:font typeface="Calibri" panose="020F0502020204030204"/>
      <p:regular r:id="rId27"/>
    </p:embeddedFont>
    <p:embeddedFont>
      <p:font typeface="Verdana" panose="020B0604030504040204"/>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020" y="-3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5" name="Google Shape;34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36"/>
          <p:cNvPicPr preferRelativeResize="0"/>
          <p:nvPr/>
        </p:nvPicPr>
        <p:blipFill rotWithShape="1">
          <a:blip r:embed="rId2"/>
          <a:srcRect/>
          <a:stretch>
            <a:fillRect/>
          </a:stretch>
        </p:blipFill>
        <p:spPr>
          <a:xfrm>
            <a:off x="-2312126" y="0"/>
            <a:ext cx="13501095" cy="6975567"/>
          </a:xfrm>
          <a:prstGeom prst="rect">
            <a:avLst/>
          </a:prstGeom>
          <a:noFill/>
          <a:ln>
            <a:noFill/>
          </a:ln>
        </p:spPr>
      </p:pic>
      <p:sp>
        <p:nvSpPr>
          <p:cNvPr id="15" name="Google Shape;15;p36"/>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1" name="Shape 60"/>
        <p:cNvGrpSpPr/>
        <p:nvPr/>
      </p:nvGrpSpPr>
      <p:grpSpPr>
        <a:xfrm>
          <a:off x="0" y="0"/>
          <a:ext cx="0" cy="0"/>
          <a:chOff x="0" y="0"/>
          <a:chExt cx="0" cy="0"/>
        </a:xfrm>
      </p:grpSpPr>
      <p:sp>
        <p:nvSpPr>
          <p:cNvPr id="61" name="Google Shape;61;p4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2" name="Google Shape;62;p4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0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400"/>
              </a:spcBef>
              <a:spcAft>
                <a:spcPts val="0"/>
              </a:spcAft>
              <a:buClr>
                <a:srgbClr val="000000"/>
              </a:buClr>
              <a:buSzPts val="1400"/>
              <a:buFont typeface="Arial" panose="020B0604020202020204"/>
              <a:buNone/>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400"/>
              </a:spcBef>
              <a:spcAft>
                <a:spcPts val="0"/>
              </a:spcAft>
              <a:buClr>
                <a:srgbClr val="000000"/>
              </a:buClr>
              <a:buSzPts val="1400"/>
              <a:buFont typeface="Arial" panose="020B0604020202020204"/>
              <a:buNone/>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400"/>
              </a:spcBef>
              <a:spcAft>
                <a:spcPts val="0"/>
              </a:spcAft>
              <a:buClr>
                <a:srgbClr val="000000"/>
              </a:buClr>
              <a:buSzPts val="1400"/>
              <a:buFont typeface="Arial" panose="020B0604020202020204"/>
              <a:buNone/>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400"/>
              </a:spcBef>
              <a:spcAft>
                <a:spcPts val="0"/>
              </a:spcAft>
              <a:buClr>
                <a:srgbClr val="000000"/>
              </a:buClr>
              <a:buSzPts val="1400"/>
              <a:buFont typeface="Arial" panose="020B0604020202020204"/>
              <a:buNone/>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63" name="Google Shape;63;p4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pic>
        <p:nvPicPr>
          <p:cNvPr id="64" name="Google Shape;64;p48"/>
          <p:cNvPicPr preferRelativeResize="0"/>
          <p:nvPr/>
        </p:nvPicPr>
        <p:blipFill rotWithShape="1">
          <a:blip r:embed="rId2"/>
          <a:srcRect/>
          <a:stretch>
            <a:fill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4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1" name="Shape 66"/>
        <p:cNvGrpSpPr/>
        <p:nvPr/>
      </p:nvGrpSpPr>
      <p:grpSpPr>
        <a:xfrm>
          <a:off x="0" y="0"/>
          <a:ext cx="0" cy="0"/>
          <a:chOff x="0" y="0"/>
          <a:chExt cx="0" cy="0"/>
        </a:xfrm>
      </p:grpSpPr>
      <p:sp>
        <p:nvSpPr>
          <p:cNvPr id="67" name="Google Shape;67;p4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8" name="Google Shape;68;p49"/>
          <p:cNvSpPr>
            <a:spLocks noGrp="1"/>
          </p:cNvSpPr>
          <p:nvPr>
            <p:ph type="pic" idx="2"/>
          </p:nvPr>
        </p:nvSpPr>
        <p:spPr>
          <a:xfrm>
            <a:off x="5487990" y="2048256"/>
            <a:ext cx="3427413" cy="4206240"/>
          </a:xfrm>
          <a:prstGeom prst="rect">
            <a:avLst/>
          </a:prstGeom>
          <a:noFill/>
          <a:ln>
            <a:noFill/>
          </a:ln>
        </p:spPr>
      </p:sp>
      <p:sp>
        <p:nvSpPr>
          <p:cNvPr id="69" name="Google Shape;69;p4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pic>
        <p:nvPicPr>
          <p:cNvPr id="70" name="Google Shape;70;p49"/>
          <p:cNvPicPr preferRelativeResize="0"/>
          <p:nvPr/>
        </p:nvPicPr>
        <p:blipFill rotWithShape="1">
          <a:blip r:embed="rId2"/>
          <a:srcRect/>
          <a:stretch>
            <a:fill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4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5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panose="020B0502020202020204"/>
              <a:buNone/>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4" name="Google Shape;74;p5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75" name="Google Shape;75;p50"/>
          <p:cNvSpPr>
            <a:spLocks noGrp="1"/>
          </p:cNvSpPr>
          <p:nvPr>
            <p:ph type="pic" idx="2"/>
          </p:nvPr>
        </p:nvSpPr>
        <p:spPr>
          <a:xfrm>
            <a:off x="927100" y="1129553"/>
            <a:ext cx="7988300" cy="2980944"/>
          </a:xfrm>
          <a:prstGeom prst="rect">
            <a:avLst/>
          </a:prstGeom>
          <a:noFill/>
          <a:ln>
            <a:noFill/>
          </a:ln>
        </p:spPr>
      </p:sp>
      <p:pic>
        <p:nvPicPr>
          <p:cNvPr id="76" name="Google Shape;76;p50"/>
          <p:cNvPicPr preferRelativeResize="0"/>
          <p:nvPr/>
        </p:nvPicPr>
        <p:blipFill rotWithShape="1">
          <a:blip r:embed="rId2"/>
          <a:srcRect/>
          <a:stretch>
            <a:fill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5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5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panose="020B0502020202020204"/>
              <a:buNone/>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0" name="Google Shape;80;p5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1" name="Google Shape;81;p5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2" name="Google Shape;82;p51"/>
          <p:cNvSpPr>
            <a:spLocks noGrp="1"/>
          </p:cNvSpPr>
          <p:nvPr>
            <p:ph type="pic" idx="2"/>
          </p:nvPr>
        </p:nvSpPr>
        <p:spPr>
          <a:xfrm>
            <a:off x="927100" y="1129553"/>
            <a:ext cx="3986784" cy="2980944"/>
          </a:xfrm>
          <a:prstGeom prst="rect">
            <a:avLst/>
          </a:prstGeom>
          <a:noFill/>
          <a:ln>
            <a:noFill/>
          </a:ln>
        </p:spPr>
      </p:sp>
      <p:sp>
        <p:nvSpPr>
          <p:cNvPr id="83" name="Google Shape;83;p51"/>
          <p:cNvSpPr>
            <a:spLocks noGrp="1"/>
          </p:cNvSpPr>
          <p:nvPr>
            <p:ph type="pic" idx="3"/>
          </p:nvPr>
        </p:nvSpPr>
        <p:spPr>
          <a:xfrm>
            <a:off x="4928616" y="1129553"/>
            <a:ext cx="3986784" cy="2980944"/>
          </a:xfrm>
          <a:prstGeom prst="rect">
            <a:avLst/>
          </a:prstGeom>
          <a:noFill/>
          <a:ln>
            <a:noFill/>
          </a:ln>
        </p:spPr>
      </p:sp>
      <p:sp>
        <p:nvSpPr>
          <p:cNvPr id="84" name="Google Shape;84;p5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85" name="Google Shape;85;p51"/>
          <p:cNvPicPr preferRelativeResize="0"/>
          <p:nvPr/>
        </p:nvPicPr>
        <p:blipFill rotWithShape="1">
          <a:blip r:embed="rId2"/>
          <a:srcRect/>
          <a:stretch>
            <a:fill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5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panose="020B0502020202020204"/>
              <a:buNone/>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8" name="Google Shape;88;p5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9" name="Google Shape;89;p5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90" name="Google Shape;90;p52"/>
          <p:cNvSpPr>
            <a:spLocks noGrp="1"/>
          </p:cNvSpPr>
          <p:nvPr>
            <p:ph type="pic" idx="2"/>
          </p:nvPr>
        </p:nvSpPr>
        <p:spPr>
          <a:xfrm>
            <a:off x="927100" y="1129553"/>
            <a:ext cx="6601968" cy="2980944"/>
          </a:xfrm>
          <a:prstGeom prst="rect">
            <a:avLst/>
          </a:prstGeom>
          <a:noFill/>
          <a:ln>
            <a:noFill/>
          </a:ln>
        </p:spPr>
      </p:sp>
      <p:sp>
        <p:nvSpPr>
          <p:cNvPr id="91" name="Google Shape;91;p52"/>
          <p:cNvSpPr>
            <a:spLocks noGrp="1"/>
          </p:cNvSpPr>
          <p:nvPr>
            <p:ph type="pic" idx="3"/>
          </p:nvPr>
        </p:nvSpPr>
        <p:spPr>
          <a:xfrm>
            <a:off x="7543800" y="1129553"/>
            <a:ext cx="1371600" cy="1481328"/>
          </a:xfrm>
          <a:prstGeom prst="rect">
            <a:avLst/>
          </a:prstGeom>
          <a:noFill/>
          <a:ln>
            <a:noFill/>
          </a:ln>
        </p:spPr>
      </p:sp>
      <p:sp>
        <p:nvSpPr>
          <p:cNvPr id="92" name="Google Shape;92;p52"/>
          <p:cNvSpPr>
            <a:spLocks noGrp="1"/>
          </p:cNvSpPr>
          <p:nvPr>
            <p:ph type="pic" idx="4"/>
          </p:nvPr>
        </p:nvSpPr>
        <p:spPr>
          <a:xfrm>
            <a:off x="7543800" y="2629169"/>
            <a:ext cx="1371600" cy="1481328"/>
          </a:xfrm>
          <a:prstGeom prst="rect">
            <a:avLst/>
          </a:prstGeom>
          <a:noFill/>
          <a:ln>
            <a:noFill/>
          </a:ln>
        </p:spPr>
      </p:sp>
      <p:pic>
        <p:nvPicPr>
          <p:cNvPr id="93" name="Google Shape;93;p52"/>
          <p:cNvPicPr preferRelativeResize="0"/>
          <p:nvPr/>
        </p:nvPicPr>
        <p:blipFill rotWithShape="1">
          <a:blip r:embed="rId2"/>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5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showMasterSp="0" matchingName="Title and Vertical Text">
  <p:cSld name="VERTICAL_TEXT">
    <p:spTree>
      <p:nvGrpSpPr>
        <p:cNvPr id="1" name="Shape 95"/>
        <p:cNvGrpSpPr/>
        <p:nvPr/>
      </p:nvGrpSpPr>
      <p:grpSpPr>
        <a:xfrm>
          <a:off x="0" y="0"/>
          <a:ext cx="0" cy="0"/>
          <a:chOff x="0" y="0"/>
          <a:chExt cx="0" cy="0"/>
        </a:xfrm>
      </p:grpSpPr>
      <p:sp>
        <p:nvSpPr>
          <p:cNvPr id="96" name="Google Shape;96;p5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7" name="Google Shape;97;p5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000"/>
              </a:spcBef>
              <a:spcAft>
                <a:spcPts val="0"/>
              </a:spcAft>
              <a:buClr>
                <a:srgbClr val="000000"/>
              </a:buClr>
              <a:buSzPts val="1400"/>
              <a:buFont typeface="Arial" panose="020B0604020202020204"/>
              <a:buNone/>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pic>
        <p:nvPicPr>
          <p:cNvPr id="98" name="Google Shape;98;p53"/>
          <p:cNvPicPr preferRelativeResize="0"/>
          <p:nvPr/>
        </p:nvPicPr>
        <p:blipFill rotWithShape="1">
          <a:blip r:embed="rId2"/>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5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 name="Shape 100"/>
        <p:cNvGrpSpPr/>
        <p:nvPr/>
      </p:nvGrpSpPr>
      <p:grpSpPr>
        <a:xfrm>
          <a:off x="0" y="0"/>
          <a:ext cx="0" cy="0"/>
          <a:chOff x="0" y="0"/>
          <a:chExt cx="0" cy="0"/>
        </a:xfrm>
      </p:grpSpPr>
      <p:sp>
        <p:nvSpPr>
          <p:cNvPr id="101" name="Google Shape;101;p5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 name="Google Shape;102;p5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000"/>
              </a:spcBef>
              <a:spcAft>
                <a:spcPts val="0"/>
              </a:spcAft>
              <a:buClr>
                <a:srgbClr val="000000"/>
              </a:buClr>
              <a:buSzPts val="1400"/>
              <a:buFont typeface="Arial" panose="020B0604020202020204"/>
              <a:buNone/>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03" name="Google Shape;103;p5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pic>
        <p:nvPicPr>
          <p:cNvPr id="104" name="Google Shape;104;p54"/>
          <p:cNvPicPr preferRelativeResize="0"/>
          <p:nvPr/>
        </p:nvPicPr>
        <p:blipFill rotWithShape="1">
          <a:blip r:embed="rId2"/>
          <a:srcRect/>
          <a:stretch>
            <a:fill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5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5"/>
        <p:cNvGrpSpPr/>
        <p:nvPr/>
      </p:nvGrpSpPr>
      <p:grpSpPr>
        <a:xfrm>
          <a:off x="0" y="0"/>
          <a:ext cx="0" cy="0"/>
          <a:chOff x="0" y="0"/>
          <a:chExt cx="0" cy="0"/>
        </a:xfrm>
      </p:grpSpPr>
      <p:sp>
        <p:nvSpPr>
          <p:cNvPr id="186" name="Google Shape;186;p65"/>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6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8" name="Google Shape;188;p6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6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6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1"/>
        <p:cNvGrpSpPr/>
        <p:nvPr/>
      </p:nvGrpSpPr>
      <p:grpSpPr>
        <a:xfrm>
          <a:off x="0" y="0"/>
          <a:ext cx="0" cy="0"/>
          <a:chOff x="0" y="0"/>
          <a:chExt cx="0" cy="0"/>
        </a:xfrm>
      </p:grpSpPr>
      <p:sp>
        <p:nvSpPr>
          <p:cNvPr id="192" name="Google Shape;192;p6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6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94" name="Google Shape;194;p6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6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6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7"/>
        <p:cNvGrpSpPr/>
        <p:nvPr/>
      </p:nvGrpSpPr>
      <p:grpSpPr>
        <a:xfrm>
          <a:off x="0" y="0"/>
          <a:ext cx="0" cy="0"/>
          <a:chOff x="0" y="0"/>
          <a:chExt cx="0" cy="0"/>
        </a:xfrm>
      </p:grpSpPr>
      <p:sp>
        <p:nvSpPr>
          <p:cNvPr id="198" name="Google Shape;198;p67"/>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67"/>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00" name="Google Shape;200;p6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6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6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showMasterSp="0" matchingName="Title and Content">
  <p:cSld name="OBJECT">
    <p:spTree>
      <p:nvGrpSpPr>
        <p:cNvPr id="1" name="Shape 16"/>
        <p:cNvGrpSpPr/>
        <p:nvPr/>
      </p:nvGrpSpPr>
      <p:grpSpPr>
        <a:xfrm>
          <a:off x="0" y="0"/>
          <a:ext cx="0" cy="0"/>
          <a:chOff x="0" y="0"/>
          <a:chExt cx="0" cy="0"/>
        </a:xfrm>
      </p:grpSpPr>
      <p:sp>
        <p:nvSpPr>
          <p:cNvPr id="17" name="Google Shape;17;p37"/>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 name="Google Shape;18;p37"/>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000"/>
              </a:spcBef>
              <a:spcAft>
                <a:spcPts val="0"/>
              </a:spcAft>
              <a:buClr>
                <a:srgbClr val="000000"/>
              </a:buClr>
              <a:buSzPts val="1400"/>
              <a:buFont typeface="Arial" panose="020B0604020202020204"/>
              <a:buNone/>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03"/>
        <p:cNvGrpSpPr/>
        <p:nvPr/>
      </p:nvGrpSpPr>
      <p:grpSpPr>
        <a:xfrm>
          <a:off x="0" y="0"/>
          <a:ext cx="0" cy="0"/>
          <a:chOff x="0" y="0"/>
          <a:chExt cx="0" cy="0"/>
        </a:xfrm>
      </p:grpSpPr>
      <p:sp>
        <p:nvSpPr>
          <p:cNvPr id="204" name="Google Shape;204;p6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68"/>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6" name="Google Shape;206;p68"/>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7" name="Google Shape;207;p6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6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6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210"/>
        <p:cNvGrpSpPr/>
        <p:nvPr/>
      </p:nvGrpSpPr>
      <p:grpSpPr>
        <a:xfrm>
          <a:off x="0" y="0"/>
          <a:ext cx="0" cy="0"/>
          <a:chOff x="0" y="0"/>
          <a:chExt cx="0" cy="0"/>
        </a:xfrm>
      </p:grpSpPr>
      <p:sp>
        <p:nvSpPr>
          <p:cNvPr id="211" name="Google Shape;211;p69"/>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69"/>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213" name="Google Shape;213;p69"/>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14" name="Google Shape;214;p69"/>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215" name="Google Shape;215;p69"/>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16" name="Google Shape;216;p6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6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6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19"/>
        <p:cNvGrpSpPr/>
        <p:nvPr/>
      </p:nvGrpSpPr>
      <p:grpSpPr>
        <a:xfrm>
          <a:off x="0" y="0"/>
          <a:ext cx="0" cy="0"/>
          <a:chOff x="0" y="0"/>
          <a:chExt cx="0" cy="0"/>
        </a:xfrm>
      </p:grpSpPr>
      <p:sp>
        <p:nvSpPr>
          <p:cNvPr id="220" name="Google Shape;220;p7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7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7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7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24"/>
        <p:cNvGrpSpPr/>
        <p:nvPr/>
      </p:nvGrpSpPr>
      <p:grpSpPr>
        <a:xfrm>
          <a:off x="0" y="0"/>
          <a:ext cx="0" cy="0"/>
          <a:chOff x="0" y="0"/>
          <a:chExt cx="0" cy="0"/>
        </a:xfrm>
      </p:grpSpPr>
      <p:sp>
        <p:nvSpPr>
          <p:cNvPr id="225" name="Google Shape;225;p7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7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7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228"/>
        <p:cNvGrpSpPr/>
        <p:nvPr/>
      </p:nvGrpSpPr>
      <p:grpSpPr>
        <a:xfrm>
          <a:off x="0" y="0"/>
          <a:ext cx="0" cy="0"/>
          <a:chOff x="0" y="0"/>
          <a:chExt cx="0" cy="0"/>
        </a:xfrm>
      </p:grpSpPr>
      <p:sp>
        <p:nvSpPr>
          <p:cNvPr id="229" name="Google Shape;229;p72"/>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72"/>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231" name="Google Shape;231;p72"/>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232" name="Google Shape;232;p7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7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7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235"/>
        <p:cNvGrpSpPr/>
        <p:nvPr/>
      </p:nvGrpSpPr>
      <p:grpSpPr>
        <a:xfrm>
          <a:off x="0" y="0"/>
          <a:ext cx="0" cy="0"/>
          <a:chOff x="0" y="0"/>
          <a:chExt cx="0" cy="0"/>
        </a:xfrm>
      </p:grpSpPr>
      <p:sp>
        <p:nvSpPr>
          <p:cNvPr id="236" name="Google Shape;236;p7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73"/>
          <p:cNvSpPr>
            <a:spLocks noGrp="1"/>
          </p:cNvSpPr>
          <p:nvPr>
            <p:ph type="pic" idx="2"/>
          </p:nvPr>
        </p:nvSpPr>
        <p:spPr>
          <a:xfrm>
            <a:off x="3887788" y="987425"/>
            <a:ext cx="4629150" cy="4873625"/>
          </a:xfrm>
          <a:prstGeom prst="rect">
            <a:avLst/>
          </a:prstGeom>
          <a:noFill/>
          <a:ln>
            <a:noFill/>
          </a:ln>
        </p:spPr>
      </p:sp>
      <p:sp>
        <p:nvSpPr>
          <p:cNvPr id="238" name="Google Shape;238;p73"/>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239" name="Google Shape;239;p7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7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1" name="Google Shape;241;p7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242"/>
        <p:cNvGrpSpPr/>
        <p:nvPr/>
      </p:nvGrpSpPr>
      <p:grpSpPr>
        <a:xfrm>
          <a:off x="0" y="0"/>
          <a:ext cx="0" cy="0"/>
          <a:chOff x="0" y="0"/>
          <a:chExt cx="0" cy="0"/>
        </a:xfrm>
      </p:grpSpPr>
      <p:sp>
        <p:nvSpPr>
          <p:cNvPr id="243" name="Google Shape;243;p7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7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45" name="Google Shape;245;p7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p7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7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248"/>
        <p:cNvGrpSpPr/>
        <p:nvPr/>
      </p:nvGrpSpPr>
      <p:grpSpPr>
        <a:xfrm>
          <a:off x="0" y="0"/>
          <a:ext cx="0" cy="0"/>
          <a:chOff x="0" y="0"/>
          <a:chExt cx="0" cy="0"/>
        </a:xfrm>
      </p:grpSpPr>
      <p:sp>
        <p:nvSpPr>
          <p:cNvPr id="249" name="Google Shape;249;p75"/>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75"/>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51" name="Google Shape;251;p7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7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7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262"/>
        <p:cNvGrpSpPr/>
        <p:nvPr/>
      </p:nvGrpSpPr>
      <p:grpSpPr>
        <a:xfrm>
          <a:off x="0" y="0"/>
          <a:ext cx="0" cy="0"/>
          <a:chOff x="0" y="0"/>
          <a:chExt cx="0" cy="0"/>
        </a:xfrm>
      </p:grpSpPr>
      <p:sp>
        <p:nvSpPr>
          <p:cNvPr id="263" name="Google Shape;263;p77"/>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3000"/>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64" name="Google Shape;264;p77"/>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000"/>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pic>
        <p:nvPicPr>
          <p:cNvPr id="265" name="Google Shape;265;p77"/>
          <p:cNvPicPr preferRelativeResize="0"/>
          <p:nvPr/>
        </p:nvPicPr>
        <p:blipFill rotWithShape="1">
          <a:blip r:embed="rId2"/>
          <a:srcRect/>
          <a:stretch>
            <a:fill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7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showMasterSp="0" matchingName="Title and Content">
  <p:cSld name="OBJECT">
    <p:spTree>
      <p:nvGrpSpPr>
        <p:cNvPr id="1" name="Shape 267"/>
        <p:cNvGrpSpPr/>
        <p:nvPr/>
      </p:nvGrpSpPr>
      <p:grpSpPr>
        <a:xfrm>
          <a:off x="0" y="0"/>
          <a:ext cx="0" cy="0"/>
          <a:chOff x="0" y="0"/>
          <a:chExt cx="0" cy="0"/>
        </a:xfrm>
      </p:grpSpPr>
      <p:sp>
        <p:nvSpPr>
          <p:cNvPr id="268" name="Google Shape;268;p78"/>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69" name="Google Shape;269;p78"/>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pic>
        <p:nvPicPr>
          <p:cNvPr id="270" name="Google Shape;270;p78"/>
          <p:cNvPicPr preferRelativeResize="0"/>
          <p:nvPr/>
        </p:nvPicPr>
        <p:blipFill rotWithShape="1">
          <a:blip r:embed="rId2"/>
          <a:srcRect/>
          <a:stretch>
            <a:fill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7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41"/>
          <p:cNvPicPr preferRelativeResize="0"/>
          <p:nvPr/>
        </p:nvPicPr>
        <p:blipFill rotWithShape="1">
          <a:blip r:embed="rId2"/>
          <a:srcRect/>
          <a:stretch>
            <a:fill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4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spTree>
      <p:nvGrpSpPr>
        <p:cNvPr id="1" name="Shape 272"/>
        <p:cNvGrpSpPr/>
        <p:nvPr/>
      </p:nvGrpSpPr>
      <p:grpSpPr>
        <a:xfrm>
          <a:off x="0" y="0"/>
          <a:ext cx="0" cy="0"/>
          <a:chOff x="0" y="0"/>
          <a:chExt cx="0" cy="0"/>
        </a:xfrm>
      </p:grpSpPr>
      <p:sp>
        <p:nvSpPr>
          <p:cNvPr id="273" name="Google Shape;273;p79"/>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74" name="Google Shape;274;p79"/>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panose="020B0604020202020204"/>
              <a:buNone/>
              <a:defRPr sz="1100"/>
            </a:lvl4pPr>
            <a:lvl5pPr marL="2286000" lvl="4" indent="-228600" algn="l">
              <a:lnSpc>
                <a:spcPct val="100000"/>
              </a:lnSpc>
              <a:spcBef>
                <a:spcPts val="220"/>
              </a:spcBef>
              <a:spcAft>
                <a:spcPts val="0"/>
              </a:spcAft>
              <a:buSzPts val="1100"/>
              <a:buFont typeface="Arial" panose="020B0604020202020204"/>
              <a:buNone/>
              <a:defRPr sz="1100"/>
            </a:lvl5pPr>
            <a:lvl6pPr marL="2743200" lvl="5" indent="-228600" algn="l">
              <a:lnSpc>
                <a:spcPct val="100000"/>
              </a:lnSpc>
              <a:spcBef>
                <a:spcPts val="220"/>
              </a:spcBef>
              <a:spcAft>
                <a:spcPts val="0"/>
              </a:spcAft>
              <a:buSzPts val="1100"/>
              <a:buFont typeface="Arial" panose="020B0604020202020204"/>
              <a:buNone/>
              <a:defRPr sz="1100"/>
            </a:lvl6pPr>
            <a:lvl7pPr marL="3200400" lvl="6" indent="-228600" algn="l">
              <a:lnSpc>
                <a:spcPct val="100000"/>
              </a:lnSpc>
              <a:spcBef>
                <a:spcPts val="220"/>
              </a:spcBef>
              <a:spcAft>
                <a:spcPts val="0"/>
              </a:spcAft>
              <a:buSzPts val="1100"/>
              <a:buFont typeface="Arial" panose="020B0604020202020204"/>
              <a:buNone/>
              <a:defRPr sz="1100"/>
            </a:lvl7pPr>
            <a:lvl8pPr marL="3657600" lvl="7" indent="-228600" algn="l">
              <a:lnSpc>
                <a:spcPct val="100000"/>
              </a:lnSpc>
              <a:spcBef>
                <a:spcPts val="220"/>
              </a:spcBef>
              <a:spcAft>
                <a:spcPts val="0"/>
              </a:spcAft>
              <a:buSzPts val="1100"/>
              <a:buFont typeface="Arial" panose="020B0604020202020204"/>
              <a:buNone/>
              <a:defRPr sz="1100"/>
            </a:lvl8pPr>
            <a:lvl9pPr marL="4114800" lvl="8" indent="-228600" algn="l">
              <a:lnSpc>
                <a:spcPct val="100000"/>
              </a:lnSpc>
              <a:spcBef>
                <a:spcPts val="220"/>
              </a:spcBef>
              <a:spcAft>
                <a:spcPts val="0"/>
              </a:spcAft>
              <a:buSzPts val="1100"/>
              <a:buFont typeface="Arial" panose="020B0604020202020204"/>
              <a:buNone/>
              <a:defRPr sz="1100"/>
            </a:lvl9pPr>
          </a:lstStyle>
          <a:p/>
        </p:txBody>
      </p:sp>
      <p:pic>
        <p:nvPicPr>
          <p:cNvPr id="275" name="Google Shape;275;p79"/>
          <p:cNvPicPr preferRelativeResize="0"/>
          <p:nvPr/>
        </p:nvPicPr>
        <p:blipFill rotWithShape="1">
          <a:blip r:embed="rId2"/>
          <a:srcRect/>
          <a:stretch>
            <a:fill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7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showMasterSp="0" matchingName="Two Content">
  <p:cSld name="TWO_OBJECTS">
    <p:spTree>
      <p:nvGrpSpPr>
        <p:cNvPr id="1" name="Shape 277"/>
        <p:cNvGrpSpPr/>
        <p:nvPr/>
      </p:nvGrpSpPr>
      <p:grpSpPr>
        <a:xfrm>
          <a:off x="0" y="0"/>
          <a:ext cx="0" cy="0"/>
          <a:chOff x="0" y="0"/>
          <a:chExt cx="0" cy="0"/>
        </a:xfrm>
      </p:grpSpPr>
      <p:sp>
        <p:nvSpPr>
          <p:cNvPr id="278" name="Google Shape;278;p8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79" name="Google Shape;279;p80"/>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panose="020B0604020202020204"/>
              <a:buChar char="•"/>
              <a:defRPr sz="1400"/>
            </a:lvl4pPr>
            <a:lvl5pPr marL="2286000" lvl="4" indent="-317500" algn="l">
              <a:lnSpc>
                <a:spcPct val="100000"/>
              </a:lnSpc>
              <a:spcBef>
                <a:spcPts val="280"/>
              </a:spcBef>
              <a:spcAft>
                <a:spcPts val="0"/>
              </a:spcAft>
              <a:buSzPts val="1400"/>
              <a:buFont typeface="Arial" panose="020B0604020202020204"/>
              <a:buChar char="–"/>
              <a:defRPr sz="1400"/>
            </a:lvl5pPr>
            <a:lvl6pPr marL="2743200" lvl="5" indent="-317500" algn="l">
              <a:lnSpc>
                <a:spcPct val="100000"/>
              </a:lnSpc>
              <a:spcBef>
                <a:spcPts val="280"/>
              </a:spcBef>
              <a:spcAft>
                <a:spcPts val="0"/>
              </a:spcAft>
              <a:buSzPts val="1400"/>
              <a:buFont typeface="Arial" panose="020B0604020202020204"/>
              <a:buChar char="–"/>
              <a:defRPr sz="1400"/>
            </a:lvl6pPr>
            <a:lvl7pPr marL="3200400" lvl="6" indent="-317500" algn="l">
              <a:lnSpc>
                <a:spcPct val="100000"/>
              </a:lnSpc>
              <a:spcBef>
                <a:spcPts val="280"/>
              </a:spcBef>
              <a:spcAft>
                <a:spcPts val="0"/>
              </a:spcAft>
              <a:buSzPts val="1400"/>
              <a:buFont typeface="Arial" panose="020B0604020202020204"/>
              <a:buChar char="–"/>
              <a:defRPr sz="1400"/>
            </a:lvl7pPr>
            <a:lvl8pPr marL="3657600" lvl="7" indent="-317500" algn="l">
              <a:lnSpc>
                <a:spcPct val="100000"/>
              </a:lnSpc>
              <a:spcBef>
                <a:spcPts val="280"/>
              </a:spcBef>
              <a:spcAft>
                <a:spcPts val="0"/>
              </a:spcAft>
              <a:buSzPts val="1400"/>
              <a:buFont typeface="Arial" panose="020B0604020202020204"/>
              <a:buChar char="–"/>
              <a:defRPr sz="1400"/>
            </a:lvl8pPr>
            <a:lvl9pPr marL="4114800" lvl="8" indent="-317500" algn="l">
              <a:lnSpc>
                <a:spcPct val="100000"/>
              </a:lnSpc>
              <a:spcBef>
                <a:spcPts val="280"/>
              </a:spcBef>
              <a:spcAft>
                <a:spcPts val="0"/>
              </a:spcAft>
              <a:buSzPts val="1400"/>
              <a:buFont typeface="Arial" panose="020B0604020202020204"/>
              <a:buChar char="–"/>
              <a:defRPr sz="1400"/>
            </a:lvl9pPr>
          </a:lstStyle>
          <a:p/>
        </p:txBody>
      </p:sp>
      <p:sp>
        <p:nvSpPr>
          <p:cNvPr id="280" name="Google Shape;280;p80"/>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panose="020B0604020202020204"/>
              <a:buChar char="•"/>
              <a:defRPr sz="1400"/>
            </a:lvl4pPr>
            <a:lvl5pPr marL="2286000" lvl="4" indent="-317500" algn="l">
              <a:lnSpc>
                <a:spcPct val="100000"/>
              </a:lnSpc>
              <a:spcBef>
                <a:spcPts val="280"/>
              </a:spcBef>
              <a:spcAft>
                <a:spcPts val="0"/>
              </a:spcAft>
              <a:buSzPts val="1400"/>
              <a:buFont typeface="Arial" panose="020B0604020202020204"/>
              <a:buChar char="–"/>
              <a:defRPr sz="1400"/>
            </a:lvl5pPr>
            <a:lvl6pPr marL="2743200" lvl="5" indent="-317500" algn="l">
              <a:lnSpc>
                <a:spcPct val="100000"/>
              </a:lnSpc>
              <a:spcBef>
                <a:spcPts val="280"/>
              </a:spcBef>
              <a:spcAft>
                <a:spcPts val="0"/>
              </a:spcAft>
              <a:buSzPts val="1400"/>
              <a:buFont typeface="Arial" panose="020B0604020202020204"/>
              <a:buChar char="–"/>
              <a:defRPr sz="1400"/>
            </a:lvl6pPr>
            <a:lvl7pPr marL="3200400" lvl="6" indent="-317500" algn="l">
              <a:lnSpc>
                <a:spcPct val="100000"/>
              </a:lnSpc>
              <a:spcBef>
                <a:spcPts val="280"/>
              </a:spcBef>
              <a:spcAft>
                <a:spcPts val="0"/>
              </a:spcAft>
              <a:buSzPts val="1400"/>
              <a:buFont typeface="Arial" panose="020B0604020202020204"/>
              <a:buChar char="–"/>
              <a:defRPr sz="1400"/>
            </a:lvl7pPr>
            <a:lvl8pPr marL="3657600" lvl="7" indent="-317500" algn="l">
              <a:lnSpc>
                <a:spcPct val="100000"/>
              </a:lnSpc>
              <a:spcBef>
                <a:spcPts val="280"/>
              </a:spcBef>
              <a:spcAft>
                <a:spcPts val="0"/>
              </a:spcAft>
              <a:buSzPts val="1400"/>
              <a:buFont typeface="Arial" panose="020B0604020202020204"/>
              <a:buChar char="–"/>
              <a:defRPr sz="1400"/>
            </a:lvl8pPr>
            <a:lvl9pPr marL="4114800" lvl="8" indent="-317500" algn="l">
              <a:lnSpc>
                <a:spcPct val="100000"/>
              </a:lnSpc>
              <a:spcBef>
                <a:spcPts val="280"/>
              </a:spcBef>
              <a:spcAft>
                <a:spcPts val="0"/>
              </a:spcAft>
              <a:buSzPts val="1400"/>
              <a:buFont typeface="Arial" panose="020B0604020202020204"/>
              <a:buChar char="–"/>
              <a:defRPr sz="1400"/>
            </a:lvl9pPr>
          </a:lstStyle>
          <a:p/>
        </p:txBody>
      </p:sp>
      <p:pic>
        <p:nvPicPr>
          <p:cNvPr id="281" name="Google Shape;281;p80"/>
          <p:cNvPicPr preferRelativeResize="0"/>
          <p:nvPr/>
        </p:nvPicPr>
        <p:blipFill rotWithShape="1">
          <a:blip r:embed="rId2"/>
          <a:srcRect/>
          <a:stretch>
            <a:fill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8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showMasterSp="0" matchingName="Comparison">
  <p:cSld name="TWO_OBJECTS_WITH_TEXT">
    <p:spTree>
      <p:nvGrpSpPr>
        <p:cNvPr id="1" name="Shape 283"/>
        <p:cNvGrpSpPr/>
        <p:nvPr/>
      </p:nvGrpSpPr>
      <p:grpSpPr>
        <a:xfrm>
          <a:off x="0" y="0"/>
          <a:ext cx="0" cy="0"/>
          <a:chOff x="0" y="0"/>
          <a:chExt cx="0" cy="0"/>
        </a:xfrm>
      </p:grpSpPr>
      <p:sp>
        <p:nvSpPr>
          <p:cNvPr id="284" name="Google Shape;284;p81"/>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85" name="Google Shape;285;p81"/>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panose="020B0604020202020204"/>
              <a:buNone/>
              <a:defRPr sz="1200" b="1"/>
            </a:lvl4pPr>
            <a:lvl5pPr marL="2286000" lvl="4" indent="-228600" algn="l">
              <a:lnSpc>
                <a:spcPct val="100000"/>
              </a:lnSpc>
              <a:spcBef>
                <a:spcPts val="240"/>
              </a:spcBef>
              <a:spcAft>
                <a:spcPts val="0"/>
              </a:spcAft>
              <a:buSzPts val="1200"/>
              <a:buFont typeface="Arial" panose="020B0604020202020204"/>
              <a:buNone/>
              <a:defRPr sz="1200" b="1"/>
            </a:lvl5pPr>
            <a:lvl6pPr marL="2743200" lvl="5" indent="-228600" algn="l">
              <a:lnSpc>
                <a:spcPct val="100000"/>
              </a:lnSpc>
              <a:spcBef>
                <a:spcPts val="240"/>
              </a:spcBef>
              <a:spcAft>
                <a:spcPts val="0"/>
              </a:spcAft>
              <a:buSzPts val="1200"/>
              <a:buFont typeface="Arial" panose="020B0604020202020204"/>
              <a:buNone/>
              <a:defRPr sz="1200" b="1"/>
            </a:lvl6pPr>
            <a:lvl7pPr marL="3200400" lvl="6" indent="-228600" algn="l">
              <a:lnSpc>
                <a:spcPct val="100000"/>
              </a:lnSpc>
              <a:spcBef>
                <a:spcPts val="240"/>
              </a:spcBef>
              <a:spcAft>
                <a:spcPts val="0"/>
              </a:spcAft>
              <a:buSzPts val="1200"/>
              <a:buFont typeface="Arial" panose="020B0604020202020204"/>
              <a:buNone/>
              <a:defRPr sz="1200" b="1"/>
            </a:lvl7pPr>
            <a:lvl8pPr marL="3657600" lvl="7" indent="-228600" algn="l">
              <a:lnSpc>
                <a:spcPct val="100000"/>
              </a:lnSpc>
              <a:spcBef>
                <a:spcPts val="240"/>
              </a:spcBef>
              <a:spcAft>
                <a:spcPts val="0"/>
              </a:spcAft>
              <a:buSzPts val="1200"/>
              <a:buFont typeface="Arial" panose="020B0604020202020204"/>
              <a:buNone/>
              <a:defRPr sz="1200" b="1"/>
            </a:lvl8pPr>
            <a:lvl9pPr marL="4114800" lvl="8" indent="-228600" algn="l">
              <a:lnSpc>
                <a:spcPct val="100000"/>
              </a:lnSpc>
              <a:spcBef>
                <a:spcPts val="240"/>
              </a:spcBef>
              <a:spcAft>
                <a:spcPts val="0"/>
              </a:spcAft>
              <a:buSzPts val="1200"/>
              <a:buFont typeface="Arial" panose="020B0604020202020204"/>
              <a:buNone/>
              <a:defRPr sz="1200" b="1"/>
            </a:lvl9pPr>
          </a:lstStyle>
          <a:p/>
        </p:txBody>
      </p:sp>
      <p:sp>
        <p:nvSpPr>
          <p:cNvPr id="286" name="Google Shape;286;p81"/>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panose="020B0604020202020204"/>
              <a:buChar char="•"/>
              <a:defRPr sz="1200"/>
            </a:lvl4pPr>
            <a:lvl5pPr marL="2286000" lvl="4" indent="-304800" algn="l">
              <a:lnSpc>
                <a:spcPct val="100000"/>
              </a:lnSpc>
              <a:spcBef>
                <a:spcPts val="240"/>
              </a:spcBef>
              <a:spcAft>
                <a:spcPts val="0"/>
              </a:spcAft>
              <a:buSzPts val="1200"/>
              <a:buFont typeface="Arial" panose="020B0604020202020204"/>
              <a:buChar char="–"/>
              <a:defRPr sz="1200"/>
            </a:lvl5pPr>
            <a:lvl6pPr marL="2743200" lvl="5" indent="-304800" algn="l">
              <a:lnSpc>
                <a:spcPct val="100000"/>
              </a:lnSpc>
              <a:spcBef>
                <a:spcPts val="240"/>
              </a:spcBef>
              <a:spcAft>
                <a:spcPts val="0"/>
              </a:spcAft>
              <a:buSzPts val="1200"/>
              <a:buFont typeface="Arial" panose="020B0604020202020204"/>
              <a:buChar char="–"/>
              <a:defRPr sz="1200"/>
            </a:lvl6pPr>
            <a:lvl7pPr marL="3200400" lvl="6" indent="-304800" algn="l">
              <a:lnSpc>
                <a:spcPct val="100000"/>
              </a:lnSpc>
              <a:spcBef>
                <a:spcPts val="240"/>
              </a:spcBef>
              <a:spcAft>
                <a:spcPts val="0"/>
              </a:spcAft>
              <a:buSzPts val="1200"/>
              <a:buFont typeface="Arial" panose="020B0604020202020204"/>
              <a:buChar char="–"/>
              <a:defRPr sz="1200"/>
            </a:lvl7pPr>
            <a:lvl8pPr marL="3657600" lvl="7" indent="-304800" algn="l">
              <a:lnSpc>
                <a:spcPct val="100000"/>
              </a:lnSpc>
              <a:spcBef>
                <a:spcPts val="240"/>
              </a:spcBef>
              <a:spcAft>
                <a:spcPts val="0"/>
              </a:spcAft>
              <a:buSzPts val="1200"/>
              <a:buFont typeface="Arial" panose="020B0604020202020204"/>
              <a:buChar char="–"/>
              <a:defRPr sz="1200"/>
            </a:lvl8pPr>
            <a:lvl9pPr marL="4114800" lvl="8" indent="-304800" algn="l">
              <a:lnSpc>
                <a:spcPct val="100000"/>
              </a:lnSpc>
              <a:spcBef>
                <a:spcPts val="240"/>
              </a:spcBef>
              <a:spcAft>
                <a:spcPts val="0"/>
              </a:spcAft>
              <a:buSzPts val="1200"/>
              <a:buFont typeface="Arial" panose="020B0604020202020204"/>
              <a:buChar char="–"/>
              <a:defRPr sz="1200"/>
            </a:lvl9pPr>
          </a:lstStyle>
          <a:p/>
        </p:txBody>
      </p:sp>
      <p:sp>
        <p:nvSpPr>
          <p:cNvPr id="287" name="Google Shape;287;p81"/>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panose="020B0604020202020204"/>
              <a:buNone/>
              <a:defRPr sz="1200" b="1"/>
            </a:lvl4pPr>
            <a:lvl5pPr marL="2286000" lvl="4" indent="-228600" algn="l">
              <a:lnSpc>
                <a:spcPct val="100000"/>
              </a:lnSpc>
              <a:spcBef>
                <a:spcPts val="240"/>
              </a:spcBef>
              <a:spcAft>
                <a:spcPts val="0"/>
              </a:spcAft>
              <a:buSzPts val="1200"/>
              <a:buFont typeface="Arial" panose="020B0604020202020204"/>
              <a:buNone/>
              <a:defRPr sz="1200" b="1"/>
            </a:lvl5pPr>
            <a:lvl6pPr marL="2743200" lvl="5" indent="-228600" algn="l">
              <a:lnSpc>
                <a:spcPct val="100000"/>
              </a:lnSpc>
              <a:spcBef>
                <a:spcPts val="240"/>
              </a:spcBef>
              <a:spcAft>
                <a:spcPts val="0"/>
              </a:spcAft>
              <a:buSzPts val="1200"/>
              <a:buFont typeface="Arial" panose="020B0604020202020204"/>
              <a:buNone/>
              <a:defRPr sz="1200" b="1"/>
            </a:lvl6pPr>
            <a:lvl7pPr marL="3200400" lvl="6" indent="-228600" algn="l">
              <a:lnSpc>
                <a:spcPct val="100000"/>
              </a:lnSpc>
              <a:spcBef>
                <a:spcPts val="240"/>
              </a:spcBef>
              <a:spcAft>
                <a:spcPts val="0"/>
              </a:spcAft>
              <a:buSzPts val="1200"/>
              <a:buFont typeface="Arial" panose="020B0604020202020204"/>
              <a:buNone/>
              <a:defRPr sz="1200" b="1"/>
            </a:lvl7pPr>
            <a:lvl8pPr marL="3657600" lvl="7" indent="-228600" algn="l">
              <a:lnSpc>
                <a:spcPct val="100000"/>
              </a:lnSpc>
              <a:spcBef>
                <a:spcPts val="240"/>
              </a:spcBef>
              <a:spcAft>
                <a:spcPts val="0"/>
              </a:spcAft>
              <a:buSzPts val="1200"/>
              <a:buFont typeface="Arial" panose="020B0604020202020204"/>
              <a:buNone/>
              <a:defRPr sz="1200" b="1"/>
            </a:lvl8pPr>
            <a:lvl9pPr marL="4114800" lvl="8" indent="-228600" algn="l">
              <a:lnSpc>
                <a:spcPct val="100000"/>
              </a:lnSpc>
              <a:spcBef>
                <a:spcPts val="240"/>
              </a:spcBef>
              <a:spcAft>
                <a:spcPts val="0"/>
              </a:spcAft>
              <a:buSzPts val="1200"/>
              <a:buFont typeface="Arial" panose="020B0604020202020204"/>
              <a:buNone/>
              <a:defRPr sz="1200" b="1"/>
            </a:lvl9pPr>
          </a:lstStyle>
          <a:p/>
        </p:txBody>
      </p:sp>
      <p:sp>
        <p:nvSpPr>
          <p:cNvPr id="288" name="Google Shape;288;p81"/>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panose="020B0604020202020204"/>
              <a:buChar char="•"/>
              <a:defRPr sz="1200"/>
            </a:lvl4pPr>
            <a:lvl5pPr marL="2286000" lvl="4" indent="-304800" algn="l">
              <a:lnSpc>
                <a:spcPct val="100000"/>
              </a:lnSpc>
              <a:spcBef>
                <a:spcPts val="240"/>
              </a:spcBef>
              <a:spcAft>
                <a:spcPts val="0"/>
              </a:spcAft>
              <a:buSzPts val="1200"/>
              <a:buFont typeface="Arial" panose="020B0604020202020204"/>
              <a:buChar char="–"/>
              <a:defRPr sz="1200"/>
            </a:lvl5pPr>
            <a:lvl6pPr marL="2743200" lvl="5" indent="-304800" algn="l">
              <a:lnSpc>
                <a:spcPct val="100000"/>
              </a:lnSpc>
              <a:spcBef>
                <a:spcPts val="240"/>
              </a:spcBef>
              <a:spcAft>
                <a:spcPts val="0"/>
              </a:spcAft>
              <a:buSzPts val="1200"/>
              <a:buFont typeface="Arial" panose="020B0604020202020204"/>
              <a:buChar char="–"/>
              <a:defRPr sz="1200"/>
            </a:lvl6pPr>
            <a:lvl7pPr marL="3200400" lvl="6" indent="-304800" algn="l">
              <a:lnSpc>
                <a:spcPct val="100000"/>
              </a:lnSpc>
              <a:spcBef>
                <a:spcPts val="240"/>
              </a:spcBef>
              <a:spcAft>
                <a:spcPts val="0"/>
              </a:spcAft>
              <a:buSzPts val="1200"/>
              <a:buFont typeface="Arial" panose="020B0604020202020204"/>
              <a:buChar char="–"/>
              <a:defRPr sz="1200"/>
            </a:lvl7pPr>
            <a:lvl8pPr marL="3657600" lvl="7" indent="-304800" algn="l">
              <a:lnSpc>
                <a:spcPct val="100000"/>
              </a:lnSpc>
              <a:spcBef>
                <a:spcPts val="240"/>
              </a:spcBef>
              <a:spcAft>
                <a:spcPts val="0"/>
              </a:spcAft>
              <a:buSzPts val="1200"/>
              <a:buFont typeface="Arial" panose="020B0604020202020204"/>
              <a:buChar char="–"/>
              <a:defRPr sz="1200"/>
            </a:lvl8pPr>
            <a:lvl9pPr marL="4114800" lvl="8" indent="-304800" algn="l">
              <a:lnSpc>
                <a:spcPct val="100000"/>
              </a:lnSpc>
              <a:spcBef>
                <a:spcPts val="240"/>
              </a:spcBef>
              <a:spcAft>
                <a:spcPts val="0"/>
              </a:spcAft>
              <a:buSzPts val="1200"/>
              <a:buFont typeface="Arial" panose="020B0604020202020204"/>
              <a:buChar char="–"/>
              <a:defRPr sz="1200"/>
            </a:lvl9pPr>
          </a:lstStyle>
          <a:p/>
        </p:txBody>
      </p:sp>
      <p:pic>
        <p:nvPicPr>
          <p:cNvPr id="289" name="Google Shape;289;p81"/>
          <p:cNvPicPr preferRelativeResize="0"/>
          <p:nvPr/>
        </p:nvPicPr>
        <p:blipFill rotWithShape="1">
          <a:blip r:embed="rId2"/>
          <a:srcRect/>
          <a:stretch>
            <a:fill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8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showMasterSp="0" matchingName="Title Only">
  <p:cSld name="TITLE_ONLY">
    <p:spTree>
      <p:nvGrpSpPr>
        <p:cNvPr id="1" name="Shape 291"/>
        <p:cNvGrpSpPr/>
        <p:nvPr/>
      </p:nvGrpSpPr>
      <p:grpSpPr>
        <a:xfrm>
          <a:off x="0" y="0"/>
          <a:ext cx="0" cy="0"/>
          <a:chOff x="0" y="0"/>
          <a:chExt cx="0" cy="0"/>
        </a:xfrm>
      </p:grpSpPr>
      <p:sp>
        <p:nvSpPr>
          <p:cNvPr id="292" name="Google Shape;292;p8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pic>
        <p:nvPicPr>
          <p:cNvPr id="293" name="Google Shape;293;p82"/>
          <p:cNvPicPr preferRelativeResize="0"/>
          <p:nvPr/>
        </p:nvPicPr>
        <p:blipFill rotWithShape="1">
          <a:blip r:embed="rId2"/>
          <a:srcRect/>
          <a:stretch>
            <a:fill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8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295"/>
        <p:cNvGrpSpPr/>
        <p:nvPr/>
      </p:nvGrpSpPr>
      <p:grpSpPr>
        <a:xfrm>
          <a:off x="0" y="0"/>
          <a:ext cx="0" cy="0"/>
          <a:chOff x="0" y="0"/>
          <a:chExt cx="0" cy="0"/>
        </a:xfrm>
      </p:grpSpPr>
      <p:pic>
        <p:nvPicPr>
          <p:cNvPr id="296" name="Google Shape;296;p83"/>
          <p:cNvPicPr preferRelativeResize="0"/>
          <p:nvPr/>
        </p:nvPicPr>
        <p:blipFill rotWithShape="1">
          <a:blip r:embed="rId2"/>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8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1" name="Shape 298"/>
        <p:cNvGrpSpPr/>
        <p:nvPr/>
      </p:nvGrpSpPr>
      <p:grpSpPr>
        <a:xfrm>
          <a:off x="0" y="0"/>
          <a:ext cx="0" cy="0"/>
          <a:chOff x="0" y="0"/>
          <a:chExt cx="0" cy="0"/>
        </a:xfrm>
      </p:grpSpPr>
      <p:sp>
        <p:nvSpPr>
          <p:cNvPr id="299" name="Google Shape;299;p84"/>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300" name="Google Shape;300;p84"/>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panose="020B0604020202020204"/>
              <a:buChar char="•"/>
              <a:defRPr sz="1600"/>
            </a:lvl4pPr>
            <a:lvl5pPr marL="2286000" lvl="4" indent="-330200" algn="l">
              <a:lnSpc>
                <a:spcPct val="100000"/>
              </a:lnSpc>
              <a:spcBef>
                <a:spcPts val="320"/>
              </a:spcBef>
              <a:spcAft>
                <a:spcPts val="0"/>
              </a:spcAft>
              <a:buSzPts val="1600"/>
              <a:buFont typeface="Arial" panose="020B0604020202020204"/>
              <a:buChar char="–"/>
              <a:defRPr sz="1600"/>
            </a:lvl5pPr>
            <a:lvl6pPr marL="2743200" lvl="5" indent="-330200" algn="l">
              <a:lnSpc>
                <a:spcPct val="100000"/>
              </a:lnSpc>
              <a:spcBef>
                <a:spcPts val="320"/>
              </a:spcBef>
              <a:spcAft>
                <a:spcPts val="0"/>
              </a:spcAft>
              <a:buSzPts val="1600"/>
              <a:buFont typeface="Arial" panose="020B0604020202020204"/>
              <a:buChar char="–"/>
              <a:defRPr sz="1600"/>
            </a:lvl6pPr>
            <a:lvl7pPr marL="3200400" lvl="6" indent="-330200" algn="l">
              <a:lnSpc>
                <a:spcPct val="100000"/>
              </a:lnSpc>
              <a:spcBef>
                <a:spcPts val="320"/>
              </a:spcBef>
              <a:spcAft>
                <a:spcPts val="0"/>
              </a:spcAft>
              <a:buSzPts val="1600"/>
              <a:buFont typeface="Arial" panose="020B0604020202020204"/>
              <a:buChar char="–"/>
              <a:defRPr sz="1600"/>
            </a:lvl7pPr>
            <a:lvl8pPr marL="3657600" lvl="7" indent="-330200" algn="l">
              <a:lnSpc>
                <a:spcPct val="100000"/>
              </a:lnSpc>
              <a:spcBef>
                <a:spcPts val="320"/>
              </a:spcBef>
              <a:spcAft>
                <a:spcPts val="0"/>
              </a:spcAft>
              <a:buSzPts val="1600"/>
              <a:buFont typeface="Arial" panose="020B0604020202020204"/>
              <a:buChar char="–"/>
              <a:defRPr sz="1600"/>
            </a:lvl8pPr>
            <a:lvl9pPr marL="4114800" lvl="8" indent="-330200" algn="l">
              <a:lnSpc>
                <a:spcPct val="100000"/>
              </a:lnSpc>
              <a:spcBef>
                <a:spcPts val="320"/>
              </a:spcBef>
              <a:spcAft>
                <a:spcPts val="0"/>
              </a:spcAft>
              <a:buSzPts val="1600"/>
              <a:buFont typeface="Arial" panose="020B0604020202020204"/>
              <a:buChar char="–"/>
              <a:defRPr sz="1600"/>
            </a:lvl9pPr>
          </a:lstStyle>
          <a:p/>
        </p:txBody>
      </p:sp>
      <p:sp>
        <p:nvSpPr>
          <p:cNvPr id="301" name="Google Shape;301;p84"/>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panose="020B0604020202020204"/>
              <a:buNone/>
              <a:defRPr sz="700"/>
            </a:lvl4pPr>
            <a:lvl5pPr marL="2286000" lvl="4" indent="-228600" algn="l">
              <a:lnSpc>
                <a:spcPct val="100000"/>
              </a:lnSpc>
              <a:spcBef>
                <a:spcPts val="140"/>
              </a:spcBef>
              <a:spcAft>
                <a:spcPts val="0"/>
              </a:spcAft>
              <a:buSzPts val="700"/>
              <a:buFont typeface="Arial" panose="020B0604020202020204"/>
              <a:buNone/>
              <a:defRPr sz="700"/>
            </a:lvl5pPr>
            <a:lvl6pPr marL="2743200" lvl="5" indent="-228600" algn="l">
              <a:lnSpc>
                <a:spcPct val="100000"/>
              </a:lnSpc>
              <a:spcBef>
                <a:spcPts val="140"/>
              </a:spcBef>
              <a:spcAft>
                <a:spcPts val="0"/>
              </a:spcAft>
              <a:buSzPts val="700"/>
              <a:buFont typeface="Arial" panose="020B0604020202020204"/>
              <a:buNone/>
              <a:defRPr sz="700"/>
            </a:lvl6pPr>
            <a:lvl7pPr marL="3200400" lvl="6" indent="-228600" algn="l">
              <a:lnSpc>
                <a:spcPct val="100000"/>
              </a:lnSpc>
              <a:spcBef>
                <a:spcPts val="140"/>
              </a:spcBef>
              <a:spcAft>
                <a:spcPts val="0"/>
              </a:spcAft>
              <a:buSzPts val="700"/>
              <a:buFont typeface="Arial" panose="020B0604020202020204"/>
              <a:buNone/>
              <a:defRPr sz="700"/>
            </a:lvl7pPr>
            <a:lvl8pPr marL="3657600" lvl="7" indent="-228600" algn="l">
              <a:lnSpc>
                <a:spcPct val="100000"/>
              </a:lnSpc>
              <a:spcBef>
                <a:spcPts val="140"/>
              </a:spcBef>
              <a:spcAft>
                <a:spcPts val="0"/>
              </a:spcAft>
              <a:buSzPts val="700"/>
              <a:buFont typeface="Arial" panose="020B0604020202020204"/>
              <a:buNone/>
              <a:defRPr sz="700"/>
            </a:lvl8pPr>
            <a:lvl9pPr marL="4114800" lvl="8" indent="-228600" algn="l">
              <a:lnSpc>
                <a:spcPct val="100000"/>
              </a:lnSpc>
              <a:spcBef>
                <a:spcPts val="140"/>
              </a:spcBef>
              <a:spcAft>
                <a:spcPts val="0"/>
              </a:spcAft>
              <a:buSzPts val="700"/>
              <a:buFont typeface="Arial" panose="020B0604020202020204"/>
              <a:buNone/>
              <a:defRPr sz="700"/>
            </a:lvl9pPr>
          </a:lstStyle>
          <a:p/>
        </p:txBody>
      </p:sp>
      <p:pic>
        <p:nvPicPr>
          <p:cNvPr id="302" name="Google Shape;302;p84"/>
          <p:cNvPicPr preferRelativeResize="0"/>
          <p:nvPr/>
        </p:nvPicPr>
        <p:blipFill rotWithShape="1">
          <a:blip r:embed="rId2"/>
          <a:srcRect/>
          <a:stretch>
            <a:fill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84"/>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1" name="Shape 304"/>
        <p:cNvGrpSpPr/>
        <p:nvPr/>
      </p:nvGrpSpPr>
      <p:grpSpPr>
        <a:xfrm>
          <a:off x="0" y="0"/>
          <a:ext cx="0" cy="0"/>
          <a:chOff x="0" y="0"/>
          <a:chExt cx="0" cy="0"/>
        </a:xfrm>
      </p:grpSpPr>
      <p:sp>
        <p:nvSpPr>
          <p:cNvPr id="305" name="Google Shape;305;p85"/>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306" name="Google Shape;306;p85"/>
          <p:cNvSpPr>
            <a:spLocks noGrp="1"/>
          </p:cNvSpPr>
          <p:nvPr>
            <p:ph type="pic" idx="2"/>
          </p:nvPr>
        </p:nvSpPr>
        <p:spPr>
          <a:xfrm>
            <a:off x="1792288" y="612775"/>
            <a:ext cx="5486400" cy="4114800"/>
          </a:xfrm>
          <a:prstGeom prst="rect">
            <a:avLst/>
          </a:prstGeom>
          <a:noFill/>
          <a:ln>
            <a:noFill/>
          </a:ln>
        </p:spPr>
      </p:sp>
      <p:sp>
        <p:nvSpPr>
          <p:cNvPr id="307" name="Google Shape;307;p85"/>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panose="020B0604020202020204"/>
              <a:buNone/>
              <a:defRPr sz="700"/>
            </a:lvl4pPr>
            <a:lvl5pPr marL="2286000" lvl="4" indent="-228600" algn="l">
              <a:lnSpc>
                <a:spcPct val="100000"/>
              </a:lnSpc>
              <a:spcBef>
                <a:spcPts val="140"/>
              </a:spcBef>
              <a:spcAft>
                <a:spcPts val="0"/>
              </a:spcAft>
              <a:buSzPts val="700"/>
              <a:buFont typeface="Arial" panose="020B0604020202020204"/>
              <a:buNone/>
              <a:defRPr sz="700"/>
            </a:lvl5pPr>
            <a:lvl6pPr marL="2743200" lvl="5" indent="-228600" algn="l">
              <a:lnSpc>
                <a:spcPct val="100000"/>
              </a:lnSpc>
              <a:spcBef>
                <a:spcPts val="140"/>
              </a:spcBef>
              <a:spcAft>
                <a:spcPts val="0"/>
              </a:spcAft>
              <a:buSzPts val="700"/>
              <a:buFont typeface="Arial" panose="020B0604020202020204"/>
              <a:buNone/>
              <a:defRPr sz="700"/>
            </a:lvl6pPr>
            <a:lvl7pPr marL="3200400" lvl="6" indent="-228600" algn="l">
              <a:lnSpc>
                <a:spcPct val="100000"/>
              </a:lnSpc>
              <a:spcBef>
                <a:spcPts val="140"/>
              </a:spcBef>
              <a:spcAft>
                <a:spcPts val="0"/>
              </a:spcAft>
              <a:buSzPts val="700"/>
              <a:buFont typeface="Arial" panose="020B0604020202020204"/>
              <a:buNone/>
              <a:defRPr sz="700"/>
            </a:lvl7pPr>
            <a:lvl8pPr marL="3657600" lvl="7" indent="-228600" algn="l">
              <a:lnSpc>
                <a:spcPct val="100000"/>
              </a:lnSpc>
              <a:spcBef>
                <a:spcPts val="140"/>
              </a:spcBef>
              <a:spcAft>
                <a:spcPts val="0"/>
              </a:spcAft>
              <a:buSzPts val="700"/>
              <a:buFont typeface="Arial" panose="020B0604020202020204"/>
              <a:buNone/>
              <a:defRPr sz="700"/>
            </a:lvl8pPr>
            <a:lvl9pPr marL="4114800" lvl="8" indent="-228600" algn="l">
              <a:lnSpc>
                <a:spcPct val="100000"/>
              </a:lnSpc>
              <a:spcBef>
                <a:spcPts val="140"/>
              </a:spcBef>
              <a:spcAft>
                <a:spcPts val="0"/>
              </a:spcAft>
              <a:buSzPts val="700"/>
              <a:buFont typeface="Arial" panose="020B0604020202020204"/>
              <a:buNone/>
              <a:defRPr sz="700"/>
            </a:lvl9pPr>
          </a:lstStyle>
          <a:p/>
        </p:txBody>
      </p:sp>
      <p:pic>
        <p:nvPicPr>
          <p:cNvPr id="308" name="Google Shape;308;p85"/>
          <p:cNvPicPr preferRelativeResize="0"/>
          <p:nvPr/>
        </p:nvPicPr>
        <p:blipFill rotWithShape="1">
          <a:blip r:embed="rId2"/>
          <a:srcRect/>
          <a:stretch>
            <a:fill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85"/>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showMasterSp="0" matchingName="Title and Vertical Text">
  <p:cSld name="VERTICAL_TEXT">
    <p:spTree>
      <p:nvGrpSpPr>
        <p:cNvPr id="1" name="Shape 310"/>
        <p:cNvGrpSpPr/>
        <p:nvPr/>
      </p:nvGrpSpPr>
      <p:grpSpPr>
        <a:xfrm>
          <a:off x="0" y="0"/>
          <a:ext cx="0" cy="0"/>
          <a:chOff x="0" y="0"/>
          <a:chExt cx="0" cy="0"/>
        </a:xfrm>
      </p:grpSpPr>
      <p:sp>
        <p:nvSpPr>
          <p:cNvPr id="311" name="Google Shape;311;p8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312" name="Google Shape;312;p86"/>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pic>
        <p:nvPicPr>
          <p:cNvPr id="313" name="Google Shape;313;p86"/>
          <p:cNvPicPr preferRelativeResize="0"/>
          <p:nvPr/>
        </p:nvPicPr>
        <p:blipFill rotWithShape="1">
          <a:blip r:embed="rId2"/>
          <a:srcRect/>
          <a:stretch>
            <a:fill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8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 name="Shape 315"/>
        <p:cNvGrpSpPr/>
        <p:nvPr/>
      </p:nvGrpSpPr>
      <p:grpSpPr>
        <a:xfrm>
          <a:off x="0" y="0"/>
          <a:ext cx="0" cy="0"/>
          <a:chOff x="0" y="0"/>
          <a:chExt cx="0" cy="0"/>
        </a:xfrm>
      </p:grpSpPr>
      <p:sp>
        <p:nvSpPr>
          <p:cNvPr id="316" name="Google Shape;316;p87"/>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317" name="Google Shape;317;p87"/>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pic>
        <p:nvPicPr>
          <p:cNvPr id="318" name="Google Shape;318;p87"/>
          <p:cNvPicPr preferRelativeResize="0"/>
          <p:nvPr/>
        </p:nvPicPr>
        <p:blipFill rotWithShape="1">
          <a:blip r:embed="rId2"/>
          <a:srcRect/>
          <a:stretch>
            <a:fill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8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showMasterSp="0" matchingName="Title and Table">
  <p:cSld name="TABLE">
    <p:spTree>
      <p:nvGrpSpPr>
        <p:cNvPr id="1" name="Shape 320"/>
        <p:cNvGrpSpPr/>
        <p:nvPr/>
      </p:nvGrpSpPr>
      <p:grpSpPr>
        <a:xfrm>
          <a:off x="0" y="0"/>
          <a:ext cx="0" cy="0"/>
          <a:chOff x="0" y="0"/>
          <a:chExt cx="0" cy="0"/>
        </a:xfrm>
      </p:grpSpPr>
      <p:sp>
        <p:nvSpPr>
          <p:cNvPr id="321" name="Google Shape;321;p88"/>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pic>
        <p:nvPicPr>
          <p:cNvPr id="322" name="Google Shape;322;p88"/>
          <p:cNvPicPr preferRelativeResize="0"/>
          <p:nvPr/>
        </p:nvPicPr>
        <p:blipFill rotWithShape="1">
          <a:blip r:embed="rId2"/>
          <a:srcRect/>
          <a:stretch>
            <a:fill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8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4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 name="Google Shape;24;p4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25" name="Google Shape;25;p42"/>
          <p:cNvSpPr>
            <a:spLocks noGrp="1"/>
          </p:cNvSpPr>
          <p:nvPr>
            <p:ph type="pic" idx="2"/>
          </p:nvPr>
        </p:nvSpPr>
        <p:spPr>
          <a:xfrm>
            <a:off x="927100" y="1129553"/>
            <a:ext cx="7988300" cy="3886200"/>
          </a:xfrm>
          <a:prstGeom prst="rect">
            <a:avLst/>
          </a:prstGeom>
          <a:noFill/>
          <a:ln>
            <a:noFill/>
          </a:ln>
        </p:spPr>
      </p:sp>
      <p:pic>
        <p:nvPicPr>
          <p:cNvPr id="26" name="Google Shape;26;p42"/>
          <p:cNvPicPr preferRelativeResize="0"/>
          <p:nvPr/>
        </p:nvPicPr>
        <p:blipFill rotWithShape="1">
          <a:blip r:embed="rId2"/>
          <a:srcRect/>
          <a:stretch>
            <a:fill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4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8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9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spTree>
      <p:nvGrpSpPr>
        <p:cNvPr id="1" name="Shape 28"/>
        <p:cNvGrpSpPr/>
        <p:nvPr/>
      </p:nvGrpSpPr>
      <p:grpSpPr>
        <a:xfrm>
          <a:off x="0" y="0"/>
          <a:ext cx="0" cy="0"/>
          <a:chOff x="0" y="0"/>
          <a:chExt cx="0" cy="0"/>
        </a:xfrm>
      </p:grpSpPr>
      <p:sp>
        <p:nvSpPr>
          <p:cNvPr id="29" name="Google Shape;29;p4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 name="Google Shape;30;p4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p:txBody>
      </p:sp>
      <p:pic>
        <p:nvPicPr>
          <p:cNvPr id="31" name="Google Shape;31;p43"/>
          <p:cNvPicPr preferRelativeResize="0"/>
          <p:nvPr/>
        </p:nvPicPr>
        <p:blipFill rotWithShape="1">
          <a:blip r:embed="rId2"/>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4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showMasterSp="0" matchingName="Two Content">
  <p:cSld name="TWO_OBJECTS">
    <p:spTree>
      <p:nvGrpSpPr>
        <p:cNvPr id="1" name="Shape 33"/>
        <p:cNvGrpSpPr/>
        <p:nvPr/>
      </p:nvGrpSpPr>
      <p:grpSpPr>
        <a:xfrm>
          <a:off x="0" y="0"/>
          <a:ext cx="0" cy="0"/>
          <a:chOff x="0" y="0"/>
          <a:chExt cx="0" cy="0"/>
        </a:xfrm>
      </p:grpSpPr>
      <p:sp>
        <p:nvSpPr>
          <p:cNvPr id="34" name="Google Shape;34;p4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5" name="Google Shape;35;p4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20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36" name="Google Shape;36;p4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20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36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pic>
        <p:nvPicPr>
          <p:cNvPr id="37" name="Google Shape;37;p44"/>
          <p:cNvPicPr preferRelativeResize="0"/>
          <p:nvPr/>
        </p:nvPicPr>
        <p:blipFill rotWithShape="1">
          <a:blip r:embed="rId2"/>
          <a:srcRect/>
          <a:stretch>
            <a:fill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4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showMasterSp="0" matchingName="Comparison">
  <p:cSld name="TWO_OBJECTS_WITH_TEXT">
    <p:spTree>
      <p:nvGrpSpPr>
        <p:cNvPr id="1" name="Shape 39"/>
        <p:cNvGrpSpPr/>
        <p:nvPr/>
      </p:nvGrpSpPr>
      <p:grpSpPr>
        <a:xfrm>
          <a:off x="0" y="0"/>
          <a:ext cx="0" cy="0"/>
          <a:chOff x="0" y="0"/>
          <a:chExt cx="0" cy="0"/>
        </a:xfrm>
      </p:grpSpPr>
      <p:sp>
        <p:nvSpPr>
          <p:cNvPr id="40" name="Google Shape;40;p4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1" name="Google Shape;41;p4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2" name="Google Shape;42;p4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20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320"/>
              </a:spcBef>
              <a:spcAft>
                <a:spcPts val="0"/>
              </a:spcAft>
              <a:buClr>
                <a:srgbClr val="000000"/>
              </a:buClr>
              <a:buSzPts val="1400"/>
              <a:buFont typeface="Arial" panose="020B0604020202020204"/>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320"/>
              </a:spcBef>
              <a:spcAft>
                <a:spcPts val="0"/>
              </a:spcAft>
              <a:buClr>
                <a:srgbClr val="000000"/>
              </a:buClr>
              <a:buSzPts val="1400"/>
              <a:buFont typeface="Arial" panose="020B0604020202020204"/>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320"/>
              </a:spcBef>
              <a:spcAft>
                <a:spcPts val="0"/>
              </a:spcAft>
              <a:buClr>
                <a:srgbClr val="000000"/>
              </a:buClr>
              <a:buSzPts val="1400"/>
              <a:buFont typeface="Arial" panose="020B0604020202020204"/>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320"/>
              </a:spcBef>
              <a:spcAft>
                <a:spcPts val="0"/>
              </a:spcAft>
              <a:buClr>
                <a:srgbClr val="000000"/>
              </a:buClr>
              <a:buSzPts val="1400"/>
              <a:buFont typeface="Arial" panose="020B0604020202020204"/>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3" name="Google Shape;43;p4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4" name="Google Shape;44;p4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20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rgbClr val="000000"/>
              </a:buClr>
              <a:buSzPts val="1400"/>
              <a:buFont typeface="Arial" panose="020B0604020202020204"/>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320"/>
              </a:spcBef>
              <a:spcAft>
                <a:spcPts val="0"/>
              </a:spcAft>
              <a:buClr>
                <a:srgbClr val="000000"/>
              </a:buClr>
              <a:buSzPts val="1400"/>
              <a:buFont typeface="Arial" panose="020B0604020202020204"/>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320"/>
              </a:spcBef>
              <a:spcAft>
                <a:spcPts val="0"/>
              </a:spcAft>
              <a:buClr>
                <a:srgbClr val="000000"/>
              </a:buClr>
              <a:buSzPts val="1400"/>
              <a:buFont typeface="Arial" panose="020B0604020202020204"/>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320"/>
              </a:spcBef>
              <a:spcAft>
                <a:spcPts val="0"/>
              </a:spcAft>
              <a:buClr>
                <a:srgbClr val="000000"/>
              </a:buClr>
              <a:buSzPts val="1400"/>
              <a:buFont typeface="Arial" panose="020B0604020202020204"/>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320"/>
              </a:spcBef>
              <a:spcAft>
                <a:spcPts val="0"/>
              </a:spcAft>
              <a:buClr>
                <a:srgbClr val="000000"/>
              </a:buClr>
              <a:buSzPts val="1400"/>
              <a:buFont typeface="Arial" panose="020B0604020202020204"/>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cxnSp>
        <p:nvCxnSpPr>
          <p:cNvPr id="45" name="Google Shape;45;p4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4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4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4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4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4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45"/>
          <p:cNvPicPr preferRelativeResize="0"/>
          <p:nvPr/>
        </p:nvPicPr>
        <p:blipFill rotWithShape="1">
          <a:blip r:embed="rId2"/>
          <a:srcRect/>
          <a:stretch>
            <a:fill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4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showMasterSp="0" matchingName="Title Only">
  <p:cSld name="TITLE_ONLY">
    <p:spTree>
      <p:nvGrpSpPr>
        <p:cNvPr id="1" name="Shape 53"/>
        <p:cNvGrpSpPr/>
        <p:nvPr/>
      </p:nvGrpSpPr>
      <p:grpSpPr>
        <a:xfrm>
          <a:off x="0" y="0"/>
          <a:ext cx="0" cy="0"/>
          <a:chOff x="0" y="0"/>
          <a:chExt cx="0" cy="0"/>
        </a:xfrm>
      </p:grpSpPr>
      <p:sp>
        <p:nvSpPr>
          <p:cNvPr id="54" name="Google Shape;54;p4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pic>
        <p:nvPicPr>
          <p:cNvPr id="55" name="Google Shape;55;p46"/>
          <p:cNvPicPr preferRelativeResize="0"/>
          <p:nvPr/>
        </p:nvPicPr>
        <p:blipFill rotWithShape="1">
          <a:blip r:embed="rId2"/>
          <a:srcRect/>
          <a:stretch>
            <a:fill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4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57"/>
        <p:cNvGrpSpPr/>
        <p:nvPr/>
      </p:nvGrpSpPr>
      <p:grpSpPr>
        <a:xfrm>
          <a:off x="0" y="0"/>
          <a:ext cx="0" cy="0"/>
          <a:chOff x="0" y="0"/>
          <a:chExt cx="0" cy="0"/>
        </a:xfrm>
      </p:grpSpPr>
      <p:pic>
        <p:nvPicPr>
          <p:cNvPr id="58" name="Google Shape;58;p47"/>
          <p:cNvPicPr preferRelativeResize="0"/>
          <p:nvPr/>
        </p:nvPicPr>
        <p:blipFill rotWithShape="1">
          <a:blip r:embed="rId2"/>
          <a:srcRect/>
          <a:stretch>
            <a:fill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4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2.jpe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slideLayout" Target="../slideLayouts/slideLayout35.xml"/><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6" Type="http://schemas.openxmlformats.org/officeDocument/2006/relationships/theme" Target="../theme/theme3.xml"/><Relationship Id="rId15" Type="http://schemas.openxmlformats.org/officeDocument/2006/relationships/image" Target="../media/image2.jpeg"/><Relationship Id="rId14" Type="http://schemas.openxmlformats.org/officeDocument/2006/relationships/slideLayout" Target="../slideLayouts/slideLayout41.xml"/><Relationship Id="rId13" Type="http://schemas.openxmlformats.org/officeDocument/2006/relationships/slideLayout" Target="../slideLayouts/slideLayout40.xml"/><Relationship Id="rId12" Type="http://schemas.openxmlformats.org/officeDocument/2006/relationships/slideLayout" Target="../slideLayouts/slideLayout39.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1" name="Google Shape;11;p35"/>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2" name="Google Shape;12;p35"/>
          <p:cNvPicPr preferRelativeResize="0"/>
          <p:nvPr/>
        </p:nvPicPr>
        <p:blipFill rotWithShape="1">
          <a:blip r:embed="rId17"/>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6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0" name="Google Shape;180;p6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81" name="Google Shape;181;p6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82" name="Google Shape;182;p6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183" name="Google Shape;183;p64"/>
          <p:cNvPicPr preferRelativeResize="0"/>
          <p:nvPr/>
        </p:nvPicPr>
        <p:blipFill rotWithShape="1">
          <a:blip r:embed="rId12"/>
          <a:srcRect/>
          <a:stretch>
            <a:fill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64"/>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alibri" panose="020F0502020204030204"/>
                <a:ea typeface="Calibri" panose="020F0502020204030204"/>
                <a:cs typeface="Calibri" panose="020F0502020204030204"/>
                <a:sym typeface="Calibri" panose="020F0502020204030204"/>
              </a:rPr>
              <a:t>Copyrights © 2017 Innodatatics Inc. All Rights Reserved</a:t>
            </a:r>
            <a:endParaRPr sz="9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7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56" name="Google Shape;256;p76"/>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79400" algn="l" rtl="0">
              <a:lnSpc>
                <a:spcPct val="106000"/>
              </a:lnSpc>
              <a:spcBef>
                <a:spcPts val="320"/>
              </a:spcBef>
              <a:spcAft>
                <a:spcPts val="0"/>
              </a:spcAft>
              <a:buClr>
                <a:schemeClr val="dk1"/>
              </a:buClr>
              <a:buSzPts val="800"/>
              <a:buFont typeface="Arial" panose="020B0604020202020204"/>
              <a:buChar char="–"/>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79400" algn="l" rtl="0">
              <a:lnSpc>
                <a:spcPct val="106000"/>
              </a:lnSpc>
              <a:spcBef>
                <a:spcPts val="160"/>
              </a:spcBef>
              <a:spcAft>
                <a:spcPts val="0"/>
              </a:spcAft>
              <a:buClr>
                <a:schemeClr val="dk1"/>
              </a:buClr>
              <a:buSzPts val="800"/>
              <a:buFont typeface="Arial" panose="020B0604020202020204"/>
              <a:buChar char="•"/>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85750" algn="l" rtl="0">
              <a:lnSpc>
                <a:spcPct val="100000"/>
              </a:lnSpc>
              <a:spcBef>
                <a:spcPts val="180"/>
              </a:spcBef>
              <a:spcAft>
                <a:spcPts val="0"/>
              </a:spcAft>
              <a:buClr>
                <a:schemeClr val="dk1"/>
              </a:buClr>
              <a:buSzPts val="900"/>
              <a:buFont typeface="Arial" panose="020B0604020202020204"/>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85750" algn="l" rtl="0">
              <a:lnSpc>
                <a:spcPct val="100000"/>
              </a:lnSpc>
              <a:spcBef>
                <a:spcPts val="180"/>
              </a:spcBef>
              <a:spcAft>
                <a:spcPts val="0"/>
              </a:spcAft>
              <a:buClr>
                <a:schemeClr val="dk1"/>
              </a:buClr>
              <a:buSzPts val="900"/>
              <a:buFont typeface="Arial" panose="020B0604020202020204"/>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85750" algn="l" rtl="0">
              <a:lnSpc>
                <a:spcPct val="100000"/>
              </a:lnSpc>
              <a:spcBef>
                <a:spcPts val="180"/>
              </a:spcBef>
              <a:spcAft>
                <a:spcPts val="0"/>
              </a:spcAft>
              <a:buClr>
                <a:schemeClr val="dk1"/>
              </a:buClr>
              <a:buSzPts val="900"/>
              <a:buFont typeface="Arial" panose="020B0604020202020204"/>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85750" algn="l" rtl="0">
              <a:lnSpc>
                <a:spcPct val="100000"/>
              </a:lnSpc>
              <a:spcBef>
                <a:spcPts val="180"/>
              </a:spcBef>
              <a:spcAft>
                <a:spcPts val="0"/>
              </a:spcAft>
              <a:buClr>
                <a:schemeClr val="dk1"/>
              </a:buClr>
              <a:buSzPts val="900"/>
              <a:buFont typeface="Arial" panose="020B0604020202020204"/>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85750" algn="l" rtl="0">
              <a:lnSpc>
                <a:spcPct val="100000"/>
              </a:lnSpc>
              <a:spcBef>
                <a:spcPts val="180"/>
              </a:spcBef>
              <a:spcAft>
                <a:spcPts val="0"/>
              </a:spcAft>
              <a:buClr>
                <a:schemeClr val="dk1"/>
              </a:buClr>
              <a:buSzPts val="900"/>
              <a:buFont typeface="Arial" panose="020B0604020202020204"/>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57" name="Google Shape;257;p76"/>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panose="020B0604020202020204"/>
              <a:buNone/>
            </a:pPr>
            <a:endParaRPr sz="3100" b="0" i="0" u="none" strike="noStrike" cap="none">
              <a:solidFill>
                <a:srgbClr val="AFAFAF"/>
              </a:solidFill>
              <a:latin typeface="Arial" panose="020B0604020202020204"/>
              <a:ea typeface="Arial" panose="020B0604020202020204"/>
              <a:cs typeface="Arial" panose="020B0604020202020204"/>
              <a:sym typeface="Arial" panose="020B0604020202020204"/>
            </a:endParaRPr>
          </a:p>
        </p:txBody>
      </p:sp>
      <p:cxnSp>
        <p:nvCxnSpPr>
          <p:cNvPr id="258" name="Google Shape;258;p76"/>
          <p:cNvCxnSpPr/>
          <p:nvPr/>
        </p:nvCxnSpPr>
        <p:spPr>
          <a:xfrm>
            <a:off x="469900" y="992188"/>
            <a:ext cx="8504238" cy="0"/>
          </a:xfrm>
          <a:prstGeom prst="straightConnector1">
            <a:avLst/>
          </a:prstGeom>
          <a:noFill/>
          <a:ln>
            <a:noFill/>
          </a:ln>
        </p:spPr>
      </p:cxnSp>
      <p:sp>
        <p:nvSpPr>
          <p:cNvPr id="259" name="Google Shape;259;p76"/>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panose="020B0604020202020204"/>
              <a:buNone/>
            </a:pPr>
            <a:fld id="{00000000-1234-1234-1234-123412341234}" type="slidenum">
              <a:rPr lang="en-US" sz="6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60" name="Google Shape;260;p76"/>
          <p:cNvPicPr preferRelativeResize="0"/>
          <p:nvPr/>
        </p:nvPicPr>
        <p:blipFill rotWithShape="1">
          <a:blip r:embed="rId15"/>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76"/>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hyperlink" Target="https://datascienceprojects-jvwclb4yknc9rujv6dsiba.streamlit.app/" TargetMode="Externa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459265" y="2481875"/>
            <a:ext cx="8986800" cy="1894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panose="020B0604030504040204"/>
              <a:buNone/>
            </a:pPr>
            <a:r>
              <a:rPr lang="en-US" sz="3600" b="1" i="0" u="none" strike="noStrike" cap="none">
                <a:solidFill>
                  <a:srgbClr val="002776"/>
                </a:solidFill>
                <a:latin typeface="Verdana" panose="020B0604030504040204"/>
                <a:ea typeface="Verdana" panose="020B0604030504040204"/>
                <a:cs typeface="Verdana" panose="020B0604030504040204"/>
                <a:sym typeface="Verdana" panose="020B0604030504040204"/>
              </a:rPr>
              <a:t>HOTEL REVIEW CLASSIFICATION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2776"/>
              </a:buClr>
              <a:buSzPts val="3600"/>
              <a:buFont typeface="Verdana" panose="020B0604030504040204"/>
              <a:buNone/>
            </a:pPr>
            <a:r>
              <a:rPr lang="en-US" sz="2400" b="1" i="0" u="none" strike="noStrike" cap="none">
                <a:solidFill>
                  <a:srgbClr val="002776"/>
                </a:solidFill>
                <a:latin typeface="Verdana" panose="020B0604030504040204"/>
                <a:ea typeface="Verdana" panose="020B0604030504040204"/>
                <a:cs typeface="Verdana" panose="020B0604030504040204"/>
                <a:sym typeface="Verdana" panose="020B0604030504040204"/>
              </a:rPr>
              <a:t> P346 Group-1</a:t>
            </a:r>
            <a:endParaRPr sz="2400" b="1" i="0" u="none" strike="noStrike" cap="none">
              <a:solidFill>
                <a:srgbClr val="002776"/>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2776"/>
              </a:buClr>
              <a:buSzPts val="2400"/>
              <a:buFont typeface="Verdana" panose="020B0604030504040204"/>
              <a:buNone/>
            </a:pPr>
            <a:r>
              <a:rPr lang="en-US" sz="2400" b="1" i="0" u="none" strike="noStrike" cap="none">
                <a:solidFill>
                  <a:srgbClr val="002776"/>
                </a:solidFill>
                <a:latin typeface="Verdana" panose="020B0604030504040204"/>
                <a:ea typeface="Verdana" panose="020B0604030504040204"/>
                <a:cs typeface="Verdana" panose="020B0604030504040204"/>
                <a:sym typeface="Verdana" panose="020B0604030504040204"/>
              </a:rPr>
              <a:t> Mentor: Bhanupriya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2776"/>
              </a:buClr>
              <a:buSzPts val="2400"/>
              <a:buFont typeface="Verdana" panose="020B0604030504040204"/>
              <a:buNone/>
            </a:pPr>
            <a:r>
              <a:rPr lang="en-US" sz="2400" b="1" i="0" u="none" strike="noStrike" cap="none">
                <a:solidFill>
                  <a:srgbClr val="002776"/>
                </a:solidFill>
                <a:latin typeface="Verdana" panose="020B0604030504040204"/>
                <a:ea typeface="Verdana" panose="020B0604030504040204"/>
                <a:cs typeface="Verdana" panose="020B0604030504040204"/>
                <a:sym typeface="Verdana" panose="020B0604030504040204"/>
              </a:rPr>
              <a:t> 29/JAN/24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33" name="Google Shape;333;p1"/>
          <p:cNvPicPr preferRelativeResize="0"/>
          <p:nvPr/>
        </p:nvPicPr>
        <p:blipFill rotWithShape="1">
          <a:blip r:embed="rId1"/>
          <a:srcRect/>
          <a:stretch>
            <a:fillRect/>
          </a:stretch>
        </p:blipFill>
        <p:spPr>
          <a:xfrm>
            <a:off x="7700064" y="102559"/>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p:nvPr/>
        </p:nvSpPr>
        <p:spPr>
          <a:xfrm>
            <a:off x="450632" y="511816"/>
            <a:ext cx="6435525"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dirty="0">
                <a:solidFill>
                  <a:srgbClr val="002776"/>
                </a:solidFill>
                <a:latin typeface="Arial" panose="020B0604020202020204"/>
                <a:ea typeface="Arial" panose="020B0604020202020204"/>
                <a:cs typeface="Arial" panose="020B0604020202020204"/>
                <a:sym typeface="Arial" panose="020B0604020202020204"/>
              </a:rPr>
              <a:t>Feature Engineering</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55" name="Google Shape;355;p4"/>
          <p:cNvPicPr preferRelativeResize="0"/>
          <p:nvPr/>
        </p:nvPicPr>
        <p:blipFill rotWithShape="1">
          <a:blip r:embed="rId1"/>
          <a:srcRect/>
          <a:stretch>
            <a:fillRect/>
          </a:stretch>
        </p:blipFill>
        <p:spPr>
          <a:xfrm>
            <a:off x="7771754" y="100245"/>
            <a:ext cx="1187051" cy="411359"/>
          </a:xfrm>
          <a:prstGeom prst="rect">
            <a:avLst/>
          </a:prstGeom>
          <a:noFill/>
          <a:ln>
            <a:noFill/>
          </a:ln>
        </p:spPr>
      </p:pic>
      <p:sp>
        <p:nvSpPr>
          <p:cNvPr id="6" name="Text Box 5"/>
          <p:cNvSpPr txBox="1"/>
          <p:nvPr/>
        </p:nvSpPr>
        <p:spPr>
          <a:xfrm>
            <a:off x="450850" y="5047615"/>
            <a:ext cx="7790180" cy="521970"/>
          </a:xfrm>
          <a:prstGeom prst="rect">
            <a:avLst/>
          </a:prstGeom>
          <a:noFill/>
        </p:spPr>
        <p:txBody>
          <a:bodyPr wrap="square" rtlCol="0">
            <a:spAutoFit/>
          </a:bodyPr>
          <a:lstStyle/>
          <a:p>
            <a:pPr marL="285750" indent="-285750">
              <a:buFont typeface="Arial" panose="020B0604020202020204" pitchFamily="34" charset="0"/>
              <a:buChar char="•"/>
            </a:pPr>
            <a:r>
              <a:rPr lang="en-US"/>
              <a:t>Since we need to clean the words and remove unnecessary characters, we are applying word cleaner to the reviews to a new column </a:t>
            </a:r>
            <a:endParaRPr lang="en-US"/>
          </a:p>
        </p:txBody>
      </p:sp>
      <p:pic>
        <p:nvPicPr>
          <p:cNvPr id="2" name="Picture 1"/>
          <p:cNvPicPr>
            <a:picLocks noChangeAspect="1"/>
          </p:cNvPicPr>
          <p:nvPr/>
        </p:nvPicPr>
        <p:blipFill>
          <a:blip r:embed="rId2"/>
          <a:stretch>
            <a:fillRect/>
          </a:stretch>
        </p:blipFill>
        <p:spPr>
          <a:xfrm>
            <a:off x="778510" y="1307465"/>
            <a:ext cx="7687945" cy="33775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p:nvPr/>
        </p:nvSpPr>
        <p:spPr>
          <a:xfrm>
            <a:off x="450632" y="511816"/>
            <a:ext cx="6435525" cy="523180"/>
          </a:xfrm>
          <a:prstGeom prst="rect">
            <a:avLst/>
          </a:prstGeom>
          <a:noFill/>
          <a:ln>
            <a:noFill/>
          </a:ln>
        </p:spPr>
        <p:txBody>
          <a:bodyPr spcFirstLastPara="1" wrap="square" lIns="91425" tIns="45700" rIns="91425" bIns="45700" anchor="t" anchorCtr="0">
            <a:spAutoFit/>
          </a:bodyPr>
          <a:lstStyle/>
          <a:p>
            <a:pPr marL="0" indent="0">
              <a:buClr>
                <a:srgbClr val="000000"/>
              </a:buClr>
              <a:buSzPts val="2800"/>
              <a:buFont typeface="Arial" panose="020B0604020202020204"/>
              <a:buNone/>
            </a:pPr>
            <a:r>
              <a:rPr lang="en-US" sz="2800" b="1" cap="none" dirty="0">
                <a:solidFill>
                  <a:srgbClr val="002776"/>
                </a:solidFill>
                <a:latin typeface="Arial" panose="020B0604020202020204"/>
                <a:ea typeface="Arial" panose="020B0604020202020204"/>
                <a:cs typeface="Arial" panose="020B0604020202020204"/>
              </a:rPr>
              <a:t>Feature </a:t>
            </a:r>
            <a:r>
              <a:rPr lang="en-US" sz="2800" b="1" dirty="0">
                <a:solidFill>
                  <a:srgbClr val="002776"/>
                </a:solidFill>
              </a:rPr>
              <a:t>E</a:t>
            </a:r>
            <a:r>
              <a:rPr lang="en-US" sz="2800" b="1" cap="none" dirty="0">
                <a:solidFill>
                  <a:srgbClr val="002776"/>
                </a:solidFill>
                <a:latin typeface="Arial" panose="020B0604020202020204"/>
                <a:ea typeface="Arial" panose="020B0604020202020204"/>
                <a:cs typeface="Arial" panose="020B0604020202020204"/>
              </a:rPr>
              <a:t>ngineering</a:t>
            </a:r>
            <a:endParaRPr cap="none" dirty="0">
              <a:latin typeface="Arial" panose="020B0604020202020204"/>
              <a:ea typeface="Arial" panose="020B0604020202020204"/>
              <a:cs typeface="Arial" panose="020B0604020202020204"/>
              <a:sym typeface="Arial" panose="020B0604020202020204"/>
            </a:endParaRPr>
          </a:p>
        </p:txBody>
      </p:sp>
      <p:pic>
        <p:nvPicPr>
          <p:cNvPr id="355" name="Google Shape;355;p4"/>
          <p:cNvPicPr preferRelativeResize="0"/>
          <p:nvPr/>
        </p:nvPicPr>
        <p:blipFill rotWithShape="1">
          <a:blip r:embed="rId1"/>
          <a:srcRect/>
          <a:stretch>
            <a:fillRect/>
          </a:stretch>
        </p:blipFill>
        <p:spPr>
          <a:xfrm>
            <a:off x="7771754" y="100245"/>
            <a:ext cx="1187051" cy="411359"/>
          </a:xfrm>
          <a:prstGeom prst="rect">
            <a:avLst/>
          </a:prstGeom>
          <a:noFill/>
          <a:ln>
            <a:noFill/>
          </a:ln>
        </p:spPr>
      </p:pic>
      <p:sp>
        <p:nvSpPr>
          <p:cNvPr id="6" name="Text Box 5"/>
          <p:cNvSpPr txBox="1"/>
          <p:nvPr/>
        </p:nvSpPr>
        <p:spPr>
          <a:xfrm>
            <a:off x="701675" y="4838700"/>
            <a:ext cx="7790180" cy="953135"/>
          </a:xfrm>
          <a:prstGeom prst="rect">
            <a:avLst/>
          </a:prstGeom>
          <a:noFill/>
        </p:spPr>
        <p:txBody>
          <a:bodyPr wrap="square" rtlCol="0">
            <a:spAutoFit/>
          </a:bodyPr>
          <a:lstStyle/>
          <a:p>
            <a:pPr marL="285750" indent="-285750">
              <a:buFont typeface="Arial" panose="020B0604020202020204" pitchFamily="34" charset="0"/>
              <a:buChar char="•"/>
            </a:pPr>
            <a:r>
              <a:rPr lang="en-US" dirty="0"/>
              <a:t>Here, we have applied </a:t>
            </a:r>
            <a:r>
              <a:rPr lang="en-US" dirty="0">
                <a:sym typeface="+mn-ea"/>
              </a:rPr>
              <a:t>sentiment analysis for the new cleaned review column and scores are calculated for each review</a:t>
            </a:r>
            <a:endParaRPr lang="en-US" dirty="0">
              <a:sym typeface="+mn-ea"/>
            </a:endParaRPr>
          </a:p>
          <a:p>
            <a:pPr marL="285750" indent="-285750">
              <a:buFont typeface="Arial" panose="020B0604020202020204" pitchFamily="34" charset="0"/>
              <a:buChar char="•"/>
            </a:pPr>
            <a:r>
              <a:rPr lang="en-US" dirty="0"/>
              <a:t>We have then labelled each score into 2 categories i.e. Positive and Negative which is our target variable</a:t>
            </a:r>
            <a:endParaRPr lang="en-US" dirty="0"/>
          </a:p>
        </p:txBody>
      </p:sp>
      <p:pic>
        <p:nvPicPr>
          <p:cNvPr id="2" name="Picture 1"/>
          <p:cNvPicPr>
            <a:picLocks noChangeAspect="1"/>
          </p:cNvPicPr>
          <p:nvPr/>
        </p:nvPicPr>
        <p:blipFill>
          <a:blip r:embed="rId2"/>
          <a:stretch>
            <a:fillRect/>
          </a:stretch>
        </p:blipFill>
        <p:spPr>
          <a:xfrm>
            <a:off x="852170" y="1434465"/>
            <a:ext cx="7489190" cy="822325"/>
          </a:xfrm>
          <a:prstGeom prst="rect">
            <a:avLst/>
          </a:prstGeom>
        </p:spPr>
      </p:pic>
      <p:pic>
        <p:nvPicPr>
          <p:cNvPr id="5" name="Picture 4"/>
          <p:cNvPicPr>
            <a:picLocks noChangeAspect="1"/>
          </p:cNvPicPr>
          <p:nvPr/>
        </p:nvPicPr>
        <p:blipFill>
          <a:blip r:embed="rId3"/>
          <a:stretch>
            <a:fillRect/>
          </a:stretch>
        </p:blipFill>
        <p:spPr>
          <a:xfrm>
            <a:off x="701675" y="2538730"/>
            <a:ext cx="7639685" cy="16363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p:nvPr/>
        </p:nvSpPr>
        <p:spPr>
          <a:xfrm>
            <a:off x="450632" y="511816"/>
            <a:ext cx="6435525" cy="523180"/>
          </a:xfrm>
          <a:prstGeom prst="rect">
            <a:avLst/>
          </a:prstGeom>
          <a:noFill/>
          <a:ln>
            <a:noFill/>
          </a:ln>
        </p:spPr>
        <p:txBody>
          <a:bodyPr spcFirstLastPara="1" wrap="square" lIns="91425" tIns="45700" rIns="91425" bIns="45700" anchor="t" anchorCtr="0">
            <a:spAutoFit/>
          </a:bodyPr>
          <a:lstStyle/>
          <a:p>
            <a:pPr marL="0" indent="0">
              <a:buClr>
                <a:srgbClr val="000000"/>
              </a:buClr>
              <a:buSzPts val="2800"/>
              <a:buFont typeface="Arial" panose="020B0604020202020204"/>
              <a:buNone/>
            </a:pPr>
            <a:r>
              <a:rPr lang="en-US" sz="2800" b="1" cap="none" dirty="0">
                <a:solidFill>
                  <a:srgbClr val="002776"/>
                </a:solidFill>
                <a:latin typeface="Arial" panose="020B0604020202020204"/>
                <a:ea typeface="Arial" panose="020B0604020202020204"/>
                <a:cs typeface="Arial" panose="020B0604020202020204"/>
              </a:rPr>
              <a:t>Feature </a:t>
            </a:r>
            <a:r>
              <a:rPr lang="en-US" sz="2800" b="1" dirty="0">
                <a:solidFill>
                  <a:srgbClr val="002776"/>
                </a:solidFill>
              </a:rPr>
              <a:t>E</a:t>
            </a:r>
            <a:r>
              <a:rPr lang="en-US" sz="2800" b="1" cap="none" dirty="0">
                <a:solidFill>
                  <a:srgbClr val="002776"/>
                </a:solidFill>
                <a:latin typeface="Arial" panose="020B0604020202020204"/>
                <a:ea typeface="Arial" panose="020B0604020202020204"/>
                <a:cs typeface="Arial" panose="020B0604020202020204"/>
              </a:rPr>
              <a:t>ngineering</a:t>
            </a:r>
            <a:endParaRPr cap="none" dirty="0">
              <a:latin typeface="Arial" panose="020B0604020202020204"/>
              <a:ea typeface="Arial" panose="020B0604020202020204"/>
              <a:cs typeface="Arial" panose="020B0604020202020204"/>
              <a:sym typeface="Arial" panose="020B0604020202020204"/>
            </a:endParaRPr>
          </a:p>
        </p:txBody>
      </p:sp>
      <p:pic>
        <p:nvPicPr>
          <p:cNvPr id="355" name="Google Shape;355;p4"/>
          <p:cNvPicPr preferRelativeResize="0"/>
          <p:nvPr/>
        </p:nvPicPr>
        <p:blipFill rotWithShape="1">
          <a:blip r:embed="rId1"/>
          <a:srcRect/>
          <a:stretch>
            <a:fillRect/>
          </a:stretch>
        </p:blipFill>
        <p:spPr>
          <a:xfrm>
            <a:off x="7771754" y="100245"/>
            <a:ext cx="1187051" cy="411359"/>
          </a:xfrm>
          <a:prstGeom prst="rect">
            <a:avLst/>
          </a:prstGeom>
          <a:noFill/>
          <a:ln>
            <a:noFill/>
          </a:ln>
        </p:spPr>
      </p:pic>
      <p:sp>
        <p:nvSpPr>
          <p:cNvPr id="6" name="Text Box 5"/>
          <p:cNvSpPr txBox="1"/>
          <p:nvPr/>
        </p:nvSpPr>
        <p:spPr>
          <a:xfrm>
            <a:off x="676910" y="5239385"/>
            <a:ext cx="7790180" cy="306705"/>
          </a:xfrm>
          <a:prstGeom prst="rect">
            <a:avLst/>
          </a:prstGeom>
          <a:noFill/>
        </p:spPr>
        <p:txBody>
          <a:bodyPr wrap="square" rtlCol="0">
            <a:spAutoFit/>
          </a:bodyPr>
          <a:lstStyle/>
          <a:p>
            <a:pPr marL="285750" indent="-285750">
              <a:buFont typeface="Arial" panose="020B0604020202020204" pitchFamily="34" charset="0"/>
              <a:buChar char="•"/>
            </a:pPr>
            <a:r>
              <a:rPr lang="en-US" dirty="0"/>
              <a:t>Here, we have a word cloud of the reviews after cleaning and lemmatizing the reviews </a:t>
            </a:r>
            <a:endParaRPr lang="en-US" dirty="0"/>
          </a:p>
        </p:txBody>
      </p:sp>
      <p:pic>
        <p:nvPicPr>
          <p:cNvPr id="3" name="Picture 2"/>
          <p:cNvPicPr>
            <a:picLocks noChangeAspect="1"/>
          </p:cNvPicPr>
          <p:nvPr/>
        </p:nvPicPr>
        <p:blipFill>
          <a:blip r:embed="rId2"/>
          <a:stretch>
            <a:fillRect/>
          </a:stretch>
        </p:blipFill>
        <p:spPr>
          <a:xfrm>
            <a:off x="970280" y="1089025"/>
            <a:ext cx="6914515" cy="3695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p:nvPr/>
        </p:nvSpPr>
        <p:spPr>
          <a:xfrm>
            <a:off x="450632" y="511816"/>
            <a:ext cx="6435525"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dirty="0" err="1">
                <a:solidFill>
                  <a:schemeClr val="accent5"/>
                </a:solidFill>
                <a:sym typeface="+mn-ea"/>
              </a:rPr>
              <a:t>Vectorization</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55" name="Google Shape;355;p4"/>
          <p:cNvPicPr preferRelativeResize="0"/>
          <p:nvPr/>
        </p:nvPicPr>
        <p:blipFill rotWithShape="1">
          <a:blip r:embed="rId1"/>
          <a:srcRect/>
          <a:stretch>
            <a:fillRect/>
          </a:stretch>
        </p:blipFill>
        <p:spPr>
          <a:xfrm>
            <a:off x="7771754" y="100245"/>
            <a:ext cx="1187051" cy="411359"/>
          </a:xfrm>
          <a:prstGeom prst="rect">
            <a:avLst/>
          </a:prstGeom>
          <a:noFill/>
          <a:ln>
            <a:noFill/>
          </a:ln>
        </p:spPr>
      </p:pic>
      <p:sp>
        <p:nvSpPr>
          <p:cNvPr id="6" name="Text Box 5"/>
          <p:cNvSpPr txBox="1"/>
          <p:nvPr/>
        </p:nvSpPr>
        <p:spPr>
          <a:xfrm>
            <a:off x="508635" y="4730750"/>
            <a:ext cx="7790180" cy="737235"/>
          </a:xfrm>
          <a:prstGeom prst="rect">
            <a:avLst/>
          </a:prstGeom>
          <a:noFill/>
        </p:spPr>
        <p:txBody>
          <a:bodyPr wrap="square" rtlCol="0">
            <a:spAutoFit/>
          </a:bodyPr>
          <a:lstStyle/>
          <a:p>
            <a:pPr marL="285750" indent="-285750">
              <a:buFont typeface="Arial" panose="020B0604020202020204" pitchFamily="34" charset="0"/>
              <a:buChar char="•"/>
            </a:pPr>
            <a:r>
              <a:rPr lang="en-US"/>
              <a:t>We have applied vectorization using Tfidf vectorizer to the review column and applied sampling to overcome class imbalance in the target variable.</a:t>
            </a:r>
            <a:endParaRPr lang="en-US"/>
          </a:p>
          <a:p>
            <a:pPr marL="285750" indent="-285750">
              <a:buFont typeface="Arial" panose="020B0604020202020204" pitchFamily="34" charset="0"/>
              <a:buChar char="•"/>
            </a:pPr>
            <a:r>
              <a:rPr lang="en-US"/>
              <a:t>We have then split the data to 70-30 split.</a:t>
            </a:r>
            <a:endParaRPr lang="en-US"/>
          </a:p>
        </p:txBody>
      </p:sp>
      <p:pic>
        <p:nvPicPr>
          <p:cNvPr id="3" name="Picture 2"/>
          <p:cNvPicPr>
            <a:picLocks noChangeAspect="1"/>
          </p:cNvPicPr>
          <p:nvPr/>
        </p:nvPicPr>
        <p:blipFill>
          <a:blip r:embed="rId2"/>
          <a:stretch>
            <a:fillRect/>
          </a:stretch>
        </p:blipFill>
        <p:spPr>
          <a:xfrm>
            <a:off x="840105" y="1883410"/>
            <a:ext cx="7312660" cy="19958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p:nvPr/>
        </p:nvSpPr>
        <p:spPr>
          <a:xfrm>
            <a:off x="450632" y="511816"/>
            <a:ext cx="6435525"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dirty="0">
                <a:solidFill>
                  <a:schemeClr val="accent5"/>
                </a:solidFill>
                <a:sym typeface="+mn-ea"/>
              </a:rPr>
              <a:t>Model Building / Model Evaluation</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55" name="Google Shape;355;p4"/>
          <p:cNvPicPr preferRelativeResize="0"/>
          <p:nvPr/>
        </p:nvPicPr>
        <p:blipFill rotWithShape="1">
          <a:blip r:embed="rId1"/>
          <a:srcRect/>
          <a:stretch>
            <a:fillRect/>
          </a:stretch>
        </p:blipFill>
        <p:spPr>
          <a:xfrm>
            <a:off x="7771754" y="100245"/>
            <a:ext cx="1187051" cy="411359"/>
          </a:xfrm>
          <a:prstGeom prst="rect">
            <a:avLst/>
          </a:prstGeom>
          <a:noFill/>
          <a:ln>
            <a:noFill/>
          </a:ln>
        </p:spPr>
      </p:pic>
      <p:sp>
        <p:nvSpPr>
          <p:cNvPr id="6" name="Text Box 5"/>
          <p:cNvSpPr txBox="1"/>
          <p:nvPr/>
        </p:nvSpPr>
        <p:spPr>
          <a:xfrm>
            <a:off x="450850" y="1317625"/>
            <a:ext cx="7790180" cy="521970"/>
          </a:xfrm>
          <a:prstGeom prst="rect">
            <a:avLst/>
          </a:prstGeom>
          <a:noFill/>
        </p:spPr>
        <p:txBody>
          <a:bodyPr wrap="square" rtlCol="0">
            <a:spAutoFit/>
          </a:bodyPr>
          <a:p>
            <a:pPr marL="285750" indent="-285750">
              <a:buFont typeface="Arial" panose="020B0604020202020204" pitchFamily="34" charset="0"/>
              <a:buChar char="•"/>
            </a:pPr>
            <a:r>
              <a:rPr lang="en-US"/>
              <a:t>After building model and training them we have evaluated the performance for all the models and updated them in the dataframe </a:t>
            </a:r>
            <a:endParaRPr lang="en-US"/>
          </a:p>
        </p:txBody>
      </p:sp>
      <p:pic>
        <p:nvPicPr>
          <p:cNvPr id="2" name="Picture 1"/>
          <p:cNvPicPr>
            <a:picLocks noChangeAspect="1"/>
          </p:cNvPicPr>
          <p:nvPr/>
        </p:nvPicPr>
        <p:blipFill>
          <a:blip r:embed="rId2"/>
          <a:stretch>
            <a:fillRect/>
          </a:stretch>
        </p:blipFill>
        <p:spPr>
          <a:xfrm>
            <a:off x="2514600" y="2124710"/>
            <a:ext cx="3663315" cy="39344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p:nvPr/>
        </p:nvSpPr>
        <p:spPr>
          <a:xfrm>
            <a:off x="450632" y="511816"/>
            <a:ext cx="6435525"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dirty="0">
                <a:solidFill>
                  <a:schemeClr val="accent5"/>
                </a:solidFill>
                <a:sym typeface="+mn-ea"/>
              </a:rPr>
              <a:t>Deployment</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55" name="Google Shape;355;p4"/>
          <p:cNvPicPr preferRelativeResize="0"/>
          <p:nvPr/>
        </p:nvPicPr>
        <p:blipFill rotWithShape="1">
          <a:blip r:embed="rId1"/>
          <a:srcRect/>
          <a:stretch>
            <a:fillRect/>
          </a:stretch>
        </p:blipFill>
        <p:spPr>
          <a:xfrm>
            <a:off x="7771754" y="100245"/>
            <a:ext cx="1187051" cy="411359"/>
          </a:xfrm>
          <a:prstGeom prst="rect">
            <a:avLst/>
          </a:prstGeom>
          <a:noFill/>
          <a:ln>
            <a:noFill/>
          </a:ln>
        </p:spPr>
      </p:pic>
      <p:sp>
        <p:nvSpPr>
          <p:cNvPr id="11" name="Text Box 10"/>
          <p:cNvSpPr txBox="1"/>
          <p:nvPr/>
        </p:nvSpPr>
        <p:spPr>
          <a:xfrm>
            <a:off x="394970" y="1203325"/>
            <a:ext cx="7790180" cy="521970"/>
          </a:xfrm>
          <a:prstGeom prst="rect">
            <a:avLst/>
          </a:prstGeom>
          <a:noFill/>
        </p:spPr>
        <p:txBody>
          <a:bodyPr wrap="square" rtlCol="0">
            <a:spAutoFit/>
          </a:bodyPr>
          <a:p>
            <a:pPr marL="285750" indent="-285750">
              <a:buFont typeface="Arial" panose="020B0604020202020204" pitchFamily="34" charset="0"/>
              <a:buChar char="•"/>
            </a:pPr>
            <a:r>
              <a:rPr lang="en-US"/>
              <a:t>By entering a review in the </a:t>
            </a:r>
            <a:r>
              <a:rPr lang="en-US">
                <a:hlinkClick r:id="rId2" action="ppaction://hlinkfile">
                  <a:extLst>
                    <a:ext uri="{DAF060AB-1E55-43B9-8AAB-6FB025537F2F}">
                      <wpsdc:hlinkClr xmlns:wpsdc="http://www.wps.cn/officeDocument/2017/drawingmlCustomData" val="6084DD"/>
                      <wpsdc:folHlinkClr xmlns:wpsdc="http://www.wps.cn/officeDocument/2017/drawingmlCustomData" val="10224E"/>
                      <wpsdc:hlinkUnderline xmlns:wpsdc="http://www.wps.cn/officeDocument/2017/drawingmlCustomData" val="1"/>
                    </a:ext>
                  </a:extLst>
                </a:hlinkClick>
              </a:rPr>
              <a:t>App</a:t>
            </a:r>
            <a:r>
              <a:rPr lang="en-US"/>
              <a:t>, the relevant sentiment of the review will be predicted</a:t>
            </a:r>
            <a:endParaRPr lang="en-US"/>
          </a:p>
          <a:p>
            <a:pPr marL="285750" indent="-285750">
              <a:buFont typeface="Arial" panose="020B0604020202020204" pitchFamily="34" charset="0"/>
              <a:buChar char="•"/>
            </a:pPr>
            <a:endParaRPr lang="en-US"/>
          </a:p>
        </p:txBody>
      </p:sp>
      <p:pic>
        <p:nvPicPr>
          <p:cNvPr id="2" name="Picture 1"/>
          <p:cNvPicPr>
            <a:picLocks noChangeAspect="1"/>
          </p:cNvPicPr>
          <p:nvPr/>
        </p:nvPicPr>
        <p:blipFill>
          <a:blip r:embed="rId3"/>
          <a:stretch>
            <a:fillRect/>
          </a:stretch>
        </p:blipFill>
        <p:spPr>
          <a:xfrm>
            <a:off x="1212850" y="2416810"/>
            <a:ext cx="6840855" cy="34499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p:nvPr/>
        </p:nvSpPr>
        <p:spPr>
          <a:xfrm>
            <a:off x="450632" y="511816"/>
            <a:ext cx="6435525"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dirty="0">
                <a:solidFill>
                  <a:schemeClr val="accent5"/>
                </a:solidFill>
                <a:sym typeface="+mn-ea"/>
              </a:rPr>
              <a:t>Deployment</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55" name="Google Shape;355;p4"/>
          <p:cNvPicPr preferRelativeResize="0"/>
          <p:nvPr/>
        </p:nvPicPr>
        <p:blipFill rotWithShape="1">
          <a:blip r:embed="rId1"/>
          <a:srcRect/>
          <a:stretch>
            <a:fillRect/>
          </a:stretch>
        </p:blipFill>
        <p:spPr>
          <a:xfrm>
            <a:off x="7771754" y="100245"/>
            <a:ext cx="1187051" cy="411359"/>
          </a:xfrm>
          <a:prstGeom prst="rect">
            <a:avLst/>
          </a:prstGeom>
          <a:noFill/>
          <a:ln>
            <a:noFill/>
          </a:ln>
        </p:spPr>
      </p:pic>
      <p:pic>
        <p:nvPicPr>
          <p:cNvPr id="3" name="Picture 2"/>
          <p:cNvPicPr>
            <a:picLocks noChangeAspect="1"/>
          </p:cNvPicPr>
          <p:nvPr/>
        </p:nvPicPr>
        <p:blipFill>
          <a:blip r:embed="rId2"/>
          <a:stretch>
            <a:fillRect/>
          </a:stretch>
        </p:blipFill>
        <p:spPr>
          <a:xfrm>
            <a:off x="1445260" y="1966595"/>
            <a:ext cx="6596380" cy="29248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p:nvPr/>
        </p:nvSpPr>
        <p:spPr>
          <a:xfrm>
            <a:off x="1354237" y="3168656"/>
            <a:ext cx="6435525" cy="520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dirty="0">
                <a:solidFill>
                  <a:schemeClr val="accent5"/>
                </a:solidFill>
                <a:sym typeface="+mn-ea"/>
              </a:rPr>
              <a:t>Thank You</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55" name="Google Shape;355;p4"/>
          <p:cNvPicPr preferRelativeResize="0"/>
          <p:nvPr/>
        </p:nvPicPr>
        <p:blipFill rotWithShape="1">
          <a:blip r:embed="rId1"/>
          <a:srcRect/>
          <a:stretch>
            <a:fillRect/>
          </a:stretch>
        </p:blipFill>
        <p:spPr>
          <a:xfrm>
            <a:off x="7771754" y="100245"/>
            <a:ext cx="1187051" cy="411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
          <p:cNvSpPr txBox="1"/>
          <p:nvPr/>
        </p:nvSpPr>
        <p:spPr>
          <a:xfrm>
            <a:off x="0" y="401574"/>
            <a:ext cx="35071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2776"/>
                </a:solidFill>
                <a:latin typeface="Arial" panose="020B0604020202020204"/>
                <a:ea typeface="Arial" panose="020B0604020202020204"/>
                <a:cs typeface="Arial" panose="020B0604020202020204"/>
                <a:sym typeface="Arial" panose="020B0604020202020204"/>
              </a:rPr>
              <a:t>Business Problem: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9" name="Google Shape;339;p2"/>
          <p:cNvSpPr txBox="1"/>
          <p:nvPr/>
        </p:nvSpPr>
        <p:spPr>
          <a:xfrm>
            <a:off x="82634" y="3291945"/>
            <a:ext cx="8979041" cy="76708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100"/>
              <a:buFont typeface="Arial" panose="020B0604020202020204"/>
              <a:buNone/>
            </a:pPr>
            <a:r>
              <a:rPr lang="en-US" sz="11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This is a sample dataset which consists of 20,000 reviews and ratings for different hotels and our goal is to examine how travelers are communicating their positive and negative experiences in online platforms for staying in a specific hotel and major objective is what are the attributes that travelers are considering while selecting a hotel. With this manager can understand which elements of their hotel influence more in forming a positive review or improves hotel brand image.</a:t>
            </a:r>
            <a:endParaRPr lang="en-US" sz="1100" b="0" i="0" u="none" strike="noStrike" cap="none" dirty="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340" name="Google Shape;340;p2"/>
          <p:cNvSpPr txBox="1"/>
          <p:nvPr/>
        </p:nvSpPr>
        <p:spPr>
          <a:xfrm>
            <a:off x="509270" y="1468120"/>
            <a:ext cx="8124825" cy="3359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panose="020B0604020202020204"/>
              <a:buNone/>
            </a:pPr>
            <a:r>
              <a:rPr lang="en-US" sz="1600" b="0" i="0" u="none" strike="noStrike" cap="none">
                <a:solidFill>
                  <a:srgbClr val="C00000"/>
                </a:solidFill>
                <a:latin typeface="Century Gothic" panose="020B0502020202020204"/>
                <a:ea typeface="Century Gothic" panose="020B0502020202020204"/>
                <a:cs typeface="Century Gothic" panose="020B0502020202020204"/>
                <a:sym typeface="Century Gothic" panose="020B0502020202020204"/>
              </a:rPr>
              <a:t>Classifying Hotel Reviews to Positive and Negative using Text Mining</a:t>
            </a:r>
            <a:endParaRPr lang="en-US" sz="1600" b="0" i="0" u="none" strike="noStrike" cap="none">
              <a:solidFill>
                <a:srgbClr val="C00000"/>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341" name="Google Shape;341;p2"/>
          <p:cNvSpPr txBox="1"/>
          <p:nvPr/>
        </p:nvSpPr>
        <p:spPr>
          <a:xfrm>
            <a:off x="0" y="2573526"/>
            <a:ext cx="256957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Objective: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42" name="Google Shape;342;p2"/>
          <p:cNvPicPr preferRelativeResize="0"/>
          <p:nvPr/>
        </p:nvPicPr>
        <p:blipFill rotWithShape="1">
          <a:blip r:embed="rId1"/>
          <a:srcRect/>
          <a:stretch>
            <a:fillRect/>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3"/>
          <p:cNvPicPr preferRelativeResize="0"/>
          <p:nvPr/>
        </p:nvPicPr>
        <p:blipFill rotWithShape="1">
          <a:blip r:embed="rId1"/>
          <a:srcRect/>
          <a:stretch>
            <a:fillRect/>
          </a:stretch>
        </p:blipFill>
        <p:spPr>
          <a:xfrm>
            <a:off x="7771754" y="100245"/>
            <a:ext cx="1187051" cy="411359"/>
          </a:xfrm>
          <a:prstGeom prst="rect">
            <a:avLst/>
          </a:prstGeom>
          <a:noFill/>
          <a:ln>
            <a:noFill/>
          </a:ln>
        </p:spPr>
      </p:pic>
      <p:sp>
        <p:nvSpPr>
          <p:cNvPr id="348" name="Google Shape;348;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2776"/>
                </a:solidFill>
                <a:latin typeface="Arial" panose="020B0604020202020204"/>
                <a:ea typeface="Arial" panose="020B0604020202020204"/>
                <a:cs typeface="Arial" panose="020B0604020202020204"/>
                <a:sym typeface="Arial" panose="020B0604020202020204"/>
              </a:rPr>
              <a:t>Project Architecture / Project Flow</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9" name="Google Shape;349;p3"/>
          <p:cNvSpPr txBox="1"/>
          <p:nvPr/>
        </p:nvSpPr>
        <p:spPr>
          <a:xfrm>
            <a:off x="370205" y="1536700"/>
            <a:ext cx="4817110" cy="304482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Data Preprocessing</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Feature Engineering</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Train-Test Split</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Model Selection</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Model Training</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Model Evaluation</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Prediction</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Deployment</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p:nvPr/>
        </p:nvSpPr>
        <p:spPr>
          <a:xfrm>
            <a:off x="1354237" y="2842266"/>
            <a:ext cx="6435525"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dirty="0">
                <a:solidFill>
                  <a:srgbClr val="002776"/>
                </a:solidFill>
                <a:latin typeface="Arial" panose="020B0604020202020204"/>
                <a:ea typeface="Arial" panose="020B0604020202020204"/>
                <a:cs typeface="Arial" panose="020B0604020202020204"/>
                <a:sym typeface="Arial" panose="020B0604020202020204"/>
              </a:rPr>
              <a:t>Exploratory Data Analysis (EDA) and </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dirty="0">
                <a:solidFill>
                  <a:srgbClr val="002776"/>
                </a:solidFill>
                <a:latin typeface="Arial" panose="020B0604020202020204"/>
                <a:ea typeface="Arial" panose="020B0604020202020204"/>
                <a:cs typeface="Arial" panose="020B0604020202020204"/>
                <a:sym typeface="Arial" panose="020B0604020202020204"/>
              </a:rPr>
              <a:t>Feature Engineering</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55" name="Google Shape;355;p4"/>
          <p:cNvPicPr preferRelativeResize="0"/>
          <p:nvPr/>
        </p:nvPicPr>
        <p:blipFill rotWithShape="1">
          <a:blip r:embed="rId1"/>
          <a:srcRect/>
          <a:stretch>
            <a:fillRect/>
          </a:stretch>
        </p:blipFill>
        <p:spPr>
          <a:xfrm>
            <a:off x="7771754" y="100245"/>
            <a:ext cx="1187051" cy="4113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p:nvPr/>
        </p:nvSpPr>
        <p:spPr>
          <a:xfrm>
            <a:off x="450632" y="511816"/>
            <a:ext cx="6435525" cy="520700"/>
          </a:xfrm>
          <a:prstGeom prst="rect">
            <a:avLst/>
          </a:prstGeom>
          <a:noFill/>
          <a:ln>
            <a:noFill/>
          </a:ln>
        </p:spPr>
        <p:txBody>
          <a:bodyPr spcFirstLastPara="1" wrap="square" lIns="91425" tIns="45700" rIns="91425" bIns="45700" anchor="t" anchorCtr="0">
            <a:spAutoFit/>
          </a:bodyPr>
          <a:lstStyle/>
          <a:p>
            <a:pPr marL="0" indent="0">
              <a:buClr>
                <a:srgbClr val="000000"/>
              </a:buClr>
              <a:buSzPts val="2800"/>
              <a:buFont typeface="Arial" panose="020B0604020202020204"/>
              <a:buNone/>
            </a:pPr>
            <a:r>
              <a:rPr lang="en-US" sz="2800" b="1" cap="none" dirty="0">
                <a:solidFill>
                  <a:srgbClr val="002776"/>
                </a:solidFill>
                <a:latin typeface="Arial" panose="020B0604020202020204"/>
                <a:ea typeface="Arial" panose="020B0604020202020204"/>
                <a:cs typeface="Arial" panose="020B0604020202020204"/>
                <a:sym typeface="Arial" panose="020B0604020202020204"/>
              </a:rPr>
              <a:t>Exploratory Data Analysis (EDA)</a:t>
            </a:r>
            <a:endParaRPr cap="none" dirty="0">
              <a:latin typeface="Arial" panose="020B0604020202020204"/>
              <a:ea typeface="Arial" panose="020B0604020202020204"/>
              <a:cs typeface="Arial" panose="020B0604020202020204"/>
              <a:sym typeface="Arial" panose="020B0604020202020204"/>
            </a:endParaRPr>
          </a:p>
        </p:txBody>
      </p:sp>
      <p:pic>
        <p:nvPicPr>
          <p:cNvPr id="355" name="Google Shape;355;p4"/>
          <p:cNvPicPr preferRelativeResize="0"/>
          <p:nvPr/>
        </p:nvPicPr>
        <p:blipFill rotWithShape="1">
          <a:blip r:embed="rId1"/>
          <a:srcRect/>
          <a:stretch>
            <a:fillRect/>
          </a:stretch>
        </p:blipFill>
        <p:spPr>
          <a:xfrm>
            <a:off x="7771754" y="100245"/>
            <a:ext cx="1187051" cy="411359"/>
          </a:xfrm>
          <a:prstGeom prst="rect">
            <a:avLst/>
          </a:prstGeom>
          <a:noFill/>
          <a:ln>
            <a:noFill/>
          </a:ln>
        </p:spPr>
      </p:pic>
      <p:sp>
        <p:nvSpPr>
          <p:cNvPr id="8" name="Text Box 7"/>
          <p:cNvSpPr txBox="1"/>
          <p:nvPr/>
        </p:nvSpPr>
        <p:spPr>
          <a:xfrm>
            <a:off x="601980" y="5525135"/>
            <a:ext cx="8376920" cy="521970"/>
          </a:xfrm>
          <a:prstGeom prst="rect">
            <a:avLst/>
          </a:prstGeom>
          <a:noFill/>
        </p:spPr>
        <p:txBody>
          <a:bodyPr wrap="square" rtlCol="0">
            <a:spAutoFit/>
          </a:bodyPr>
          <a:lstStyle/>
          <a:p>
            <a:pPr marL="285750" indent="-285750">
              <a:buFont typeface="Arial" panose="020B0604020202020204" pitchFamily="34" charset="0"/>
              <a:buChar char="•"/>
            </a:pPr>
            <a:r>
              <a:rPr lang="en-US" dirty="0"/>
              <a:t>In the Entity visualization, we can see different entities highlighted such as person, place, time, ordinal we can also observe the NERs used in the reviews if any.</a:t>
            </a:r>
            <a:endParaRPr lang="en-US" dirty="0"/>
          </a:p>
        </p:txBody>
      </p:sp>
      <p:pic>
        <p:nvPicPr>
          <p:cNvPr id="2" name="Picture 1"/>
          <p:cNvPicPr>
            <a:picLocks noChangeAspect="1"/>
          </p:cNvPicPr>
          <p:nvPr/>
        </p:nvPicPr>
        <p:blipFill>
          <a:blip r:embed="rId2"/>
          <a:stretch>
            <a:fillRect/>
          </a:stretch>
        </p:blipFill>
        <p:spPr>
          <a:xfrm>
            <a:off x="755650" y="1354455"/>
            <a:ext cx="7632065" cy="35159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p:nvPr/>
        </p:nvSpPr>
        <p:spPr>
          <a:xfrm>
            <a:off x="450632" y="511816"/>
            <a:ext cx="6435525" cy="520700"/>
          </a:xfrm>
          <a:prstGeom prst="rect">
            <a:avLst/>
          </a:prstGeom>
          <a:noFill/>
          <a:ln>
            <a:noFill/>
          </a:ln>
        </p:spPr>
        <p:txBody>
          <a:bodyPr spcFirstLastPara="1" wrap="square" lIns="91425" tIns="45700" rIns="91425" bIns="45700" anchor="t" anchorCtr="0">
            <a:spAutoFit/>
          </a:bodyPr>
          <a:lstStyle/>
          <a:p>
            <a:pPr marL="0" indent="0">
              <a:buClr>
                <a:srgbClr val="000000"/>
              </a:buClr>
              <a:buSzPts val="2800"/>
              <a:buFont typeface="Arial" panose="020B0604020202020204"/>
              <a:buNone/>
            </a:pPr>
            <a:r>
              <a:rPr lang="en-US" sz="2800" b="1" cap="none" dirty="0">
                <a:solidFill>
                  <a:srgbClr val="002776"/>
                </a:solidFill>
                <a:latin typeface="Arial" panose="020B0604020202020204"/>
                <a:ea typeface="Arial" panose="020B0604020202020204"/>
                <a:cs typeface="Arial" panose="020B0604020202020204"/>
                <a:sym typeface="Arial" panose="020B0604020202020204"/>
              </a:rPr>
              <a:t>Exploratory Data Analysis (EDA)</a:t>
            </a:r>
            <a:endParaRPr cap="none" dirty="0">
              <a:latin typeface="Arial" panose="020B0604020202020204"/>
              <a:ea typeface="Arial" panose="020B0604020202020204"/>
              <a:cs typeface="Arial" panose="020B0604020202020204"/>
              <a:sym typeface="Arial" panose="020B0604020202020204"/>
            </a:endParaRPr>
          </a:p>
        </p:txBody>
      </p:sp>
      <p:pic>
        <p:nvPicPr>
          <p:cNvPr id="355" name="Google Shape;355;p4"/>
          <p:cNvPicPr preferRelativeResize="0"/>
          <p:nvPr/>
        </p:nvPicPr>
        <p:blipFill rotWithShape="1">
          <a:blip r:embed="rId1"/>
          <a:srcRect/>
          <a:stretch>
            <a:fillRect/>
          </a:stretch>
        </p:blipFill>
        <p:spPr>
          <a:xfrm>
            <a:off x="7771754" y="100245"/>
            <a:ext cx="1187051" cy="411359"/>
          </a:xfrm>
          <a:prstGeom prst="rect">
            <a:avLst/>
          </a:prstGeom>
          <a:noFill/>
          <a:ln>
            <a:noFill/>
          </a:ln>
        </p:spPr>
      </p:pic>
      <p:sp>
        <p:nvSpPr>
          <p:cNvPr id="8" name="Text Box 7"/>
          <p:cNvSpPr txBox="1"/>
          <p:nvPr/>
        </p:nvSpPr>
        <p:spPr>
          <a:xfrm>
            <a:off x="581660" y="5216525"/>
            <a:ext cx="8376920" cy="521970"/>
          </a:xfrm>
          <a:prstGeom prst="rect">
            <a:avLst/>
          </a:prstGeom>
          <a:noFill/>
        </p:spPr>
        <p:txBody>
          <a:bodyPr wrap="square" rtlCol="0">
            <a:spAutoFit/>
          </a:bodyPr>
          <a:lstStyle/>
          <a:p>
            <a:pPr marL="285750" indent="-285750">
              <a:buFont typeface="Arial" panose="020B0604020202020204" pitchFamily="34" charset="0"/>
              <a:buChar char="•"/>
            </a:pPr>
            <a:r>
              <a:rPr lang="en-US" dirty="0"/>
              <a:t>In the Dependency visualization, we can see different relations among the different words in the sentence of a review</a:t>
            </a:r>
            <a:endParaRPr lang="en-US" dirty="0"/>
          </a:p>
        </p:txBody>
      </p:sp>
      <p:pic>
        <p:nvPicPr>
          <p:cNvPr id="3" name="Picture 2"/>
          <p:cNvPicPr>
            <a:picLocks noChangeAspect="1"/>
          </p:cNvPicPr>
          <p:nvPr/>
        </p:nvPicPr>
        <p:blipFill>
          <a:blip r:embed="rId2"/>
          <a:stretch>
            <a:fillRect/>
          </a:stretch>
        </p:blipFill>
        <p:spPr>
          <a:xfrm>
            <a:off x="450850" y="1644015"/>
            <a:ext cx="8273415" cy="29610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p:nvPr/>
        </p:nvSpPr>
        <p:spPr>
          <a:xfrm>
            <a:off x="450632" y="511816"/>
            <a:ext cx="6435525"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dirty="0">
                <a:solidFill>
                  <a:srgbClr val="002776"/>
                </a:solidFill>
                <a:sym typeface="Arial" panose="020B0604020202020204"/>
              </a:rPr>
              <a:t>Exploratory Data Analysis (EDA)</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55" name="Google Shape;355;p4"/>
          <p:cNvPicPr preferRelativeResize="0"/>
          <p:nvPr/>
        </p:nvPicPr>
        <p:blipFill rotWithShape="1">
          <a:blip r:embed="rId1"/>
          <a:srcRect/>
          <a:stretch>
            <a:fillRect/>
          </a:stretch>
        </p:blipFill>
        <p:spPr>
          <a:xfrm>
            <a:off x="7771754" y="100245"/>
            <a:ext cx="1187051" cy="411359"/>
          </a:xfrm>
          <a:prstGeom prst="rect">
            <a:avLst/>
          </a:prstGeom>
          <a:noFill/>
          <a:ln>
            <a:noFill/>
          </a:ln>
        </p:spPr>
      </p:pic>
      <p:sp>
        <p:nvSpPr>
          <p:cNvPr id="8" name="Text Box 7"/>
          <p:cNvSpPr txBox="1"/>
          <p:nvPr/>
        </p:nvSpPr>
        <p:spPr>
          <a:xfrm>
            <a:off x="601980" y="5525135"/>
            <a:ext cx="8376920" cy="953135"/>
          </a:xfrm>
          <a:prstGeom prst="rect">
            <a:avLst/>
          </a:prstGeom>
          <a:noFill/>
        </p:spPr>
        <p:txBody>
          <a:bodyPr wrap="square" rtlCol="0">
            <a:spAutoFit/>
          </a:bodyPr>
          <a:lstStyle/>
          <a:p>
            <a:pPr marL="285750" indent="-285750">
              <a:buFont typeface="Arial" panose="020B0604020202020204" pitchFamily="34" charset="0"/>
              <a:buChar char="•"/>
            </a:pPr>
            <a:r>
              <a:rPr lang="en-US"/>
              <a:t>In the above barplot, we can observe the top 10 frequenet words in the reviews, the word ‘hotel’ has the highest occurence followed by room and others</a:t>
            </a:r>
            <a:endParaRPr lang="en-US"/>
          </a:p>
          <a:p>
            <a:pPr marL="285750" indent="-285750">
              <a:buFont typeface="Arial" panose="020B0604020202020204" pitchFamily="34" charset="0"/>
              <a:buChar char="•"/>
            </a:pPr>
            <a:r>
              <a:rPr lang="en-US"/>
              <a:t>By this plot we can pick out the necessary words that are helpful for the text processing/Sentimental analysis. </a:t>
            </a:r>
            <a:endParaRPr lang="en-US"/>
          </a:p>
        </p:txBody>
      </p:sp>
      <p:pic>
        <p:nvPicPr>
          <p:cNvPr id="2" name="Picture 1"/>
          <p:cNvPicPr>
            <a:picLocks noChangeAspect="1"/>
          </p:cNvPicPr>
          <p:nvPr/>
        </p:nvPicPr>
        <p:blipFill>
          <a:blip r:embed="rId2"/>
          <a:stretch>
            <a:fillRect/>
          </a:stretch>
        </p:blipFill>
        <p:spPr>
          <a:xfrm>
            <a:off x="601980" y="1227455"/>
            <a:ext cx="7995285" cy="39858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p:nvPr/>
        </p:nvSpPr>
        <p:spPr>
          <a:xfrm>
            <a:off x="450632" y="511816"/>
            <a:ext cx="6435525"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dirty="0">
                <a:solidFill>
                  <a:srgbClr val="002776"/>
                </a:solidFill>
                <a:sym typeface="Arial" panose="020B0604020202020204"/>
              </a:rPr>
              <a:t>Exploratory Data Analysis (EDA)</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55" name="Google Shape;355;p4"/>
          <p:cNvPicPr preferRelativeResize="0"/>
          <p:nvPr/>
        </p:nvPicPr>
        <p:blipFill rotWithShape="1">
          <a:blip r:embed="rId1"/>
          <a:srcRect/>
          <a:stretch>
            <a:fillRect/>
          </a:stretch>
        </p:blipFill>
        <p:spPr>
          <a:xfrm>
            <a:off x="7771754" y="100245"/>
            <a:ext cx="1187051" cy="411359"/>
          </a:xfrm>
          <a:prstGeom prst="rect">
            <a:avLst/>
          </a:prstGeom>
          <a:noFill/>
          <a:ln>
            <a:noFill/>
          </a:ln>
        </p:spPr>
      </p:pic>
      <p:sp>
        <p:nvSpPr>
          <p:cNvPr id="8" name="Text Box 7"/>
          <p:cNvSpPr txBox="1"/>
          <p:nvPr/>
        </p:nvSpPr>
        <p:spPr>
          <a:xfrm>
            <a:off x="601980" y="5525135"/>
            <a:ext cx="8376920" cy="737235"/>
          </a:xfrm>
          <a:prstGeom prst="rect">
            <a:avLst/>
          </a:prstGeom>
          <a:noFill/>
        </p:spPr>
        <p:txBody>
          <a:bodyPr wrap="square" rtlCol="0">
            <a:spAutoFit/>
          </a:bodyPr>
          <a:lstStyle/>
          <a:p>
            <a:pPr marL="285750" indent="-285750">
              <a:buFont typeface="Arial" panose="020B0604020202020204" pitchFamily="34" charset="0"/>
              <a:buChar char="•"/>
            </a:pPr>
            <a:r>
              <a:rPr lang="en-US" dirty="0"/>
              <a:t>In the ratings barplot, we can see the distribution of the ratings of the reviews in the dataset</a:t>
            </a:r>
            <a:endParaRPr lang="en-US" dirty="0"/>
          </a:p>
          <a:p>
            <a:pPr marL="285750" indent="-285750">
              <a:buFont typeface="Arial" panose="020B0604020202020204" pitchFamily="34" charset="0"/>
              <a:buChar char="•"/>
            </a:pPr>
            <a:r>
              <a:rPr lang="en-US" dirty="0"/>
              <a:t>As we can see that most of the reviews in this dataset are positive compared to the neutral and negative reviews</a:t>
            </a:r>
            <a:endParaRPr lang="en-US" dirty="0"/>
          </a:p>
        </p:txBody>
      </p:sp>
      <p:pic>
        <p:nvPicPr>
          <p:cNvPr id="2" name="Picture 1"/>
          <p:cNvPicPr>
            <a:picLocks noChangeAspect="1"/>
          </p:cNvPicPr>
          <p:nvPr/>
        </p:nvPicPr>
        <p:blipFill>
          <a:blip r:embed="rId2"/>
          <a:stretch>
            <a:fillRect/>
          </a:stretch>
        </p:blipFill>
        <p:spPr>
          <a:xfrm>
            <a:off x="1308100" y="1032510"/>
            <a:ext cx="5577840" cy="42214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p:nvPr/>
        </p:nvSpPr>
        <p:spPr>
          <a:xfrm>
            <a:off x="450632" y="511816"/>
            <a:ext cx="6435525"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dirty="0">
                <a:solidFill>
                  <a:srgbClr val="002776"/>
                </a:solidFill>
                <a:sym typeface="Arial" panose="020B0604020202020204"/>
              </a:rPr>
              <a:t>Exploratory Data Analysis (EDA)</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55" name="Google Shape;355;p4"/>
          <p:cNvPicPr preferRelativeResize="0"/>
          <p:nvPr/>
        </p:nvPicPr>
        <p:blipFill rotWithShape="1">
          <a:blip r:embed="rId1"/>
          <a:srcRect/>
          <a:stretch>
            <a:fillRect/>
          </a:stretch>
        </p:blipFill>
        <p:spPr>
          <a:xfrm>
            <a:off x="7771754" y="100245"/>
            <a:ext cx="1187051" cy="411359"/>
          </a:xfrm>
          <a:prstGeom prst="rect">
            <a:avLst/>
          </a:prstGeom>
          <a:noFill/>
          <a:ln>
            <a:noFill/>
          </a:ln>
        </p:spPr>
      </p:pic>
      <p:sp>
        <p:nvSpPr>
          <p:cNvPr id="6" name="Text Box 5"/>
          <p:cNvSpPr txBox="1"/>
          <p:nvPr/>
        </p:nvSpPr>
        <p:spPr>
          <a:xfrm>
            <a:off x="620395" y="6047105"/>
            <a:ext cx="7790180" cy="521970"/>
          </a:xfrm>
          <a:prstGeom prst="rect">
            <a:avLst/>
          </a:prstGeom>
          <a:noFill/>
        </p:spPr>
        <p:txBody>
          <a:bodyPr wrap="square" rtlCol="0">
            <a:spAutoFit/>
          </a:bodyPr>
          <a:lstStyle/>
          <a:p>
            <a:pPr marL="285750" indent="-285750">
              <a:buFont typeface="Arial" panose="020B0604020202020204" pitchFamily="34" charset="0"/>
              <a:buChar char="•"/>
            </a:pPr>
            <a:r>
              <a:rPr lang="en-US"/>
              <a:t>In this distribution, we can see the frequency of review length of the reviews.</a:t>
            </a:r>
            <a:endParaRPr lang="en-US"/>
          </a:p>
          <a:p>
            <a:pPr marL="285750" indent="-285750">
              <a:buFont typeface="Arial" panose="020B0604020202020204" pitchFamily="34" charset="0"/>
              <a:buChar char="•"/>
            </a:pPr>
            <a:r>
              <a:rPr lang="en-US"/>
              <a:t>Most of the reviews are having words on average of 1500</a:t>
            </a:r>
            <a:endParaRPr lang="en-US"/>
          </a:p>
        </p:txBody>
      </p:sp>
      <p:pic>
        <p:nvPicPr>
          <p:cNvPr id="3" name="Picture 2"/>
          <p:cNvPicPr>
            <a:picLocks noChangeAspect="1"/>
          </p:cNvPicPr>
          <p:nvPr/>
        </p:nvPicPr>
        <p:blipFill>
          <a:blip r:embed="rId2"/>
          <a:stretch>
            <a:fillRect/>
          </a:stretch>
        </p:blipFill>
        <p:spPr>
          <a:xfrm>
            <a:off x="1191260" y="1235075"/>
            <a:ext cx="6115050" cy="4508500"/>
          </a:xfrm>
          <a:prstGeom prst="rect">
            <a:avLst/>
          </a:prstGeom>
        </p:spPr>
      </p:pic>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2863</Words>
  <Application>WPS Presentation</Application>
  <PresentationFormat>On-screen Show (4:3)</PresentationFormat>
  <Paragraphs>81</Paragraphs>
  <Slides>17</Slides>
  <Notes>12</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17</vt:i4>
      </vt:variant>
    </vt:vector>
  </HeadingPairs>
  <TitlesOfParts>
    <vt:vector size="31" baseType="lpstr">
      <vt:lpstr>Arial</vt:lpstr>
      <vt:lpstr>SimSun</vt:lpstr>
      <vt:lpstr>Wingdings</vt:lpstr>
      <vt:lpstr>Arial</vt:lpstr>
      <vt:lpstr>Century Gothic</vt:lpstr>
      <vt:lpstr>Noto Sans Symbols</vt:lpstr>
      <vt:lpstr>Segoe Print</vt:lpstr>
      <vt:lpstr>Calibri</vt:lpstr>
      <vt:lpstr>Verdana</vt:lpstr>
      <vt:lpstr>Microsoft YaHei</vt:lpstr>
      <vt:lpstr>Arial Unicode MS</vt:lpstr>
      <vt:lpstr>Perception</vt:lpstr>
      <vt:lpstr>Custom Design</vt:lpstr>
      <vt:lpstr>Theme2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sailohith</cp:lastModifiedBy>
  <cp:revision>52</cp:revision>
  <dcterms:created xsi:type="dcterms:W3CDTF">2023-12-01T05:46:00Z</dcterms:created>
  <dcterms:modified xsi:type="dcterms:W3CDTF">2024-02-18T05:12:33Z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y fmtid="{D5CDD505-2E9C-101B-9397-08002B2CF9AE}" pid="5" name="ICV">
    <vt:lpwstr>0106058DBE47464DA08C281335D219C0</vt:lpwstr>
  </property>
  <property fmtid="{D5CDD505-2E9C-101B-9397-08002B2CF9AE}" pid="6" name="KSOProductBuildVer">
    <vt:lpwstr>1033-11.2.0.11225</vt:lpwstr>
  </property>
</Properties>
</file>