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Bebas Neue"/>
      <p:regular r:id="rId35"/>
    </p:embeddedFont>
    <p:embeddedFont>
      <p:font typeface="Barlow Medium"/>
      <p:regular r:id="rId36"/>
      <p:bold r:id="rId37"/>
      <p:italic r:id="rId38"/>
      <p:boldItalic r:id="rId39"/>
    </p:embeddedFont>
    <p:embeddedFont>
      <p:font typeface="Montserrat ExtraBold"/>
      <p:bold r:id="rId40"/>
      <p:boldItalic r:id="rId41"/>
    </p:embeddedFont>
    <p:embeddedFont>
      <p:font typeface="PT Sans"/>
      <p:regular r:id="rId42"/>
      <p:bold r:id="rId43"/>
      <p:italic r:id="rId44"/>
      <p:boldItalic r:id="rId45"/>
    </p:embeddedFont>
    <p:embeddedFont>
      <p:font typeface="Barlow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ExtraBold-bold.fntdata"/><Relationship Id="rId42" Type="http://schemas.openxmlformats.org/officeDocument/2006/relationships/font" Target="fonts/PTSans-regular.fntdata"/><Relationship Id="rId41" Type="http://schemas.openxmlformats.org/officeDocument/2006/relationships/font" Target="fonts/MontserratExtraBold-boldItalic.fntdata"/><Relationship Id="rId44" Type="http://schemas.openxmlformats.org/officeDocument/2006/relationships/font" Target="fonts/PTSans-italic.fntdata"/><Relationship Id="rId43" Type="http://schemas.openxmlformats.org/officeDocument/2006/relationships/font" Target="fonts/PTSans-bold.fntdata"/><Relationship Id="rId46" Type="http://schemas.openxmlformats.org/officeDocument/2006/relationships/font" Target="fonts/Barlow-regular.fntdata"/><Relationship Id="rId45" Type="http://schemas.openxmlformats.org/officeDocument/2006/relationships/font" Target="fonts/PT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Barlow-italic.fntdata"/><Relationship Id="rId47" Type="http://schemas.openxmlformats.org/officeDocument/2006/relationships/font" Target="fonts/Barlow-bold.fntdata"/><Relationship Id="rId49" Type="http://schemas.openxmlformats.org/officeDocument/2006/relationships/font" Target="fonts/Barl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33" Type="http://schemas.openxmlformats.org/officeDocument/2006/relationships/font" Target="fonts/Montserrat-italic.fntdata"/><Relationship Id="rId32" Type="http://schemas.openxmlformats.org/officeDocument/2006/relationships/font" Target="fonts/Montserrat-bold.fntdata"/><Relationship Id="rId35" Type="http://schemas.openxmlformats.org/officeDocument/2006/relationships/font" Target="fonts/BebasNeue-regular.fntdata"/><Relationship Id="rId34" Type="http://schemas.openxmlformats.org/officeDocument/2006/relationships/font" Target="fonts/Montserrat-boldItalic.fntdata"/><Relationship Id="rId37" Type="http://schemas.openxmlformats.org/officeDocument/2006/relationships/font" Target="fonts/BarlowMedium-bold.fntdata"/><Relationship Id="rId36" Type="http://schemas.openxmlformats.org/officeDocument/2006/relationships/font" Target="fonts/BarlowMedium-regular.fntdata"/><Relationship Id="rId39" Type="http://schemas.openxmlformats.org/officeDocument/2006/relationships/font" Target="fonts/BarlowMedium-boldItalic.fntdata"/><Relationship Id="rId38" Type="http://schemas.openxmlformats.org/officeDocument/2006/relationships/font" Target="fonts/BarlowMedium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29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756499f2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2756499f2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E2B2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Prepare a presentation as the version for pitching your ideas to the company. </a:t>
            </a:r>
            <a:endParaRPr sz="900">
              <a:solidFill>
                <a:srgbClr val="2E2B2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E2B2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Introduce group &amp; role (Include your name on the first presentation slides) </a:t>
            </a:r>
            <a:endParaRPr sz="900">
              <a:solidFill>
                <a:srgbClr val="2E2B2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E2B2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Explain scenarios</a:t>
            </a:r>
            <a:endParaRPr sz="900">
              <a:solidFill>
                <a:srgbClr val="2E2B2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E2B2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Share prototype of your chatbot (Code demo).</a:t>
            </a:r>
            <a:endParaRPr sz="900">
              <a:solidFill>
                <a:srgbClr val="2E2B2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E2B2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[Recommend] You can also generate 2-3 min demo video clip as well.</a:t>
            </a:r>
            <a:endParaRPr sz="900">
              <a:solidFill>
                <a:srgbClr val="2E2B2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E2B2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=&gt; You will have 8 minutes in total, but try to finish your presentation within 5 minutes with a concise code demo.</a:t>
            </a:r>
            <a:endParaRPr sz="900">
              <a:solidFill>
                <a:srgbClr val="2E2B2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275bd4a548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275bd4a54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756499f28e_1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756499f28e_1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2756499f28e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2756499f28e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performs sentiment analysis on user feedback after every conversation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code first verifies user identity based userid and password belongs to the dataframe of user information we have. then 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collects user feedback, use functions to 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processes their input, performs sentiment analysis, and appends the analyzed data to DataFrames. 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code aims to improve Netflix's services based on user suggestions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275bd4a548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275bd4a54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23d42fbf35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23d42fbf35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27598b7369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27598b7369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2756499f28e_1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2756499f28e_1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756499f2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756499f2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E2B2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756499f28e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756499f28e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756499f28e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2756499f28e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most important function in the code. The </a:t>
            </a:r>
            <a:r>
              <a:rPr lang="en"/>
              <a:t>function contains two parameters: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Text: in context is the response </a:t>
            </a:r>
            <a:r>
              <a:rPr lang="en"/>
              <a:t>from</a:t>
            </a:r>
            <a:r>
              <a:rPr lang="en"/>
              <a:t> the user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Word_dictionary: containing keywords as keys and associated numbers as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code's purpose is to identify specific list of numbers associated with keywords found in the input text.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given number will lead the users to the next step in the conversation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examples in demo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275ae73ca6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275ae73ca6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75ae73ca60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275ae73ca60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275ae73ca60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275ae73ca60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2756499f28e_1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2756499f28e_1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suggestion: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section the chatbot will give the watch suggestion for users based on their request on released year and genres, and rank the top 10 suggestions by imdb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used the libraries, seaborn and matplotlib, both are data visualization tools on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aiming a higher user engagement on netflix.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069775" y="1461413"/>
            <a:ext cx="53610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6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785875" y="3167513"/>
            <a:ext cx="3928800" cy="4758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5110727">
            <a:off x="901478" y="2789148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887913">
            <a:off x="6922359" y="3197778"/>
            <a:ext cx="2330060" cy="2812448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946845">
            <a:off x="-451780" y="-692935"/>
            <a:ext cx="2329997" cy="2812372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-5110727">
            <a:off x="6921278" y="-881789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3" name="Google Shape;233;p11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accent3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hasCustomPrompt="1" type="title"/>
          </p:nvPr>
        </p:nvSpPr>
        <p:spPr>
          <a:xfrm>
            <a:off x="855956" y="3260125"/>
            <a:ext cx="3383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3"/>
          <p:cNvSpPr txBox="1"/>
          <p:nvPr>
            <p:ph idx="1" type="subTitle"/>
          </p:nvPr>
        </p:nvSpPr>
        <p:spPr>
          <a:xfrm>
            <a:off x="855956" y="4029600"/>
            <a:ext cx="33834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9" name="Google Shape;239;p13"/>
          <p:cNvSpPr txBox="1"/>
          <p:nvPr>
            <p:ph hasCustomPrompt="1" idx="2" type="title"/>
          </p:nvPr>
        </p:nvSpPr>
        <p:spPr>
          <a:xfrm>
            <a:off x="2880300" y="1605075"/>
            <a:ext cx="3383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13"/>
          <p:cNvSpPr txBox="1"/>
          <p:nvPr>
            <p:ph idx="3" type="subTitle"/>
          </p:nvPr>
        </p:nvSpPr>
        <p:spPr>
          <a:xfrm>
            <a:off x="2880300" y="2380000"/>
            <a:ext cx="33834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1" name="Google Shape;241;p13"/>
          <p:cNvSpPr txBox="1"/>
          <p:nvPr>
            <p:ph hasCustomPrompt="1" idx="4" type="title"/>
          </p:nvPr>
        </p:nvSpPr>
        <p:spPr>
          <a:xfrm>
            <a:off x="4943163" y="3260125"/>
            <a:ext cx="3383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/>
          <p:nvPr>
            <p:ph idx="5" type="subTitle"/>
          </p:nvPr>
        </p:nvSpPr>
        <p:spPr>
          <a:xfrm>
            <a:off x="4943163" y="4029600"/>
            <a:ext cx="33834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3" name="Google Shape;243;p13"/>
          <p:cNvSpPr/>
          <p:nvPr/>
        </p:nvSpPr>
        <p:spPr>
          <a:xfrm rot="-5400000">
            <a:off x="-809652" y="3323314"/>
            <a:ext cx="2604336" cy="314350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602750" y="3155488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13"/>
          <p:cNvGrpSpPr/>
          <p:nvPr/>
        </p:nvGrpSpPr>
        <p:grpSpPr>
          <a:xfrm>
            <a:off x="8449550" y="3380363"/>
            <a:ext cx="212225" cy="212525"/>
            <a:chOff x="5462525" y="6910750"/>
            <a:chExt cx="212225" cy="212525"/>
          </a:xfrm>
        </p:grpSpPr>
        <p:sp>
          <p:nvSpPr>
            <p:cNvPr id="246" name="Google Shape;246;p13"/>
            <p:cNvSpPr/>
            <p:nvPr/>
          </p:nvSpPr>
          <p:spPr>
            <a:xfrm>
              <a:off x="5562300" y="6910750"/>
              <a:ext cx="12675" cy="80150"/>
            </a:xfrm>
            <a:custGeom>
              <a:rect b="b" l="l" r="r" t="t"/>
              <a:pathLst>
                <a:path extrusionOk="0" h="3206" w="507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5562300" y="7043150"/>
              <a:ext cx="12675" cy="80125"/>
            </a:xfrm>
            <a:custGeom>
              <a:rect b="b" l="l" r="r" t="t"/>
              <a:pathLst>
                <a:path extrusionOk="0" h="3205" w="507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55946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54625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5508350" y="6957000"/>
              <a:ext cx="48075" cy="46775"/>
            </a:xfrm>
            <a:custGeom>
              <a:rect b="b" l="l" r="r" t="t"/>
              <a:pathLst>
                <a:path extrusionOk="0" h="1871" w="1923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5580850" y="7029800"/>
              <a:ext cx="47825" cy="46875"/>
            </a:xfrm>
            <a:custGeom>
              <a:rect b="b" l="l" r="r" t="t"/>
              <a:pathLst>
                <a:path extrusionOk="0" h="1875" w="1913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5580850" y="6957000"/>
              <a:ext cx="47825" cy="46675"/>
            </a:xfrm>
            <a:custGeom>
              <a:rect b="b" l="l" r="r" t="t"/>
              <a:pathLst>
                <a:path extrusionOk="0" h="1867" w="1913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5508350" y="7029800"/>
              <a:ext cx="48075" cy="46875"/>
            </a:xfrm>
            <a:custGeom>
              <a:rect b="b" l="l" r="r" t="t"/>
              <a:pathLst>
                <a:path extrusionOk="0" h="1875" w="1923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13"/>
          <p:cNvSpPr/>
          <p:nvPr/>
        </p:nvSpPr>
        <p:spPr>
          <a:xfrm>
            <a:off x="8521125" y="1807725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13"/>
          <p:cNvGrpSpPr/>
          <p:nvPr/>
        </p:nvGrpSpPr>
        <p:grpSpPr>
          <a:xfrm>
            <a:off x="239338" y="1654950"/>
            <a:ext cx="285575" cy="285575"/>
            <a:chOff x="5719425" y="7613975"/>
            <a:chExt cx="285575" cy="285575"/>
          </a:xfrm>
        </p:grpSpPr>
        <p:sp>
          <p:nvSpPr>
            <p:cNvPr id="256" name="Google Shape;256;p13"/>
            <p:cNvSpPr/>
            <p:nvPr/>
          </p:nvSpPr>
          <p:spPr>
            <a:xfrm>
              <a:off x="5853500" y="7613975"/>
              <a:ext cx="16875" cy="107400"/>
            </a:xfrm>
            <a:custGeom>
              <a:rect b="b" l="l" r="r" t="t"/>
              <a:pathLst>
                <a:path extrusionOk="0" h="4296" w="675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5853500" y="7792175"/>
              <a:ext cx="16875" cy="107375"/>
            </a:xfrm>
            <a:custGeom>
              <a:rect b="b" l="l" r="r" t="t"/>
              <a:pathLst>
                <a:path extrusionOk="0" h="4295" w="675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5897325" y="7748600"/>
              <a:ext cx="107675" cy="16900"/>
            </a:xfrm>
            <a:custGeom>
              <a:rect b="b" l="l" r="r" t="t"/>
              <a:pathLst>
                <a:path extrusionOk="0" h="676" w="4307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5719425" y="7748600"/>
              <a:ext cx="107375" cy="16900"/>
            </a:xfrm>
            <a:custGeom>
              <a:rect b="b" l="l" r="r" t="t"/>
              <a:pathLst>
                <a:path extrusionOk="0" h="676" w="4295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5780975" y="7676450"/>
              <a:ext cx="64100" cy="63100"/>
            </a:xfrm>
            <a:custGeom>
              <a:rect b="b" l="l" r="r" t="t"/>
              <a:pathLst>
                <a:path extrusionOk="0" h="2524" w="2564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5878775" y="7774525"/>
              <a:ext cx="64400" cy="63125"/>
            </a:xfrm>
            <a:custGeom>
              <a:rect b="b" l="l" r="r" t="t"/>
              <a:pathLst>
                <a:path extrusionOk="0" h="2525" w="2576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5878775" y="7676450"/>
              <a:ext cx="64400" cy="63100"/>
            </a:xfrm>
            <a:custGeom>
              <a:rect b="b" l="l" r="r" t="t"/>
              <a:pathLst>
                <a:path extrusionOk="0" h="2524" w="2576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5780975" y="7774325"/>
              <a:ext cx="64100" cy="63325"/>
            </a:xfrm>
            <a:custGeom>
              <a:rect b="b" l="l" r="r" t="t"/>
              <a:pathLst>
                <a:path extrusionOk="0" h="2533" w="2564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13"/>
          <p:cNvSpPr/>
          <p:nvPr/>
        </p:nvSpPr>
        <p:spPr>
          <a:xfrm rot="-5400000">
            <a:off x="7253498" y="-1264286"/>
            <a:ext cx="2604336" cy="314350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 txBox="1"/>
          <p:nvPr>
            <p:ph hasCustomPrompt="1" type="title"/>
          </p:nvPr>
        </p:nvSpPr>
        <p:spPr>
          <a:xfrm>
            <a:off x="1284000" y="2147975"/>
            <a:ext cx="6576000" cy="10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67" name="Google Shape;267;p14"/>
          <p:cNvSpPr txBox="1"/>
          <p:nvPr>
            <p:ph idx="1" type="subTitle"/>
          </p:nvPr>
        </p:nvSpPr>
        <p:spPr>
          <a:xfrm>
            <a:off x="1284000" y="336470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8" name="Google Shape;268;p14"/>
          <p:cNvSpPr/>
          <p:nvPr/>
        </p:nvSpPr>
        <p:spPr>
          <a:xfrm rot="-6167820">
            <a:off x="4618" y="3221912"/>
            <a:ext cx="2604292" cy="3143454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"/>
          <p:cNvSpPr/>
          <p:nvPr/>
        </p:nvSpPr>
        <p:spPr>
          <a:xfrm rot="319960">
            <a:off x="8102575" y="1307104"/>
            <a:ext cx="2330034" cy="2812417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"/>
          <p:cNvSpPr/>
          <p:nvPr/>
        </p:nvSpPr>
        <p:spPr>
          <a:xfrm rot="2454436">
            <a:off x="6922386" y="3608605"/>
            <a:ext cx="2330016" cy="2812395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"/>
          <p:cNvSpPr/>
          <p:nvPr/>
        </p:nvSpPr>
        <p:spPr>
          <a:xfrm rot="-5110727">
            <a:off x="6921278" y="-881789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5" name="Google Shape;275;p16"/>
          <p:cNvSpPr txBox="1"/>
          <p:nvPr>
            <p:ph hasCustomPrompt="1" idx="2" type="title"/>
          </p:nvPr>
        </p:nvSpPr>
        <p:spPr>
          <a:xfrm>
            <a:off x="1222658" y="1480875"/>
            <a:ext cx="21948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6" name="Google Shape;276;p16"/>
          <p:cNvSpPr txBox="1"/>
          <p:nvPr>
            <p:ph hasCustomPrompt="1" idx="3" type="title"/>
          </p:nvPr>
        </p:nvSpPr>
        <p:spPr>
          <a:xfrm>
            <a:off x="1222650" y="2914300"/>
            <a:ext cx="19206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" name="Google Shape;277;p16"/>
          <p:cNvSpPr txBox="1"/>
          <p:nvPr>
            <p:ph hasCustomPrompt="1" idx="4" type="title"/>
          </p:nvPr>
        </p:nvSpPr>
        <p:spPr>
          <a:xfrm>
            <a:off x="3673865" y="1480875"/>
            <a:ext cx="19206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8" name="Google Shape;278;p16"/>
          <p:cNvSpPr txBox="1"/>
          <p:nvPr>
            <p:ph hasCustomPrompt="1" idx="5" type="title"/>
          </p:nvPr>
        </p:nvSpPr>
        <p:spPr>
          <a:xfrm>
            <a:off x="3673865" y="2914296"/>
            <a:ext cx="19206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9" name="Google Shape;279;p16"/>
          <p:cNvSpPr txBox="1"/>
          <p:nvPr>
            <p:ph hasCustomPrompt="1" idx="6" type="title"/>
          </p:nvPr>
        </p:nvSpPr>
        <p:spPr>
          <a:xfrm>
            <a:off x="5850750" y="1480875"/>
            <a:ext cx="20706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0" name="Google Shape;280;p16"/>
          <p:cNvSpPr txBox="1"/>
          <p:nvPr>
            <p:ph hasCustomPrompt="1" idx="7" type="title"/>
          </p:nvPr>
        </p:nvSpPr>
        <p:spPr>
          <a:xfrm>
            <a:off x="5850750" y="2914296"/>
            <a:ext cx="20706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1" name="Google Shape;281;p16"/>
          <p:cNvSpPr txBox="1"/>
          <p:nvPr>
            <p:ph idx="1" type="subTitle"/>
          </p:nvPr>
        </p:nvSpPr>
        <p:spPr>
          <a:xfrm>
            <a:off x="1222658" y="1928475"/>
            <a:ext cx="21948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2" name="Google Shape;282;p16"/>
          <p:cNvSpPr txBox="1"/>
          <p:nvPr>
            <p:ph idx="8" type="subTitle"/>
          </p:nvPr>
        </p:nvSpPr>
        <p:spPr>
          <a:xfrm>
            <a:off x="3673865" y="1928475"/>
            <a:ext cx="19206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3" name="Google Shape;283;p16"/>
          <p:cNvSpPr txBox="1"/>
          <p:nvPr>
            <p:ph idx="9" type="subTitle"/>
          </p:nvPr>
        </p:nvSpPr>
        <p:spPr>
          <a:xfrm>
            <a:off x="5850750" y="1928475"/>
            <a:ext cx="20706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4" name="Google Shape;284;p16"/>
          <p:cNvSpPr txBox="1"/>
          <p:nvPr>
            <p:ph idx="13" type="subTitle"/>
          </p:nvPr>
        </p:nvSpPr>
        <p:spPr>
          <a:xfrm>
            <a:off x="1222658" y="3361850"/>
            <a:ext cx="19191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5" name="Google Shape;285;p16"/>
          <p:cNvSpPr txBox="1"/>
          <p:nvPr>
            <p:ph idx="14" type="subTitle"/>
          </p:nvPr>
        </p:nvSpPr>
        <p:spPr>
          <a:xfrm>
            <a:off x="3673865" y="3361850"/>
            <a:ext cx="19206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6" name="Google Shape;286;p16"/>
          <p:cNvSpPr txBox="1"/>
          <p:nvPr>
            <p:ph idx="15" type="subTitle"/>
          </p:nvPr>
        </p:nvSpPr>
        <p:spPr>
          <a:xfrm>
            <a:off x="5850750" y="3361850"/>
            <a:ext cx="20706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7" name="Google Shape;287;p16"/>
          <p:cNvSpPr/>
          <p:nvPr/>
        </p:nvSpPr>
        <p:spPr>
          <a:xfrm rot="-5110727">
            <a:off x="-760972" y="3238298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6"/>
          <p:cNvSpPr/>
          <p:nvPr/>
        </p:nvSpPr>
        <p:spPr>
          <a:xfrm rot="1887913">
            <a:off x="7191272" y="3504678"/>
            <a:ext cx="2330060" cy="2812448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"/>
          <p:cNvSpPr/>
          <p:nvPr/>
        </p:nvSpPr>
        <p:spPr>
          <a:xfrm>
            <a:off x="608375" y="3245213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16"/>
          <p:cNvGrpSpPr/>
          <p:nvPr/>
        </p:nvGrpSpPr>
        <p:grpSpPr>
          <a:xfrm>
            <a:off x="7201275" y="396700"/>
            <a:ext cx="285575" cy="285575"/>
            <a:chOff x="5719425" y="7613975"/>
            <a:chExt cx="285575" cy="285575"/>
          </a:xfrm>
        </p:grpSpPr>
        <p:sp>
          <p:nvSpPr>
            <p:cNvPr id="291" name="Google Shape;291;p16"/>
            <p:cNvSpPr/>
            <p:nvPr/>
          </p:nvSpPr>
          <p:spPr>
            <a:xfrm>
              <a:off x="5853500" y="7613975"/>
              <a:ext cx="16875" cy="107400"/>
            </a:xfrm>
            <a:custGeom>
              <a:rect b="b" l="l" r="r" t="t"/>
              <a:pathLst>
                <a:path extrusionOk="0" h="4296" w="675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853500" y="7792175"/>
              <a:ext cx="16875" cy="107375"/>
            </a:xfrm>
            <a:custGeom>
              <a:rect b="b" l="l" r="r" t="t"/>
              <a:pathLst>
                <a:path extrusionOk="0" h="4295" w="675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897325" y="7748600"/>
              <a:ext cx="107675" cy="16900"/>
            </a:xfrm>
            <a:custGeom>
              <a:rect b="b" l="l" r="r" t="t"/>
              <a:pathLst>
                <a:path extrusionOk="0" h="676" w="4307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5719425" y="7748600"/>
              <a:ext cx="107375" cy="16900"/>
            </a:xfrm>
            <a:custGeom>
              <a:rect b="b" l="l" r="r" t="t"/>
              <a:pathLst>
                <a:path extrusionOk="0" h="676" w="4295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5780975" y="7676450"/>
              <a:ext cx="64100" cy="63100"/>
            </a:xfrm>
            <a:custGeom>
              <a:rect b="b" l="l" r="r" t="t"/>
              <a:pathLst>
                <a:path extrusionOk="0" h="2524" w="2564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5878775" y="7774525"/>
              <a:ext cx="64400" cy="63125"/>
            </a:xfrm>
            <a:custGeom>
              <a:rect b="b" l="l" r="r" t="t"/>
              <a:pathLst>
                <a:path extrusionOk="0" h="2525" w="2576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5878775" y="7676450"/>
              <a:ext cx="64400" cy="63100"/>
            </a:xfrm>
            <a:custGeom>
              <a:rect b="b" l="l" r="r" t="t"/>
              <a:pathLst>
                <a:path extrusionOk="0" h="2524" w="2576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5780975" y="7774325"/>
              <a:ext cx="64100" cy="63325"/>
            </a:xfrm>
            <a:custGeom>
              <a:rect b="b" l="l" r="r" t="t"/>
              <a:pathLst>
                <a:path extrusionOk="0" h="2533" w="2564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8689088" y="3673138"/>
            <a:ext cx="212225" cy="212525"/>
            <a:chOff x="5462525" y="6910750"/>
            <a:chExt cx="212225" cy="212525"/>
          </a:xfrm>
        </p:grpSpPr>
        <p:sp>
          <p:nvSpPr>
            <p:cNvPr id="300" name="Google Shape;300;p16"/>
            <p:cNvSpPr/>
            <p:nvPr/>
          </p:nvSpPr>
          <p:spPr>
            <a:xfrm>
              <a:off x="5562300" y="6910750"/>
              <a:ext cx="12675" cy="80150"/>
            </a:xfrm>
            <a:custGeom>
              <a:rect b="b" l="l" r="r" t="t"/>
              <a:pathLst>
                <a:path extrusionOk="0" h="3206" w="507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5562300" y="7043150"/>
              <a:ext cx="12675" cy="80125"/>
            </a:xfrm>
            <a:custGeom>
              <a:rect b="b" l="l" r="r" t="t"/>
              <a:pathLst>
                <a:path extrusionOk="0" h="3205" w="507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55946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54625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5508350" y="6957000"/>
              <a:ext cx="48075" cy="46775"/>
            </a:xfrm>
            <a:custGeom>
              <a:rect b="b" l="l" r="r" t="t"/>
              <a:pathLst>
                <a:path extrusionOk="0" h="1871" w="1923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5580850" y="7029800"/>
              <a:ext cx="47825" cy="46875"/>
            </a:xfrm>
            <a:custGeom>
              <a:rect b="b" l="l" r="r" t="t"/>
              <a:pathLst>
                <a:path extrusionOk="0" h="1875" w="1913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5580850" y="6957000"/>
              <a:ext cx="47825" cy="46675"/>
            </a:xfrm>
            <a:custGeom>
              <a:rect b="b" l="l" r="r" t="t"/>
              <a:pathLst>
                <a:path extrusionOk="0" h="1867" w="1913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5508350" y="7029800"/>
              <a:ext cx="48075" cy="46875"/>
            </a:xfrm>
            <a:custGeom>
              <a:rect b="b" l="l" r="r" t="t"/>
              <a:pathLst>
                <a:path extrusionOk="0" h="1875" w="1923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16"/>
          <p:cNvSpPr/>
          <p:nvPr/>
        </p:nvSpPr>
        <p:spPr>
          <a:xfrm rot="-5110727">
            <a:off x="7253553" y="-1258364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6"/>
          <p:cNvSpPr/>
          <p:nvPr/>
        </p:nvSpPr>
        <p:spPr>
          <a:xfrm>
            <a:off x="8607200" y="2093475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16"/>
          <p:cNvGrpSpPr/>
          <p:nvPr/>
        </p:nvGrpSpPr>
        <p:grpSpPr>
          <a:xfrm>
            <a:off x="471913" y="1409200"/>
            <a:ext cx="285575" cy="285575"/>
            <a:chOff x="5719425" y="7613975"/>
            <a:chExt cx="285575" cy="285575"/>
          </a:xfrm>
        </p:grpSpPr>
        <p:sp>
          <p:nvSpPr>
            <p:cNvPr id="311" name="Google Shape;311;p16"/>
            <p:cNvSpPr/>
            <p:nvPr/>
          </p:nvSpPr>
          <p:spPr>
            <a:xfrm>
              <a:off x="5853500" y="7613975"/>
              <a:ext cx="16875" cy="107400"/>
            </a:xfrm>
            <a:custGeom>
              <a:rect b="b" l="l" r="r" t="t"/>
              <a:pathLst>
                <a:path extrusionOk="0" h="4296" w="675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5853500" y="7792175"/>
              <a:ext cx="16875" cy="107375"/>
            </a:xfrm>
            <a:custGeom>
              <a:rect b="b" l="l" r="r" t="t"/>
              <a:pathLst>
                <a:path extrusionOk="0" h="4295" w="675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5897325" y="7748600"/>
              <a:ext cx="107675" cy="16900"/>
            </a:xfrm>
            <a:custGeom>
              <a:rect b="b" l="l" r="r" t="t"/>
              <a:pathLst>
                <a:path extrusionOk="0" h="676" w="4307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5719425" y="7748600"/>
              <a:ext cx="107375" cy="16900"/>
            </a:xfrm>
            <a:custGeom>
              <a:rect b="b" l="l" r="r" t="t"/>
              <a:pathLst>
                <a:path extrusionOk="0" h="676" w="4295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5780975" y="7676450"/>
              <a:ext cx="64100" cy="63100"/>
            </a:xfrm>
            <a:custGeom>
              <a:rect b="b" l="l" r="r" t="t"/>
              <a:pathLst>
                <a:path extrusionOk="0" h="2524" w="2564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5878775" y="7774525"/>
              <a:ext cx="64400" cy="63125"/>
            </a:xfrm>
            <a:custGeom>
              <a:rect b="b" l="l" r="r" t="t"/>
              <a:pathLst>
                <a:path extrusionOk="0" h="2525" w="2576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5878775" y="7676450"/>
              <a:ext cx="64400" cy="63100"/>
            </a:xfrm>
            <a:custGeom>
              <a:rect b="b" l="l" r="r" t="t"/>
              <a:pathLst>
                <a:path extrusionOk="0" h="2524" w="2576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5780975" y="7774325"/>
              <a:ext cx="64100" cy="63325"/>
            </a:xfrm>
            <a:custGeom>
              <a:rect b="b" l="l" r="r" t="t"/>
              <a:pathLst>
                <a:path extrusionOk="0" h="2533" w="2564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16"/>
          <p:cNvSpPr/>
          <p:nvPr/>
        </p:nvSpPr>
        <p:spPr>
          <a:xfrm rot="-10564376">
            <a:off x="-1444612" y="1731865"/>
            <a:ext cx="2330078" cy="2812469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" name="Google Shape;320;p16"/>
          <p:cNvGrpSpPr/>
          <p:nvPr/>
        </p:nvGrpSpPr>
        <p:grpSpPr>
          <a:xfrm>
            <a:off x="2028900" y="4461213"/>
            <a:ext cx="285575" cy="285575"/>
            <a:chOff x="5719425" y="7613975"/>
            <a:chExt cx="285575" cy="285575"/>
          </a:xfrm>
        </p:grpSpPr>
        <p:sp>
          <p:nvSpPr>
            <p:cNvPr id="321" name="Google Shape;321;p16"/>
            <p:cNvSpPr/>
            <p:nvPr/>
          </p:nvSpPr>
          <p:spPr>
            <a:xfrm>
              <a:off x="5853500" y="7613975"/>
              <a:ext cx="16875" cy="107400"/>
            </a:xfrm>
            <a:custGeom>
              <a:rect b="b" l="l" r="r" t="t"/>
              <a:pathLst>
                <a:path extrusionOk="0" h="4296" w="675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5853500" y="7792175"/>
              <a:ext cx="16875" cy="107375"/>
            </a:xfrm>
            <a:custGeom>
              <a:rect b="b" l="l" r="r" t="t"/>
              <a:pathLst>
                <a:path extrusionOk="0" h="4295" w="675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5897325" y="7748600"/>
              <a:ext cx="107675" cy="16900"/>
            </a:xfrm>
            <a:custGeom>
              <a:rect b="b" l="l" r="r" t="t"/>
              <a:pathLst>
                <a:path extrusionOk="0" h="676" w="4307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5719425" y="7748600"/>
              <a:ext cx="107375" cy="16900"/>
            </a:xfrm>
            <a:custGeom>
              <a:rect b="b" l="l" r="r" t="t"/>
              <a:pathLst>
                <a:path extrusionOk="0" h="676" w="4295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5780975" y="7676450"/>
              <a:ext cx="64100" cy="63100"/>
            </a:xfrm>
            <a:custGeom>
              <a:rect b="b" l="l" r="r" t="t"/>
              <a:pathLst>
                <a:path extrusionOk="0" h="2524" w="2564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5878775" y="7774525"/>
              <a:ext cx="64400" cy="63125"/>
            </a:xfrm>
            <a:custGeom>
              <a:rect b="b" l="l" r="r" t="t"/>
              <a:pathLst>
                <a:path extrusionOk="0" h="2525" w="2576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5878775" y="7676450"/>
              <a:ext cx="64400" cy="63100"/>
            </a:xfrm>
            <a:custGeom>
              <a:rect b="b" l="l" r="r" t="t"/>
              <a:pathLst>
                <a:path extrusionOk="0" h="2524" w="2576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5780975" y="7774325"/>
              <a:ext cx="64100" cy="63325"/>
            </a:xfrm>
            <a:custGeom>
              <a:rect b="b" l="l" r="r" t="t"/>
              <a:pathLst>
                <a:path extrusionOk="0" h="2533" w="2564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"/>
          <p:cNvSpPr/>
          <p:nvPr/>
        </p:nvSpPr>
        <p:spPr>
          <a:xfrm rot="-5110727">
            <a:off x="-760972" y="3238298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7"/>
          <p:cNvSpPr/>
          <p:nvPr/>
        </p:nvSpPr>
        <p:spPr>
          <a:xfrm rot="1887913">
            <a:off x="7191272" y="3504678"/>
            <a:ext cx="2330060" cy="2812448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17"/>
          <p:cNvGrpSpPr/>
          <p:nvPr/>
        </p:nvGrpSpPr>
        <p:grpSpPr>
          <a:xfrm>
            <a:off x="8449550" y="3380363"/>
            <a:ext cx="212225" cy="212525"/>
            <a:chOff x="5462525" y="6910750"/>
            <a:chExt cx="212225" cy="212525"/>
          </a:xfrm>
        </p:grpSpPr>
        <p:sp>
          <p:nvSpPr>
            <p:cNvPr id="333" name="Google Shape;333;p17"/>
            <p:cNvSpPr/>
            <p:nvPr/>
          </p:nvSpPr>
          <p:spPr>
            <a:xfrm>
              <a:off x="5562300" y="6910750"/>
              <a:ext cx="12675" cy="80150"/>
            </a:xfrm>
            <a:custGeom>
              <a:rect b="b" l="l" r="r" t="t"/>
              <a:pathLst>
                <a:path extrusionOk="0" h="3206" w="507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5562300" y="7043150"/>
              <a:ext cx="12675" cy="80125"/>
            </a:xfrm>
            <a:custGeom>
              <a:rect b="b" l="l" r="r" t="t"/>
              <a:pathLst>
                <a:path extrusionOk="0" h="3205" w="507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55946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54625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5508350" y="6957000"/>
              <a:ext cx="48075" cy="46775"/>
            </a:xfrm>
            <a:custGeom>
              <a:rect b="b" l="l" r="r" t="t"/>
              <a:pathLst>
                <a:path extrusionOk="0" h="1871" w="1923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5580850" y="7029800"/>
              <a:ext cx="47825" cy="46875"/>
            </a:xfrm>
            <a:custGeom>
              <a:rect b="b" l="l" r="r" t="t"/>
              <a:pathLst>
                <a:path extrusionOk="0" h="1875" w="1913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5580850" y="6957000"/>
              <a:ext cx="47825" cy="46675"/>
            </a:xfrm>
            <a:custGeom>
              <a:rect b="b" l="l" r="r" t="t"/>
              <a:pathLst>
                <a:path extrusionOk="0" h="1867" w="1913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5508350" y="7029800"/>
              <a:ext cx="48075" cy="46875"/>
            </a:xfrm>
            <a:custGeom>
              <a:rect b="b" l="l" r="r" t="t"/>
              <a:pathLst>
                <a:path extrusionOk="0" h="1875" w="1923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17"/>
          <p:cNvSpPr/>
          <p:nvPr/>
        </p:nvSpPr>
        <p:spPr>
          <a:xfrm rot="-5110727">
            <a:off x="7253553" y="-1258364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7"/>
          <p:cNvSpPr/>
          <p:nvPr/>
        </p:nvSpPr>
        <p:spPr>
          <a:xfrm>
            <a:off x="8521125" y="1807725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17"/>
          <p:cNvGrpSpPr/>
          <p:nvPr/>
        </p:nvGrpSpPr>
        <p:grpSpPr>
          <a:xfrm>
            <a:off x="239338" y="1654950"/>
            <a:ext cx="285575" cy="285575"/>
            <a:chOff x="5719425" y="7613975"/>
            <a:chExt cx="285575" cy="285575"/>
          </a:xfrm>
        </p:grpSpPr>
        <p:sp>
          <p:nvSpPr>
            <p:cNvPr id="344" name="Google Shape;344;p17"/>
            <p:cNvSpPr/>
            <p:nvPr/>
          </p:nvSpPr>
          <p:spPr>
            <a:xfrm>
              <a:off x="5853500" y="7613975"/>
              <a:ext cx="16875" cy="107400"/>
            </a:xfrm>
            <a:custGeom>
              <a:rect b="b" l="l" r="r" t="t"/>
              <a:pathLst>
                <a:path extrusionOk="0" h="4296" w="675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5853500" y="7792175"/>
              <a:ext cx="16875" cy="107375"/>
            </a:xfrm>
            <a:custGeom>
              <a:rect b="b" l="l" r="r" t="t"/>
              <a:pathLst>
                <a:path extrusionOk="0" h="4295" w="675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5897325" y="7748600"/>
              <a:ext cx="107675" cy="16900"/>
            </a:xfrm>
            <a:custGeom>
              <a:rect b="b" l="l" r="r" t="t"/>
              <a:pathLst>
                <a:path extrusionOk="0" h="676" w="4307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5719425" y="7748600"/>
              <a:ext cx="107375" cy="16900"/>
            </a:xfrm>
            <a:custGeom>
              <a:rect b="b" l="l" r="r" t="t"/>
              <a:pathLst>
                <a:path extrusionOk="0" h="676" w="4295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5780975" y="7676450"/>
              <a:ext cx="64100" cy="63100"/>
            </a:xfrm>
            <a:custGeom>
              <a:rect b="b" l="l" r="r" t="t"/>
              <a:pathLst>
                <a:path extrusionOk="0" h="2524" w="2564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5878775" y="7774525"/>
              <a:ext cx="64400" cy="63125"/>
            </a:xfrm>
            <a:custGeom>
              <a:rect b="b" l="l" r="r" t="t"/>
              <a:pathLst>
                <a:path extrusionOk="0" h="2525" w="2576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5878775" y="7676450"/>
              <a:ext cx="64400" cy="63100"/>
            </a:xfrm>
            <a:custGeom>
              <a:rect b="b" l="l" r="r" t="t"/>
              <a:pathLst>
                <a:path extrusionOk="0" h="2524" w="2576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5780975" y="7774325"/>
              <a:ext cx="64100" cy="63325"/>
            </a:xfrm>
            <a:custGeom>
              <a:rect b="b" l="l" r="r" t="t"/>
              <a:pathLst>
                <a:path extrusionOk="0" h="2533" w="2564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17"/>
          <p:cNvSpPr/>
          <p:nvPr/>
        </p:nvSpPr>
        <p:spPr>
          <a:xfrm rot="-10564376">
            <a:off x="-948862" y="-948435"/>
            <a:ext cx="2330078" cy="2812469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 txBox="1"/>
          <p:nvPr>
            <p:ph type="title"/>
          </p:nvPr>
        </p:nvSpPr>
        <p:spPr>
          <a:xfrm>
            <a:off x="722376" y="448056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4" name="Google Shape;354;p17"/>
          <p:cNvSpPr txBox="1"/>
          <p:nvPr>
            <p:ph idx="1" type="subTitle"/>
          </p:nvPr>
        </p:nvSpPr>
        <p:spPr>
          <a:xfrm>
            <a:off x="722375" y="1174950"/>
            <a:ext cx="77085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"/>
          <p:cNvSpPr/>
          <p:nvPr/>
        </p:nvSpPr>
        <p:spPr>
          <a:xfrm rot="-5110727">
            <a:off x="-760972" y="3238298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8"/>
          <p:cNvSpPr/>
          <p:nvPr/>
        </p:nvSpPr>
        <p:spPr>
          <a:xfrm rot="1887913">
            <a:off x="7191272" y="3504678"/>
            <a:ext cx="2330060" cy="2812448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18"/>
          <p:cNvGrpSpPr/>
          <p:nvPr/>
        </p:nvGrpSpPr>
        <p:grpSpPr>
          <a:xfrm>
            <a:off x="8324650" y="3508163"/>
            <a:ext cx="212225" cy="212525"/>
            <a:chOff x="5462525" y="6910750"/>
            <a:chExt cx="212225" cy="212525"/>
          </a:xfrm>
        </p:grpSpPr>
        <p:sp>
          <p:nvSpPr>
            <p:cNvPr id="359" name="Google Shape;359;p18"/>
            <p:cNvSpPr/>
            <p:nvPr/>
          </p:nvSpPr>
          <p:spPr>
            <a:xfrm>
              <a:off x="5562300" y="6910750"/>
              <a:ext cx="12675" cy="80150"/>
            </a:xfrm>
            <a:custGeom>
              <a:rect b="b" l="l" r="r" t="t"/>
              <a:pathLst>
                <a:path extrusionOk="0" h="3206" w="507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5562300" y="7043150"/>
              <a:ext cx="12675" cy="80125"/>
            </a:xfrm>
            <a:custGeom>
              <a:rect b="b" l="l" r="r" t="t"/>
              <a:pathLst>
                <a:path extrusionOk="0" h="3205" w="507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55946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54625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5508350" y="6957000"/>
              <a:ext cx="48075" cy="46775"/>
            </a:xfrm>
            <a:custGeom>
              <a:rect b="b" l="l" r="r" t="t"/>
              <a:pathLst>
                <a:path extrusionOk="0" h="1871" w="1923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5580850" y="7029800"/>
              <a:ext cx="47825" cy="46875"/>
            </a:xfrm>
            <a:custGeom>
              <a:rect b="b" l="l" r="r" t="t"/>
              <a:pathLst>
                <a:path extrusionOk="0" h="1875" w="1913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5580850" y="6957000"/>
              <a:ext cx="47825" cy="46675"/>
            </a:xfrm>
            <a:custGeom>
              <a:rect b="b" l="l" r="r" t="t"/>
              <a:pathLst>
                <a:path extrusionOk="0" h="1867" w="1913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5508350" y="7029800"/>
              <a:ext cx="48075" cy="46875"/>
            </a:xfrm>
            <a:custGeom>
              <a:rect b="b" l="l" r="r" t="t"/>
              <a:pathLst>
                <a:path extrusionOk="0" h="1875" w="1923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18"/>
          <p:cNvSpPr/>
          <p:nvPr/>
        </p:nvSpPr>
        <p:spPr>
          <a:xfrm rot="-5110727">
            <a:off x="7253553" y="-1258364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445200" y="1685300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" name="Google Shape;369;p18"/>
          <p:cNvGrpSpPr/>
          <p:nvPr/>
        </p:nvGrpSpPr>
        <p:grpSpPr>
          <a:xfrm>
            <a:off x="239338" y="1654950"/>
            <a:ext cx="285575" cy="285575"/>
            <a:chOff x="5719425" y="7613975"/>
            <a:chExt cx="285575" cy="285575"/>
          </a:xfrm>
        </p:grpSpPr>
        <p:sp>
          <p:nvSpPr>
            <p:cNvPr id="370" name="Google Shape;370;p18"/>
            <p:cNvSpPr/>
            <p:nvPr/>
          </p:nvSpPr>
          <p:spPr>
            <a:xfrm>
              <a:off x="5853500" y="7613975"/>
              <a:ext cx="16875" cy="107400"/>
            </a:xfrm>
            <a:custGeom>
              <a:rect b="b" l="l" r="r" t="t"/>
              <a:pathLst>
                <a:path extrusionOk="0" h="4296" w="675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5853500" y="7792175"/>
              <a:ext cx="16875" cy="107375"/>
            </a:xfrm>
            <a:custGeom>
              <a:rect b="b" l="l" r="r" t="t"/>
              <a:pathLst>
                <a:path extrusionOk="0" h="4295" w="675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5897325" y="7748600"/>
              <a:ext cx="107675" cy="16900"/>
            </a:xfrm>
            <a:custGeom>
              <a:rect b="b" l="l" r="r" t="t"/>
              <a:pathLst>
                <a:path extrusionOk="0" h="676" w="4307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5719425" y="7748600"/>
              <a:ext cx="107375" cy="16900"/>
            </a:xfrm>
            <a:custGeom>
              <a:rect b="b" l="l" r="r" t="t"/>
              <a:pathLst>
                <a:path extrusionOk="0" h="676" w="4295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5780975" y="7676450"/>
              <a:ext cx="64100" cy="63100"/>
            </a:xfrm>
            <a:custGeom>
              <a:rect b="b" l="l" r="r" t="t"/>
              <a:pathLst>
                <a:path extrusionOk="0" h="2524" w="2564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5878775" y="7774525"/>
              <a:ext cx="64400" cy="63125"/>
            </a:xfrm>
            <a:custGeom>
              <a:rect b="b" l="l" r="r" t="t"/>
              <a:pathLst>
                <a:path extrusionOk="0" h="2525" w="2576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5878775" y="7676450"/>
              <a:ext cx="64400" cy="63100"/>
            </a:xfrm>
            <a:custGeom>
              <a:rect b="b" l="l" r="r" t="t"/>
              <a:pathLst>
                <a:path extrusionOk="0" h="2524" w="2576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5780975" y="7774325"/>
              <a:ext cx="64100" cy="63325"/>
            </a:xfrm>
            <a:custGeom>
              <a:rect b="b" l="l" r="r" t="t"/>
              <a:pathLst>
                <a:path extrusionOk="0" h="2533" w="2564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18"/>
          <p:cNvSpPr/>
          <p:nvPr/>
        </p:nvSpPr>
        <p:spPr>
          <a:xfrm rot="-10564376">
            <a:off x="-948862" y="-948435"/>
            <a:ext cx="2330078" cy="2812469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8"/>
          <p:cNvSpPr txBox="1"/>
          <p:nvPr>
            <p:ph type="title"/>
          </p:nvPr>
        </p:nvSpPr>
        <p:spPr>
          <a:xfrm>
            <a:off x="722376" y="448056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0" name="Google Shape;380;p18"/>
          <p:cNvSpPr txBox="1"/>
          <p:nvPr>
            <p:ph idx="1" type="subTitle"/>
          </p:nvPr>
        </p:nvSpPr>
        <p:spPr>
          <a:xfrm>
            <a:off x="722375" y="1174950"/>
            <a:ext cx="7708500" cy="22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1" name="Google Shape;381;p18"/>
          <p:cNvSpPr/>
          <p:nvPr/>
        </p:nvSpPr>
        <p:spPr>
          <a:xfrm>
            <a:off x="602750" y="3502000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8"/>
          <p:cNvGrpSpPr/>
          <p:nvPr/>
        </p:nvGrpSpPr>
        <p:grpSpPr>
          <a:xfrm>
            <a:off x="7672750" y="4025550"/>
            <a:ext cx="1016350" cy="1156900"/>
            <a:chOff x="6249225" y="5364050"/>
            <a:chExt cx="1016350" cy="1156900"/>
          </a:xfrm>
        </p:grpSpPr>
        <p:sp>
          <p:nvSpPr>
            <p:cNvPr id="383" name="Google Shape;383;p18"/>
            <p:cNvSpPr/>
            <p:nvPr/>
          </p:nvSpPr>
          <p:spPr>
            <a:xfrm>
              <a:off x="6321450" y="5893600"/>
              <a:ext cx="944125" cy="201275"/>
            </a:xfrm>
            <a:custGeom>
              <a:rect b="b" l="l" r="r" t="t"/>
              <a:pathLst>
                <a:path extrusionOk="0" h="8051" w="37765">
                  <a:moveTo>
                    <a:pt x="642" y="1"/>
                  </a:moveTo>
                  <a:cubicBezTo>
                    <a:pt x="282" y="1"/>
                    <a:pt x="1" y="282"/>
                    <a:pt x="1" y="630"/>
                  </a:cubicBezTo>
                  <a:lnTo>
                    <a:pt x="1" y="7421"/>
                  </a:lnTo>
                  <a:cubicBezTo>
                    <a:pt x="1" y="7769"/>
                    <a:pt x="282" y="8050"/>
                    <a:pt x="642" y="8050"/>
                  </a:cubicBezTo>
                  <a:lnTo>
                    <a:pt x="37135" y="8050"/>
                  </a:lnTo>
                  <a:cubicBezTo>
                    <a:pt x="37483" y="8050"/>
                    <a:pt x="37764" y="7769"/>
                    <a:pt x="37764" y="7421"/>
                  </a:cubicBezTo>
                  <a:lnTo>
                    <a:pt x="37764" y="630"/>
                  </a:lnTo>
                  <a:cubicBezTo>
                    <a:pt x="37764" y="282"/>
                    <a:pt x="37483" y="1"/>
                    <a:pt x="37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6372050" y="6044525"/>
              <a:ext cx="843200" cy="476425"/>
            </a:xfrm>
            <a:custGeom>
              <a:rect b="b" l="l" r="r" t="t"/>
              <a:pathLst>
                <a:path extrusionOk="0" h="19057" w="33728">
                  <a:moveTo>
                    <a:pt x="1215" y="1"/>
                  </a:moveTo>
                  <a:cubicBezTo>
                    <a:pt x="540" y="1"/>
                    <a:pt x="0" y="552"/>
                    <a:pt x="0" y="1215"/>
                  </a:cubicBezTo>
                  <a:lnTo>
                    <a:pt x="0" y="17854"/>
                  </a:lnTo>
                  <a:cubicBezTo>
                    <a:pt x="0" y="18528"/>
                    <a:pt x="551" y="19057"/>
                    <a:pt x="1215" y="19057"/>
                  </a:cubicBezTo>
                  <a:lnTo>
                    <a:pt x="32525" y="19057"/>
                  </a:lnTo>
                  <a:cubicBezTo>
                    <a:pt x="33199" y="19057"/>
                    <a:pt x="33728" y="18517"/>
                    <a:pt x="33728" y="17854"/>
                  </a:cubicBezTo>
                  <a:lnTo>
                    <a:pt x="33728" y="1215"/>
                  </a:lnTo>
                  <a:cubicBezTo>
                    <a:pt x="33728" y="540"/>
                    <a:pt x="33188" y="1"/>
                    <a:pt x="32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493750" y="5893600"/>
              <a:ext cx="351350" cy="201275"/>
            </a:xfrm>
            <a:custGeom>
              <a:rect b="b" l="l" r="r" t="t"/>
              <a:pathLst>
                <a:path extrusionOk="0" h="8051" w="14054">
                  <a:moveTo>
                    <a:pt x="8050" y="1"/>
                  </a:moveTo>
                  <a:lnTo>
                    <a:pt x="0" y="8050"/>
                  </a:lnTo>
                  <a:lnTo>
                    <a:pt x="6004" y="8050"/>
                  </a:lnTo>
                  <a:lnTo>
                    <a:pt x="14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6811900" y="5893600"/>
              <a:ext cx="351075" cy="201275"/>
            </a:xfrm>
            <a:custGeom>
              <a:rect b="b" l="l" r="r" t="t"/>
              <a:pathLst>
                <a:path extrusionOk="0" h="8051" w="14043">
                  <a:moveTo>
                    <a:pt x="8062" y="1"/>
                  </a:moveTo>
                  <a:lnTo>
                    <a:pt x="1" y="8050"/>
                  </a:lnTo>
                  <a:lnTo>
                    <a:pt x="5993" y="8050"/>
                  </a:lnTo>
                  <a:lnTo>
                    <a:pt x="140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130075" y="5959100"/>
              <a:ext cx="135500" cy="135775"/>
            </a:xfrm>
            <a:custGeom>
              <a:rect b="b" l="l" r="r" t="t"/>
              <a:pathLst>
                <a:path extrusionOk="0" h="5431" w="5420">
                  <a:moveTo>
                    <a:pt x="5419" y="0"/>
                  </a:moveTo>
                  <a:lnTo>
                    <a:pt x="0" y="5430"/>
                  </a:lnTo>
                  <a:lnTo>
                    <a:pt x="4790" y="5430"/>
                  </a:lnTo>
                  <a:cubicBezTo>
                    <a:pt x="5138" y="5430"/>
                    <a:pt x="5419" y="5149"/>
                    <a:pt x="5419" y="4801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6249225" y="5364175"/>
              <a:ext cx="942700" cy="532175"/>
            </a:xfrm>
            <a:custGeom>
              <a:rect b="b" l="l" r="r" t="t"/>
              <a:pathLst>
                <a:path extrusionOk="0" h="21287" w="37708">
                  <a:moveTo>
                    <a:pt x="34329" y="1"/>
                  </a:moveTo>
                  <a:cubicBezTo>
                    <a:pt x="34223" y="1"/>
                    <a:pt x="34115" y="21"/>
                    <a:pt x="34009" y="64"/>
                  </a:cubicBezTo>
                  <a:lnTo>
                    <a:pt x="641" y="13769"/>
                  </a:lnTo>
                  <a:cubicBezTo>
                    <a:pt x="214" y="13949"/>
                    <a:pt x="0" y="14443"/>
                    <a:pt x="180" y="14882"/>
                  </a:cubicBezTo>
                  <a:lnTo>
                    <a:pt x="2597" y="20750"/>
                  </a:lnTo>
                  <a:cubicBezTo>
                    <a:pt x="2734" y="21083"/>
                    <a:pt x="3052" y="21286"/>
                    <a:pt x="3389" y="21286"/>
                  </a:cubicBezTo>
                  <a:cubicBezTo>
                    <a:pt x="3496" y="21286"/>
                    <a:pt x="3605" y="21266"/>
                    <a:pt x="3710" y="21223"/>
                  </a:cubicBezTo>
                  <a:lnTo>
                    <a:pt x="37067" y="7507"/>
                  </a:lnTo>
                  <a:cubicBezTo>
                    <a:pt x="37505" y="7338"/>
                    <a:pt x="37708" y="6844"/>
                    <a:pt x="37539" y="6405"/>
                  </a:cubicBezTo>
                  <a:lnTo>
                    <a:pt x="35122" y="537"/>
                  </a:lnTo>
                  <a:cubicBezTo>
                    <a:pt x="34977" y="204"/>
                    <a:pt x="34663" y="1"/>
                    <a:pt x="34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6405225" y="5594275"/>
              <a:ext cx="401075" cy="166425"/>
            </a:xfrm>
            <a:custGeom>
              <a:rect b="b" l="l" r="r" t="t"/>
              <a:pathLst>
                <a:path extrusionOk="0" h="6657" w="16043">
                  <a:moveTo>
                    <a:pt x="5531" y="1"/>
                  </a:moveTo>
                  <a:lnTo>
                    <a:pt x="0" y="2271"/>
                  </a:lnTo>
                  <a:lnTo>
                    <a:pt x="10500" y="6656"/>
                  </a:lnTo>
                  <a:lnTo>
                    <a:pt x="16043" y="4385"/>
                  </a:lnTo>
                  <a:lnTo>
                    <a:pt x="55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993200" y="5364050"/>
              <a:ext cx="177075" cy="118950"/>
            </a:xfrm>
            <a:custGeom>
              <a:rect b="b" l="l" r="r" t="t"/>
              <a:pathLst>
                <a:path extrusionOk="0" h="4758" w="7083">
                  <a:moveTo>
                    <a:pt x="4561" y="0"/>
                  </a:moveTo>
                  <a:cubicBezTo>
                    <a:pt x="4458" y="0"/>
                    <a:pt x="4353" y="19"/>
                    <a:pt x="4250" y="58"/>
                  </a:cubicBezTo>
                  <a:lnTo>
                    <a:pt x="0" y="1801"/>
                  </a:lnTo>
                  <a:lnTo>
                    <a:pt x="7083" y="4758"/>
                  </a:lnTo>
                  <a:lnTo>
                    <a:pt x="5340" y="508"/>
                  </a:lnTo>
                  <a:cubicBezTo>
                    <a:pt x="5211" y="198"/>
                    <a:pt x="4898" y="0"/>
                    <a:pt x="4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6699200" y="5473150"/>
              <a:ext cx="401375" cy="166675"/>
            </a:xfrm>
            <a:custGeom>
              <a:rect b="b" l="l" r="r" t="t"/>
              <a:pathLst>
                <a:path extrusionOk="0" h="6667" w="16055">
                  <a:moveTo>
                    <a:pt x="5554" y="0"/>
                  </a:moveTo>
                  <a:lnTo>
                    <a:pt x="1" y="2282"/>
                  </a:lnTo>
                  <a:lnTo>
                    <a:pt x="10512" y="6667"/>
                  </a:lnTo>
                  <a:lnTo>
                    <a:pt x="16055" y="4396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6340850" y="5799425"/>
              <a:ext cx="144500" cy="176825"/>
            </a:xfrm>
            <a:custGeom>
              <a:rect b="b" l="l" r="r" t="t"/>
              <a:pathLst>
                <a:path extrusionOk="0" h="7073" w="5780">
                  <a:moveTo>
                    <a:pt x="460" y="1"/>
                  </a:moveTo>
                  <a:cubicBezTo>
                    <a:pt x="227" y="1"/>
                    <a:pt x="0" y="177"/>
                    <a:pt x="0" y="451"/>
                  </a:cubicBezTo>
                  <a:lnTo>
                    <a:pt x="0" y="6623"/>
                  </a:lnTo>
                  <a:cubicBezTo>
                    <a:pt x="0" y="6871"/>
                    <a:pt x="203" y="7073"/>
                    <a:pt x="450" y="7073"/>
                  </a:cubicBezTo>
                  <a:lnTo>
                    <a:pt x="5183" y="7073"/>
                  </a:lnTo>
                  <a:cubicBezTo>
                    <a:pt x="5565" y="7073"/>
                    <a:pt x="5779" y="6634"/>
                    <a:pt x="5554" y="6342"/>
                  </a:cubicBezTo>
                  <a:lnTo>
                    <a:pt x="821" y="181"/>
                  </a:lnTo>
                  <a:cubicBezTo>
                    <a:pt x="724" y="56"/>
                    <a:pt x="591" y="1"/>
                    <a:pt x="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6347875" y="5799575"/>
              <a:ext cx="137750" cy="176675"/>
            </a:xfrm>
            <a:custGeom>
              <a:rect b="b" l="l" r="r" t="t"/>
              <a:pathLst>
                <a:path extrusionOk="0" h="7067" w="5510">
                  <a:moveTo>
                    <a:pt x="183" y="0"/>
                  </a:moveTo>
                  <a:cubicBezTo>
                    <a:pt x="119" y="0"/>
                    <a:pt x="57" y="14"/>
                    <a:pt x="1" y="40"/>
                  </a:cubicBezTo>
                  <a:cubicBezTo>
                    <a:pt x="68" y="63"/>
                    <a:pt x="124" y="108"/>
                    <a:pt x="180" y="175"/>
                  </a:cubicBezTo>
                  <a:lnTo>
                    <a:pt x="4925" y="6336"/>
                  </a:lnTo>
                  <a:cubicBezTo>
                    <a:pt x="5150" y="6628"/>
                    <a:pt x="4936" y="7067"/>
                    <a:pt x="4554" y="7067"/>
                  </a:cubicBezTo>
                  <a:lnTo>
                    <a:pt x="4925" y="7067"/>
                  </a:lnTo>
                  <a:cubicBezTo>
                    <a:pt x="5284" y="7067"/>
                    <a:pt x="5509" y="6628"/>
                    <a:pt x="5273" y="6336"/>
                  </a:cubicBezTo>
                  <a:lnTo>
                    <a:pt x="540" y="175"/>
                  </a:lnTo>
                  <a:cubicBezTo>
                    <a:pt x="443" y="55"/>
                    <a:pt x="310" y="0"/>
                    <a:pt x="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6351525" y="5834575"/>
              <a:ext cx="17450" cy="17450"/>
            </a:xfrm>
            <a:custGeom>
              <a:rect b="b" l="l" r="r" t="t"/>
              <a:pathLst>
                <a:path extrusionOk="0" h="698" w="698">
                  <a:moveTo>
                    <a:pt x="349" y="1"/>
                  </a:moveTo>
                  <a:cubicBezTo>
                    <a:pt x="147" y="1"/>
                    <a:pt x="1" y="158"/>
                    <a:pt x="1" y="349"/>
                  </a:cubicBezTo>
                  <a:cubicBezTo>
                    <a:pt x="1" y="540"/>
                    <a:pt x="147" y="698"/>
                    <a:pt x="349" y="698"/>
                  </a:cubicBezTo>
                  <a:cubicBezTo>
                    <a:pt x="540" y="698"/>
                    <a:pt x="698" y="540"/>
                    <a:pt x="698" y="349"/>
                  </a:cubicBezTo>
                  <a:cubicBezTo>
                    <a:pt x="698" y="158"/>
                    <a:pt x="540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6353500" y="5944200"/>
              <a:ext cx="17725" cy="17450"/>
            </a:xfrm>
            <a:custGeom>
              <a:rect b="b" l="l" r="r" t="t"/>
              <a:pathLst>
                <a:path extrusionOk="0" h="698" w="709">
                  <a:moveTo>
                    <a:pt x="349" y="0"/>
                  </a:moveTo>
                  <a:cubicBezTo>
                    <a:pt x="158" y="0"/>
                    <a:pt x="0" y="158"/>
                    <a:pt x="0" y="349"/>
                  </a:cubicBezTo>
                  <a:cubicBezTo>
                    <a:pt x="0" y="551"/>
                    <a:pt x="158" y="697"/>
                    <a:pt x="349" y="697"/>
                  </a:cubicBezTo>
                  <a:cubicBezTo>
                    <a:pt x="551" y="697"/>
                    <a:pt x="709" y="551"/>
                    <a:pt x="709" y="349"/>
                  </a:cubicBezTo>
                  <a:cubicBezTo>
                    <a:pt x="709" y="158"/>
                    <a:pt x="551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6440075" y="5944200"/>
              <a:ext cx="17450" cy="17450"/>
            </a:xfrm>
            <a:custGeom>
              <a:rect b="b" l="l" r="r" t="t"/>
              <a:pathLst>
                <a:path extrusionOk="0" h="698" w="698">
                  <a:moveTo>
                    <a:pt x="349" y="0"/>
                  </a:moveTo>
                  <a:cubicBezTo>
                    <a:pt x="146" y="0"/>
                    <a:pt x="0" y="158"/>
                    <a:pt x="0" y="349"/>
                  </a:cubicBezTo>
                  <a:cubicBezTo>
                    <a:pt x="0" y="551"/>
                    <a:pt x="146" y="697"/>
                    <a:pt x="349" y="697"/>
                  </a:cubicBezTo>
                  <a:cubicBezTo>
                    <a:pt x="540" y="697"/>
                    <a:pt x="697" y="551"/>
                    <a:pt x="697" y="349"/>
                  </a:cubicBezTo>
                  <a:cubicBezTo>
                    <a:pt x="697" y="158"/>
                    <a:pt x="528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6411125" y="6127175"/>
              <a:ext cx="765350" cy="25"/>
            </a:xfrm>
            <a:custGeom>
              <a:rect b="b" l="l" r="r" t="t"/>
              <a:pathLst>
                <a:path extrusionOk="0" fill="none" h="1" w="30614">
                  <a:moveTo>
                    <a:pt x="0" y="0"/>
                  </a:moveTo>
                  <a:lnTo>
                    <a:pt x="30613" y="0"/>
                  </a:lnTo>
                </a:path>
              </a:pathLst>
            </a:custGeom>
            <a:solidFill>
              <a:schemeClr val="lt1"/>
            </a:solidFill>
            <a:ln cap="rnd" cmpd="sng" w="16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6406900" y="6229475"/>
              <a:ext cx="773775" cy="8450"/>
            </a:xfrm>
            <a:custGeom>
              <a:rect b="b" l="l" r="r" t="t"/>
              <a:pathLst>
                <a:path extrusionOk="0" h="338" w="30951">
                  <a:moveTo>
                    <a:pt x="169" y="0"/>
                  </a:moveTo>
                  <a:cubicBezTo>
                    <a:pt x="68" y="0"/>
                    <a:pt x="0" y="68"/>
                    <a:pt x="0" y="169"/>
                  </a:cubicBezTo>
                  <a:cubicBezTo>
                    <a:pt x="0" y="270"/>
                    <a:pt x="68" y="338"/>
                    <a:pt x="169" y="338"/>
                  </a:cubicBezTo>
                  <a:lnTo>
                    <a:pt x="30782" y="338"/>
                  </a:lnTo>
                  <a:cubicBezTo>
                    <a:pt x="30861" y="338"/>
                    <a:pt x="30929" y="270"/>
                    <a:pt x="30951" y="169"/>
                  </a:cubicBezTo>
                  <a:cubicBezTo>
                    <a:pt x="30951" y="68"/>
                    <a:pt x="30872" y="0"/>
                    <a:pt x="30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6406900" y="6336275"/>
              <a:ext cx="773775" cy="8450"/>
            </a:xfrm>
            <a:custGeom>
              <a:rect b="b" l="l" r="r" t="t"/>
              <a:pathLst>
                <a:path extrusionOk="0" h="338" w="30951">
                  <a:moveTo>
                    <a:pt x="169" y="0"/>
                  </a:moveTo>
                  <a:cubicBezTo>
                    <a:pt x="68" y="0"/>
                    <a:pt x="0" y="68"/>
                    <a:pt x="0" y="169"/>
                  </a:cubicBezTo>
                  <a:cubicBezTo>
                    <a:pt x="0" y="270"/>
                    <a:pt x="68" y="338"/>
                    <a:pt x="169" y="338"/>
                  </a:cubicBezTo>
                  <a:lnTo>
                    <a:pt x="30782" y="338"/>
                  </a:lnTo>
                  <a:cubicBezTo>
                    <a:pt x="30861" y="338"/>
                    <a:pt x="30929" y="270"/>
                    <a:pt x="30951" y="169"/>
                  </a:cubicBezTo>
                  <a:cubicBezTo>
                    <a:pt x="30951" y="68"/>
                    <a:pt x="30872" y="0"/>
                    <a:pt x="30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6680650" y="6122675"/>
              <a:ext cx="8450" cy="115250"/>
            </a:xfrm>
            <a:custGeom>
              <a:rect b="b" l="l" r="r" t="t"/>
              <a:pathLst>
                <a:path extrusionOk="0" h="4610" w="338">
                  <a:moveTo>
                    <a:pt x="169" y="0"/>
                  </a:moveTo>
                  <a:cubicBezTo>
                    <a:pt x="68" y="0"/>
                    <a:pt x="1" y="68"/>
                    <a:pt x="1" y="169"/>
                  </a:cubicBezTo>
                  <a:lnTo>
                    <a:pt x="1" y="4441"/>
                  </a:lnTo>
                  <a:cubicBezTo>
                    <a:pt x="1" y="4542"/>
                    <a:pt x="68" y="4610"/>
                    <a:pt x="169" y="4610"/>
                  </a:cubicBezTo>
                  <a:cubicBezTo>
                    <a:pt x="270" y="4610"/>
                    <a:pt x="338" y="4542"/>
                    <a:pt x="338" y="4441"/>
                  </a:cubicBezTo>
                  <a:lnTo>
                    <a:pt x="338" y="169"/>
                  </a:lnTo>
                  <a:cubicBezTo>
                    <a:pt x="338" y="68"/>
                    <a:pt x="270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6960600" y="6122675"/>
              <a:ext cx="8450" cy="115250"/>
            </a:xfrm>
            <a:custGeom>
              <a:rect b="b" l="l" r="r" t="t"/>
              <a:pathLst>
                <a:path extrusionOk="0" h="4610" w="338">
                  <a:moveTo>
                    <a:pt x="169" y="0"/>
                  </a:moveTo>
                  <a:cubicBezTo>
                    <a:pt x="68" y="0"/>
                    <a:pt x="0" y="68"/>
                    <a:pt x="0" y="169"/>
                  </a:cubicBezTo>
                  <a:lnTo>
                    <a:pt x="0" y="4441"/>
                  </a:lnTo>
                  <a:cubicBezTo>
                    <a:pt x="0" y="4542"/>
                    <a:pt x="68" y="4610"/>
                    <a:pt x="169" y="4610"/>
                  </a:cubicBezTo>
                  <a:cubicBezTo>
                    <a:pt x="270" y="4610"/>
                    <a:pt x="337" y="4542"/>
                    <a:pt x="337" y="4441"/>
                  </a:cubicBezTo>
                  <a:lnTo>
                    <a:pt x="337" y="169"/>
                  </a:lnTo>
                  <a:cubicBezTo>
                    <a:pt x="337" y="68"/>
                    <a:pt x="270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6829900" y="6229475"/>
              <a:ext cx="8450" cy="115250"/>
            </a:xfrm>
            <a:custGeom>
              <a:rect b="b" l="l" r="r" t="t"/>
              <a:pathLst>
                <a:path extrusionOk="0" h="4610" w="338">
                  <a:moveTo>
                    <a:pt x="169" y="0"/>
                  </a:moveTo>
                  <a:cubicBezTo>
                    <a:pt x="68" y="0"/>
                    <a:pt x="0" y="68"/>
                    <a:pt x="0" y="169"/>
                  </a:cubicBezTo>
                  <a:lnTo>
                    <a:pt x="0" y="4441"/>
                  </a:lnTo>
                  <a:cubicBezTo>
                    <a:pt x="0" y="4542"/>
                    <a:pt x="68" y="4610"/>
                    <a:pt x="169" y="4610"/>
                  </a:cubicBezTo>
                  <a:cubicBezTo>
                    <a:pt x="259" y="4610"/>
                    <a:pt x="326" y="4542"/>
                    <a:pt x="338" y="4441"/>
                  </a:cubicBezTo>
                  <a:lnTo>
                    <a:pt x="338" y="169"/>
                  </a:lnTo>
                  <a:cubicBezTo>
                    <a:pt x="338" y="68"/>
                    <a:pt x="270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6406900" y="6443075"/>
              <a:ext cx="773775" cy="8450"/>
            </a:xfrm>
            <a:custGeom>
              <a:rect b="b" l="l" r="r" t="t"/>
              <a:pathLst>
                <a:path extrusionOk="0" h="338" w="30951">
                  <a:moveTo>
                    <a:pt x="169" y="1"/>
                  </a:moveTo>
                  <a:cubicBezTo>
                    <a:pt x="68" y="1"/>
                    <a:pt x="0" y="68"/>
                    <a:pt x="0" y="169"/>
                  </a:cubicBezTo>
                  <a:cubicBezTo>
                    <a:pt x="0" y="270"/>
                    <a:pt x="68" y="338"/>
                    <a:pt x="169" y="338"/>
                  </a:cubicBezTo>
                  <a:lnTo>
                    <a:pt x="30782" y="338"/>
                  </a:lnTo>
                  <a:cubicBezTo>
                    <a:pt x="30861" y="338"/>
                    <a:pt x="30929" y="248"/>
                    <a:pt x="30951" y="169"/>
                  </a:cubicBezTo>
                  <a:cubicBezTo>
                    <a:pt x="30951" y="68"/>
                    <a:pt x="30872" y="1"/>
                    <a:pt x="30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18"/>
          <p:cNvGrpSpPr/>
          <p:nvPr/>
        </p:nvGrpSpPr>
        <p:grpSpPr>
          <a:xfrm rot="1945972">
            <a:off x="432887" y="3957385"/>
            <a:ext cx="1060219" cy="986938"/>
            <a:chOff x="3101325" y="7410475"/>
            <a:chExt cx="906725" cy="871875"/>
          </a:xfrm>
        </p:grpSpPr>
        <p:sp>
          <p:nvSpPr>
            <p:cNvPr id="405" name="Google Shape;405;p18"/>
            <p:cNvSpPr/>
            <p:nvPr/>
          </p:nvSpPr>
          <p:spPr>
            <a:xfrm>
              <a:off x="3101325" y="7410475"/>
              <a:ext cx="906725" cy="871875"/>
            </a:xfrm>
            <a:custGeom>
              <a:rect b="b" l="l" r="r" t="t"/>
              <a:pathLst>
                <a:path extrusionOk="0" h="34875" w="36269">
                  <a:moveTo>
                    <a:pt x="24577" y="1"/>
                  </a:moveTo>
                  <a:lnTo>
                    <a:pt x="23790" y="698"/>
                  </a:lnTo>
                  <a:cubicBezTo>
                    <a:pt x="23298" y="1128"/>
                    <a:pt x="22689" y="1341"/>
                    <a:pt x="22084" y="1341"/>
                  </a:cubicBezTo>
                  <a:cubicBezTo>
                    <a:pt x="21376" y="1341"/>
                    <a:pt x="20673" y="1049"/>
                    <a:pt x="20170" y="473"/>
                  </a:cubicBezTo>
                  <a:lnTo>
                    <a:pt x="1013" y="17505"/>
                  </a:lnTo>
                  <a:cubicBezTo>
                    <a:pt x="1957" y="18573"/>
                    <a:pt x="1856" y="20181"/>
                    <a:pt x="788" y="21125"/>
                  </a:cubicBezTo>
                  <a:lnTo>
                    <a:pt x="1" y="21811"/>
                  </a:lnTo>
                  <a:lnTo>
                    <a:pt x="282" y="22126"/>
                  </a:lnTo>
                  <a:cubicBezTo>
                    <a:pt x="474" y="21950"/>
                    <a:pt x="718" y="21864"/>
                    <a:pt x="964" y="21864"/>
                  </a:cubicBezTo>
                  <a:cubicBezTo>
                    <a:pt x="1250" y="21864"/>
                    <a:pt x="1537" y="21981"/>
                    <a:pt x="1743" y="22205"/>
                  </a:cubicBezTo>
                  <a:cubicBezTo>
                    <a:pt x="2126" y="22632"/>
                    <a:pt x="2081" y="23295"/>
                    <a:pt x="1653" y="23666"/>
                  </a:cubicBezTo>
                  <a:lnTo>
                    <a:pt x="2215" y="24307"/>
                  </a:lnTo>
                  <a:cubicBezTo>
                    <a:pt x="2413" y="24131"/>
                    <a:pt x="2658" y="24045"/>
                    <a:pt x="2902" y="24045"/>
                  </a:cubicBezTo>
                  <a:cubicBezTo>
                    <a:pt x="3187" y="24045"/>
                    <a:pt x="3471" y="24162"/>
                    <a:pt x="3677" y="24386"/>
                  </a:cubicBezTo>
                  <a:cubicBezTo>
                    <a:pt x="4059" y="24813"/>
                    <a:pt x="4014" y="25465"/>
                    <a:pt x="3598" y="25847"/>
                  </a:cubicBezTo>
                  <a:lnTo>
                    <a:pt x="4160" y="26477"/>
                  </a:lnTo>
                  <a:cubicBezTo>
                    <a:pt x="4352" y="26306"/>
                    <a:pt x="4597" y="26221"/>
                    <a:pt x="4842" y="26221"/>
                  </a:cubicBezTo>
                  <a:cubicBezTo>
                    <a:pt x="5129" y="26221"/>
                    <a:pt x="5416" y="26337"/>
                    <a:pt x="5622" y="26567"/>
                  </a:cubicBezTo>
                  <a:cubicBezTo>
                    <a:pt x="5993" y="26983"/>
                    <a:pt x="5959" y="27646"/>
                    <a:pt x="5532" y="28028"/>
                  </a:cubicBezTo>
                  <a:lnTo>
                    <a:pt x="6094" y="28658"/>
                  </a:lnTo>
                  <a:cubicBezTo>
                    <a:pt x="6290" y="28483"/>
                    <a:pt x="6533" y="28397"/>
                    <a:pt x="6776" y="28397"/>
                  </a:cubicBezTo>
                  <a:cubicBezTo>
                    <a:pt x="7062" y="28397"/>
                    <a:pt x="7349" y="28516"/>
                    <a:pt x="7556" y="28748"/>
                  </a:cubicBezTo>
                  <a:cubicBezTo>
                    <a:pt x="7938" y="29164"/>
                    <a:pt x="7893" y="29827"/>
                    <a:pt x="7477" y="30209"/>
                  </a:cubicBezTo>
                  <a:lnTo>
                    <a:pt x="8039" y="30839"/>
                  </a:lnTo>
                  <a:cubicBezTo>
                    <a:pt x="8231" y="30663"/>
                    <a:pt x="8476" y="30577"/>
                    <a:pt x="8721" y="30577"/>
                  </a:cubicBezTo>
                  <a:cubicBezTo>
                    <a:pt x="9007" y="30577"/>
                    <a:pt x="9295" y="30694"/>
                    <a:pt x="9501" y="30918"/>
                  </a:cubicBezTo>
                  <a:cubicBezTo>
                    <a:pt x="9872" y="31345"/>
                    <a:pt x="9838" y="32008"/>
                    <a:pt x="9411" y="32379"/>
                  </a:cubicBezTo>
                  <a:lnTo>
                    <a:pt x="9973" y="33020"/>
                  </a:lnTo>
                  <a:cubicBezTo>
                    <a:pt x="10170" y="32844"/>
                    <a:pt x="10415" y="32758"/>
                    <a:pt x="10659" y="32758"/>
                  </a:cubicBezTo>
                  <a:cubicBezTo>
                    <a:pt x="10944" y="32758"/>
                    <a:pt x="11228" y="32875"/>
                    <a:pt x="11434" y="33099"/>
                  </a:cubicBezTo>
                  <a:cubicBezTo>
                    <a:pt x="11817" y="33526"/>
                    <a:pt x="11772" y="34178"/>
                    <a:pt x="11356" y="34560"/>
                  </a:cubicBezTo>
                  <a:lnTo>
                    <a:pt x="11637" y="34875"/>
                  </a:lnTo>
                  <a:lnTo>
                    <a:pt x="12424" y="34178"/>
                  </a:lnTo>
                  <a:cubicBezTo>
                    <a:pt x="12916" y="33748"/>
                    <a:pt x="13522" y="33535"/>
                    <a:pt x="14126" y="33535"/>
                  </a:cubicBezTo>
                  <a:cubicBezTo>
                    <a:pt x="14832" y="33535"/>
                    <a:pt x="15534" y="33827"/>
                    <a:pt x="16044" y="34403"/>
                  </a:cubicBezTo>
                  <a:lnTo>
                    <a:pt x="35257" y="17370"/>
                  </a:lnTo>
                  <a:cubicBezTo>
                    <a:pt x="34313" y="16302"/>
                    <a:pt x="34414" y="14695"/>
                    <a:pt x="35482" y="13750"/>
                  </a:cubicBezTo>
                  <a:lnTo>
                    <a:pt x="36269" y="13065"/>
                  </a:lnTo>
                  <a:lnTo>
                    <a:pt x="35988" y="12750"/>
                  </a:lnTo>
                  <a:cubicBezTo>
                    <a:pt x="35760" y="12926"/>
                    <a:pt x="35500" y="13012"/>
                    <a:pt x="35250" y="13012"/>
                  </a:cubicBezTo>
                  <a:cubicBezTo>
                    <a:pt x="34957" y="13012"/>
                    <a:pt x="34676" y="12895"/>
                    <a:pt x="34470" y="12671"/>
                  </a:cubicBezTo>
                  <a:cubicBezTo>
                    <a:pt x="34088" y="12244"/>
                    <a:pt x="34133" y="11581"/>
                    <a:pt x="34560" y="11210"/>
                  </a:cubicBezTo>
                  <a:lnTo>
                    <a:pt x="33998" y="10569"/>
                  </a:lnTo>
                  <a:cubicBezTo>
                    <a:pt x="33801" y="10745"/>
                    <a:pt x="33553" y="10831"/>
                    <a:pt x="33308" y="10831"/>
                  </a:cubicBezTo>
                  <a:cubicBezTo>
                    <a:pt x="33021" y="10831"/>
                    <a:pt x="32736" y="10714"/>
                    <a:pt x="32536" y="10490"/>
                  </a:cubicBezTo>
                  <a:cubicBezTo>
                    <a:pt x="32154" y="10063"/>
                    <a:pt x="32199" y="9411"/>
                    <a:pt x="32615" y="9029"/>
                  </a:cubicBezTo>
                  <a:lnTo>
                    <a:pt x="32053" y="8399"/>
                  </a:lnTo>
                  <a:cubicBezTo>
                    <a:pt x="31861" y="8570"/>
                    <a:pt x="31617" y="8655"/>
                    <a:pt x="31371" y="8655"/>
                  </a:cubicBezTo>
                  <a:cubicBezTo>
                    <a:pt x="31085" y="8655"/>
                    <a:pt x="30797" y="8539"/>
                    <a:pt x="30591" y="8309"/>
                  </a:cubicBezTo>
                  <a:cubicBezTo>
                    <a:pt x="30209" y="7893"/>
                    <a:pt x="30254" y="7230"/>
                    <a:pt x="30681" y="6848"/>
                  </a:cubicBezTo>
                  <a:lnTo>
                    <a:pt x="30119" y="6218"/>
                  </a:lnTo>
                  <a:cubicBezTo>
                    <a:pt x="29923" y="6393"/>
                    <a:pt x="29678" y="6479"/>
                    <a:pt x="29434" y="6479"/>
                  </a:cubicBezTo>
                  <a:cubicBezTo>
                    <a:pt x="29145" y="6479"/>
                    <a:pt x="28859" y="6359"/>
                    <a:pt x="28658" y="6128"/>
                  </a:cubicBezTo>
                  <a:cubicBezTo>
                    <a:pt x="28276" y="5712"/>
                    <a:pt x="28320" y="5049"/>
                    <a:pt x="28736" y="4667"/>
                  </a:cubicBezTo>
                  <a:lnTo>
                    <a:pt x="28174" y="4037"/>
                  </a:lnTo>
                  <a:cubicBezTo>
                    <a:pt x="27982" y="4213"/>
                    <a:pt x="27738" y="4299"/>
                    <a:pt x="27493" y="4299"/>
                  </a:cubicBezTo>
                  <a:cubicBezTo>
                    <a:pt x="27206" y="4299"/>
                    <a:pt x="26919" y="4182"/>
                    <a:pt x="26713" y="3958"/>
                  </a:cubicBezTo>
                  <a:cubicBezTo>
                    <a:pt x="26331" y="3531"/>
                    <a:pt x="26376" y="2868"/>
                    <a:pt x="26803" y="2497"/>
                  </a:cubicBezTo>
                  <a:lnTo>
                    <a:pt x="26241" y="1856"/>
                  </a:lnTo>
                  <a:cubicBezTo>
                    <a:pt x="26044" y="2032"/>
                    <a:pt x="25796" y="2118"/>
                    <a:pt x="25550" y="2118"/>
                  </a:cubicBezTo>
                  <a:cubicBezTo>
                    <a:pt x="25264" y="2118"/>
                    <a:pt x="24979" y="2001"/>
                    <a:pt x="24779" y="1777"/>
                  </a:cubicBezTo>
                  <a:cubicBezTo>
                    <a:pt x="24397" y="1350"/>
                    <a:pt x="24442" y="698"/>
                    <a:pt x="24858" y="316"/>
                  </a:cubicBezTo>
                  <a:lnTo>
                    <a:pt x="24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3101325" y="7844725"/>
              <a:ext cx="881450" cy="437625"/>
            </a:xfrm>
            <a:custGeom>
              <a:rect b="b" l="l" r="r" t="t"/>
              <a:pathLst>
                <a:path extrusionOk="0" h="17505" w="35258">
                  <a:moveTo>
                    <a:pt x="35257" y="0"/>
                  </a:moveTo>
                  <a:lnTo>
                    <a:pt x="1013" y="135"/>
                  </a:lnTo>
                  <a:cubicBezTo>
                    <a:pt x="1957" y="1203"/>
                    <a:pt x="1856" y="2811"/>
                    <a:pt x="788" y="3755"/>
                  </a:cubicBezTo>
                  <a:lnTo>
                    <a:pt x="1" y="4441"/>
                  </a:lnTo>
                  <a:lnTo>
                    <a:pt x="282" y="4756"/>
                  </a:lnTo>
                  <a:cubicBezTo>
                    <a:pt x="474" y="4580"/>
                    <a:pt x="718" y="4494"/>
                    <a:pt x="964" y="4494"/>
                  </a:cubicBezTo>
                  <a:cubicBezTo>
                    <a:pt x="1250" y="4494"/>
                    <a:pt x="1537" y="4611"/>
                    <a:pt x="1743" y="4835"/>
                  </a:cubicBezTo>
                  <a:cubicBezTo>
                    <a:pt x="2126" y="5262"/>
                    <a:pt x="2081" y="5925"/>
                    <a:pt x="1653" y="6296"/>
                  </a:cubicBezTo>
                  <a:lnTo>
                    <a:pt x="2215" y="6937"/>
                  </a:lnTo>
                  <a:cubicBezTo>
                    <a:pt x="2413" y="6761"/>
                    <a:pt x="2660" y="6675"/>
                    <a:pt x="2906" y="6675"/>
                  </a:cubicBezTo>
                  <a:cubicBezTo>
                    <a:pt x="3193" y="6675"/>
                    <a:pt x="3477" y="6792"/>
                    <a:pt x="3677" y="7016"/>
                  </a:cubicBezTo>
                  <a:cubicBezTo>
                    <a:pt x="4059" y="7443"/>
                    <a:pt x="4014" y="8095"/>
                    <a:pt x="3598" y="8477"/>
                  </a:cubicBezTo>
                  <a:lnTo>
                    <a:pt x="4160" y="9107"/>
                  </a:lnTo>
                  <a:cubicBezTo>
                    <a:pt x="4352" y="8936"/>
                    <a:pt x="4597" y="8851"/>
                    <a:pt x="4842" y="8851"/>
                  </a:cubicBezTo>
                  <a:cubicBezTo>
                    <a:pt x="5129" y="8851"/>
                    <a:pt x="5416" y="8967"/>
                    <a:pt x="5622" y="9197"/>
                  </a:cubicBezTo>
                  <a:cubicBezTo>
                    <a:pt x="6004" y="9613"/>
                    <a:pt x="5959" y="10276"/>
                    <a:pt x="5532" y="10658"/>
                  </a:cubicBezTo>
                  <a:lnTo>
                    <a:pt x="6094" y="11288"/>
                  </a:lnTo>
                  <a:cubicBezTo>
                    <a:pt x="6290" y="11113"/>
                    <a:pt x="6535" y="11027"/>
                    <a:pt x="6780" y="11027"/>
                  </a:cubicBezTo>
                  <a:cubicBezTo>
                    <a:pt x="7068" y="11027"/>
                    <a:pt x="7355" y="11146"/>
                    <a:pt x="7556" y="11378"/>
                  </a:cubicBezTo>
                  <a:cubicBezTo>
                    <a:pt x="7938" y="11794"/>
                    <a:pt x="7893" y="12457"/>
                    <a:pt x="7477" y="12839"/>
                  </a:cubicBezTo>
                  <a:lnTo>
                    <a:pt x="8039" y="13469"/>
                  </a:lnTo>
                  <a:cubicBezTo>
                    <a:pt x="8231" y="13293"/>
                    <a:pt x="8476" y="13207"/>
                    <a:pt x="8721" y="13207"/>
                  </a:cubicBezTo>
                  <a:cubicBezTo>
                    <a:pt x="9007" y="13207"/>
                    <a:pt x="9295" y="13324"/>
                    <a:pt x="9501" y="13548"/>
                  </a:cubicBezTo>
                  <a:cubicBezTo>
                    <a:pt x="9872" y="13975"/>
                    <a:pt x="9838" y="14638"/>
                    <a:pt x="9411" y="15009"/>
                  </a:cubicBezTo>
                  <a:lnTo>
                    <a:pt x="9973" y="15650"/>
                  </a:lnTo>
                  <a:cubicBezTo>
                    <a:pt x="10170" y="15474"/>
                    <a:pt x="10415" y="15388"/>
                    <a:pt x="10659" y="15388"/>
                  </a:cubicBezTo>
                  <a:cubicBezTo>
                    <a:pt x="10944" y="15388"/>
                    <a:pt x="11228" y="15505"/>
                    <a:pt x="11434" y="15729"/>
                  </a:cubicBezTo>
                  <a:cubicBezTo>
                    <a:pt x="11817" y="16156"/>
                    <a:pt x="11772" y="16808"/>
                    <a:pt x="11356" y="17190"/>
                  </a:cubicBezTo>
                  <a:lnTo>
                    <a:pt x="11637" y="17505"/>
                  </a:lnTo>
                  <a:lnTo>
                    <a:pt x="12424" y="16808"/>
                  </a:lnTo>
                  <a:cubicBezTo>
                    <a:pt x="12916" y="16378"/>
                    <a:pt x="13522" y="16165"/>
                    <a:pt x="14126" y="16165"/>
                  </a:cubicBezTo>
                  <a:cubicBezTo>
                    <a:pt x="14832" y="16165"/>
                    <a:pt x="15534" y="16457"/>
                    <a:pt x="16044" y="17033"/>
                  </a:cubicBezTo>
                  <a:lnTo>
                    <a:pt x="35257" y="0"/>
                  </a:ln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3180300" y="7486850"/>
              <a:ext cx="746525" cy="719375"/>
            </a:xfrm>
            <a:custGeom>
              <a:rect b="b" l="l" r="r" t="t"/>
              <a:pathLst>
                <a:path extrusionOk="0" h="28775" w="29861">
                  <a:moveTo>
                    <a:pt x="20237" y="476"/>
                  </a:moveTo>
                  <a:lnTo>
                    <a:pt x="29389" y="10808"/>
                  </a:lnTo>
                  <a:lnTo>
                    <a:pt x="28894" y="11246"/>
                  </a:lnTo>
                  <a:cubicBezTo>
                    <a:pt x="27995" y="12044"/>
                    <a:pt x="27871" y="13371"/>
                    <a:pt x="28568" y="14315"/>
                  </a:cubicBezTo>
                  <a:lnTo>
                    <a:pt x="13244" y="27908"/>
                  </a:lnTo>
                  <a:cubicBezTo>
                    <a:pt x="12811" y="27497"/>
                    <a:pt x="12244" y="27286"/>
                    <a:pt x="11673" y="27286"/>
                  </a:cubicBezTo>
                  <a:cubicBezTo>
                    <a:pt x="11133" y="27286"/>
                    <a:pt x="10590" y="27475"/>
                    <a:pt x="10153" y="27863"/>
                  </a:cubicBezTo>
                  <a:lnTo>
                    <a:pt x="9658" y="28301"/>
                  </a:lnTo>
                  <a:lnTo>
                    <a:pt x="507" y="17969"/>
                  </a:lnTo>
                  <a:lnTo>
                    <a:pt x="1001" y="17542"/>
                  </a:lnTo>
                  <a:cubicBezTo>
                    <a:pt x="1901" y="16733"/>
                    <a:pt x="2024" y="15406"/>
                    <a:pt x="1327" y="14462"/>
                  </a:cubicBezTo>
                  <a:lnTo>
                    <a:pt x="16651" y="858"/>
                  </a:lnTo>
                  <a:cubicBezTo>
                    <a:pt x="17096" y="1274"/>
                    <a:pt x="17663" y="1486"/>
                    <a:pt x="18231" y="1486"/>
                  </a:cubicBezTo>
                  <a:cubicBezTo>
                    <a:pt x="18768" y="1486"/>
                    <a:pt x="19306" y="1297"/>
                    <a:pt x="19743" y="915"/>
                  </a:cubicBezTo>
                  <a:lnTo>
                    <a:pt x="20237" y="476"/>
                  </a:lnTo>
                  <a:close/>
                  <a:moveTo>
                    <a:pt x="20232" y="1"/>
                  </a:moveTo>
                  <a:cubicBezTo>
                    <a:pt x="20185" y="1"/>
                    <a:pt x="20139" y="18"/>
                    <a:pt x="20102" y="49"/>
                  </a:cubicBezTo>
                  <a:lnTo>
                    <a:pt x="19462" y="611"/>
                  </a:lnTo>
                  <a:cubicBezTo>
                    <a:pt x="19100" y="937"/>
                    <a:pt x="18652" y="1094"/>
                    <a:pt x="18207" y="1094"/>
                  </a:cubicBezTo>
                  <a:cubicBezTo>
                    <a:pt x="17685" y="1094"/>
                    <a:pt x="17167" y="878"/>
                    <a:pt x="16797" y="465"/>
                  </a:cubicBezTo>
                  <a:cubicBezTo>
                    <a:pt x="16761" y="417"/>
                    <a:pt x="16705" y="394"/>
                    <a:pt x="16650" y="394"/>
                  </a:cubicBezTo>
                  <a:cubicBezTo>
                    <a:pt x="16601" y="394"/>
                    <a:pt x="16553" y="411"/>
                    <a:pt x="16516" y="442"/>
                  </a:cubicBezTo>
                  <a:lnTo>
                    <a:pt x="889" y="14293"/>
                  </a:lnTo>
                  <a:cubicBezTo>
                    <a:pt x="799" y="14360"/>
                    <a:pt x="799" y="14484"/>
                    <a:pt x="878" y="14574"/>
                  </a:cubicBezTo>
                  <a:cubicBezTo>
                    <a:pt x="1575" y="15361"/>
                    <a:pt x="1496" y="16553"/>
                    <a:pt x="720" y="17238"/>
                  </a:cubicBezTo>
                  <a:lnTo>
                    <a:pt x="91" y="17801"/>
                  </a:lnTo>
                  <a:cubicBezTo>
                    <a:pt x="1" y="17868"/>
                    <a:pt x="1" y="18003"/>
                    <a:pt x="68" y="18082"/>
                  </a:cubicBezTo>
                  <a:lnTo>
                    <a:pt x="9489" y="28706"/>
                  </a:lnTo>
                  <a:cubicBezTo>
                    <a:pt x="9524" y="28752"/>
                    <a:pt x="9574" y="28775"/>
                    <a:pt x="9627" y="28775"/>
                  </a:cubicBezTo>
                  <a:cubicBezTo>
                    <a:pt x="9676" y="28775"/>
                    <a:pt x="9727" y="28755"/>
                    <a:pt x="9771" y="28717"/>
                  </a:cubicBezTo>
                  <a:lnTo>
                    <a:pt x="10400" y="28155"/>
                  </a:lnTo>
                  <a:cubicBezTo>
                    <a:pt x="10760" y="27836"/>
                    <a:pt x="11206" y="27682"/>
                    <a:pt x="11648" y="27682"/>
                  </a:cubicBezTo>
                  <a:cubicBezTo>
                    <a:pt x="12172" y="27682"/>
                    <a:pt x="12693" y="27898"/>
                    <a:pt x="13065" y="28312"/>
                  </a:cubicBezTo>
                  <a:cubicBezTo>
                    <a:pt x="13107" y="28360"/>
                    <a:pt x="13162" y="28383"/>
                    <a:pt x="13216" y="28383"/>
                  </a:cubicBezTo>
                  <a:cubicBezTo>
                    <a:pt x="13263" y="28383"/>
                    <a:pt x="13309" y="28366"/>
                    <a:pt x="13346" y="28335"/>
                  </a:cubicBezTo>
                  <a:lnTo>
                    <a:pt x="28984" y="14484"/>
                  </a:lnTo>
                  <a:cubicBezTo>
                    <a:pt x="29063" y="14417"/>
                    <a:pt x="29074" y="14293"/>
                    <a:pt x="28995" y="14203"/>
                  </a:cubicBezTo>
                  <a:cubicBezTo>
                    <a:pt x="28287" y="13416"/>
                    <a:pt x="28377" y="12224"/>
                    <a:pt x="29153" y="11539"/>
                  </a:cubicBezTo>
                  <a:lnTo>
                    <a:pt x="29782" y="10976"/>
                  </a:lnTo>
                  <a:cubicBezTo>
                    <a:pt x="29861" y="10909"/>
                    <a:pt x="29861" y="10774"/>
                    <a:pt x="29793" y="10695"/>
                  </a:cubicBezTo>
                  <a:lnTo>
                    <a:pt x="20383" y="71"/>
                  </a:lnTo>
                  <a:cubicBezTo>
                    <a:pt x="20341" y="23"/>
                    <a:pt x="20286" y="1"/>
                    <a:pt x="20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8" name="Google Shape;408;p18"/>
            <p:cNvGrpSpPr/>
            <p:nvPr/>
          </p:nvGrpSpPr>
          <p:grpSpPr>
            <a:xfrm>
              <a:off x="3314925" y="7640675"/>
              <a:ext cx="481225" cy="406175"/>
              <a:chOff x="3314925" y="7640675"/>
              <a:chExt cx="481225" cy="406175"/>
            </a:xfrm>
          </p:grpSpPr>
          <p:sp>
            <p:nvSpPr>
              <p:cNvPr id="409" name="Google Shape;409;p18"/>
              <p:cNvSpPr/>
              <p:nvPr/>
            </p:nvSpPr>
            <p:spPr>
              <a:xfrm>
                <a:off x="3314925" y="7944500"/>
                <a:ext cx="109925" cy="102350"/>
              </a:xfrm>
              <a:custGeom>
                <a:rect b="b" l="l" r="r" t="t"/>
                <a:pathLst>
                  <a:path extrusionOk="0" h="4094" w="4397">
                    <a:moveTo>
                      <a:pt x="2357" y="0"/>
                    </a:moveTo>
                    <a:cubicBezTo>
                      <a:pt x="2351" y="0"/>
                      <a:pt x="2345" y="0"/>
                      <a:pt x="2339" y="1"/>
                    </a:cubicBezTo>
                    <a:cubicBezTo>
                      <a:pt x="1901" y="34"/>
                      <a:pt x="1451" y="225"/>
                      <a:pt x="1024" y="596"/>
                    </a:cubicBezTo>
                    <a:cubicBezTo>
                      <a:pt x="125" y="1383"/>
                      <a:pt x="1" y="2575"/>
                      <a:pt x="754" y="3429"/>
                    </a:cubicBezTo>
                    <a:cubicBezTo>
                      <a:pt x="1153" y="3874"/>
                      <a:pt x="1658" y="4093"/>
                      <a:pt x="2177" y="4093"/>
                    </a:cubicBezTo>
                    <a:cubicBezTo>
                      <a:pt x="2668" y="4093"/>
                      <a:pt x="3172" y="3896"/>
                      <a:pt x="3610" y="3508"/>
                    </a:cubicBezTo>
                    <a:cubicBezTo>
                      <a:pt x="4037" y="3126"/>
                      <a:pt x="4284" y="2699"/>
                      <a:pt x="4352" y="2249"/>
                    </a:cubicBezTo>
                    <a:cubicBezTo>
                      <a:pt x="4397" y="2024"/>
                      <a:pt x="4206" y="1833"/>
                      <a:pt x="3981" y="1833"/>
                    </a:cubicBezTo>
                    <a:lnTo>
                      <a:pt x="3666" y="1833"/>
                    </a:lnTo>
                    <a:cubicBezTo>
                      <a:pt x="3475" y="1833"/>
                      <a:pt x="3329" y="1990"/>
                      <a:pt x="3284" y="2170"/>
                    </a:cubicBezTo>
                    <a:cubicBezTo>
                      <a:pt x="3250" y="2384"/>
                      <a:pt x="3149" y="2541"/>
                      <a:pt x="2980" y="2699"/>
                    </a:cubicBezTo>
                    <a:cubicBezTo>
                      <a:pt x="2803" y="2861"/>
                      <a:pt x="2603" y="2941"/>
                      <a:pt x="2402" y="2941"/>
                    </a:cubicBezTo>
                    <a:cubicBezTo>
                      <a:pt x="2156" y="2941"/>
                      <a:pt x="1909" y="2821"/>
                      <a:pt x="1699" y="2586"/>
                    </a:cubicBezTo>
                    <a:cubicBezTo>
                      <a:pt x="1339" y="2170"/>
                      <a:pt x="1350" y="1664"/>
                      <a:pt x="1744" y="1316"/>
                    </a:cubicBezTo>
                    <a:cubicBezTo>
                      <a:pt x="1901" y="1158"/>
                      <a:pt x="2092" y="1091"/>
                      <a:pt x="2306" y="1069"/>
                    </a:cubicBezTo>
                    <a:cubicBezTo>
                      <a:pt x="2497" y="1057"/>
                      <a:pt x="2654" y="911"/>
                      <a:pt x="2688" y="731"/>
                    </a:cubicBezTo>
                    <a:lnTo>
                      <a:pt x="2722" y="428"/>
                    </a:lnTo>
                    <a:cubicBezTo>
                      <a:pt x="2755" y="209"/>
                      <a:pt x="2584" y="0"/>
                      <a:pt x="2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3380150" y="7906275"/>
                <a:ext cx="85450" cy="90800"/>
              </a:xfrm>
              <a:custGeom>
                <a:rect b="b" l="l" r="r" t="t"/>
                <a:pathLst>
                  <a:path extrusionOk="0" h="3632" w="3418">
                    <a:moveTo>
                      <a:pt x="945" y="1"/>
                    </a:moveTo>
                    <a:lnTo>
                      <a:pt x="0" y="832"/>
                    </a:lnTo>
                    <a:lnTo>
                      <a:pt x="2474" y="3632"/>
                    </a:lnTo>
                    <a:lnTo>
                      <a:pt x="3418" y="2800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3415000" y="7834875"/>
                <a:ext cx="130725" cy="131000"/>
              </a:xfrm>
              <a:custGeom>
                <a:rect b="b" l="l" r="r" t="t"/>
                <a:pathLst>
                  <a:path extrusionOk="0" h="5240" w="5229">
                    <a:moveTo>
                      <a:pt x="2755" y="1"/>
                    </a:moveTo>
                    <a:lnTo>
                      <a:pt x="2125" y="563"/>
                    </a:lnTo>
                    <a:cubicBezTo>
                      <a:pt x="1968" y="709"/>
                      <a:pt x="1956" y="945"/>
                      <a:pt x="2091" y="1103"/>
                    </a:cubicBezTo>
                    <a:lnTo>
                      <a:pt x="2260" y="1294"/>
                    </a:lnTo>
                    <a:cubicBezTo>
                      <a:pt x="2492" y="1547"/>
                      <a:pt x="2309" y="1929"/>
                      <a:pt x="1988" y="1929"/>
                    </a:cubicBezTo>
                    <a:cubicBezTo>
                      <a:pt x="1967" y="1929"/>
                      <a:pt x="1945" y="1927"/>
                      <a:pt x="1923" y="1923"/>
                    </a:cubicBezTo>
                    <a:lnTo>
                      <a:pt x="776" y="1755"/>
                    </a:lnTo>
                    <a:lnTo>
                      <a:pt x="0" y="2452"/>
                    </a:lnTo>
                    <a:lnTo>
                      <a:pt x="2474" y="5240"/>
                    </a:lnTo>
                    <a:lnTo>
                      <a:pt x="3103" y="4678"/>
                    </a:lnTo>
                    <a:cubicBezTo>
                      <a:pt x="3261" y="4543"/>
                      <a:pt x="3272" y="4307"/>
                      <a:pt x="3137" y="4149"/>
                    </a:cubicBezTo>
                    <a:lnTo>
                      <a:pt x="2968" y="3947"/>
                    </a:lnTo>
                    <a:cubicBezTo>
                      <a:pt x="2747" y="3704"/>
                      <a:pt x="2932" y="3312"/>
                      <a:pt x="3244" y="3312"/>
                    </a:cubicBezTo>
                    <a:cubicBezTo>
                      <a:pt x="3264" y="3312"/>
                      <a:pt x="3284" y="3314"/>
                      <a:pt x="3306" y="3317"/>
                    </a:cubicBezTo>
                    <a:lnTo>
                      <a:pt x="4452" y="3486"/>
                    </a:lnTo>
                    <a:lnTo>
                      <a:pt x="5228" y="2800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3495375" y="7778875"/>
                <a:ext cx="117225" cy="116175"/>
              </a:xfrm>
              <a:custGeom>
                <a:rect b="b" l="l" r="r" t="t"/>
                <a:pathLst>
                  <a:path extrusionOk="0" h="4647" w="4689">
                    <a:moveTo>
                      <a:pt x="2237" y="0"/>
                    </a:moveTo>
                    <a:cubicBezTo>
                      <a:pt x="2147" y="0"/>
                      <a:pt x="2058" y="31"/>
                      <a:pt x="1991" y="94"/>
                    </a:cubicBezTo>
                    <a:lnTo>
                      <a:pt x="1" y="1847"/>
                    </a:lnTo>
                    <a:lnTo>
                      <a:pt x="2474" y="4647"/>
                    </a:lnTo>
                    <a:lnTo>
                      <a:pt x="4520" y="2837"/>
                    </a:lnTo>
                    <a:cubicBezTo>
                      <a:pt x="4666" y="2691"/>
                      <a:pt x="4689" y="2455"/>
                      <a:pt x="4543" y="2297"/>
                    </a:cubicBezTo>
                    <a:lnTo>
                      <a:pt x="4419" y="2162"/>
                    </a:lnTo>
                    <a:cubicBezTo>
                      <a:pt x="4339" y="2076"/>
                      <a:pt x="4231" y="2033"/>
                      <a:pt x="4126" y="2033"/>
                    </a:cubicBezTo>
                    <a:cubicBezTo>
                      <a:pt x="4040" y="2033"/>
                      <a:pt x="3956" y="2062"/>
                      <a:pt x="3891" y="2117"/>
                    </a:cubicBezTo>
                    <a:lnTo>
                      <a:pt x="2789" y="3107"/>
                    </a:lnTo>
                    <a:lnTo>
                      <a:pt x="2463" y="2736"/>
                    </a:lnTo>
                    <a:lnTo>
                      <a:pt x="3362" y="1949"/>
                    </a:lnTo>
                    <a:cubicBezTo>
                      <a:pt x="3520" y="1814"/>
                      <a:pt x="3531" y="1566"/>
                      <a:pt x="3385" y="1420"/>
                    </a:cubicBezTo>
                    <a:lnTo>
                      <a:pt x="3295" y="1308"/>
                    </a:lnTo>
                    <a:cubicBezTo>
                      <a:pt x="3216" y="1223"/>
                      <a:pt x="3111" y="1181"/>
                      <a:pt x="3007" y="1181"/>
                    </a:cubicBezTo>
                    <a:cubicBezTo>
                      <a:pt x="2917" y="1181"/>
                      <a:pt x="2828" y="1212"/>
                      <a:pt x="2755" y="1274"/>
                    </a:cubicBezTo>
                    <a:lnTo>
                      <a:pt x="1856" y="2061"/>
                    </a:lnTo>
                    <a:lnTo>
                      <a:pt x="1563" y="1735"/>
                    </a:lnTo>
                    <a:lnTo>
                      <a:pt x="2620" y="802"/>
                    </a:lnTo>
                    <a:cubicBezTo>
                      <a:pt x="2766" y="656"/>
                      <a:pt x="2789" y="420"/>
                      <a:pt x="2643" y="262"/>
                    </a:cubicBezTo>
                    <a:lnTo>
                      <a:pt x="2519" y="127"/>
                    </a:lnTo>
                    <a:cubicBezTo>
                      <a:pt x="2446" y="43"/>
                      <a:pt x="2341" y="0"/>
                      <a:pt x="22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3562275" y="7691275"/>
                <a:ext cx="145900" cy="144200"/>
              </a:xfrm>
              <a:custGeom>
                <a:rect b="b" l="l" r="r" t="t"/>
                <a:pathLst>
                  <a:path extrusionOk="0" h="5768" w="5836">
                    <a:moveTo>
                      <a:pt x="3339" y="0"/>
                    </a:moveTo>
                    <a:lnTo>
                      <a:pt x="2564" y="686"/>
                    </a:lnTo>
                    <a:lnTo>
                      <a:pt x="3002" y="2968"/>
                    </a:lnTo>
                    <a:lnTo>
                      <a:pt x="3002" y="2968"/>
                    </a:lnTo>
                    <a:lnTo>
                      <a:pt x="776" y="2282"/>
                    </a:lnTo>
                    <a:lnTo>
                      <a:pt x="0" y="2968"/>
                    </a:lnTo>
                    <a:lnTo>
                      <a:pt x="2474" y="5767"/>
                    </a:lnTo>
                    <a:lnTo>
                      <a:pt x="3328" y="5003"/>
                    </a:lnTo>
                    <a:lnTo>
                      <a:pt x="2238" y="3778"/>
                    </a:lnTo>
                    <a:lnTo>
                      <a:pt x="3710" y="4216"/>
                    </a:lnTo>
                    <a:lnTo>
                      <a:pt x="4126" y="3856"/>
                    </a:lnTo>
                    <a:lnTo>
                      <a:pt x="3834" y="2294"/>
                    </a:lnTo>
                    <a:lnTo>
                      <a:pt x="3834" y="2294"/>
                    </a:lnTo>
                    <a:lnTo>
                      <a:pt x="4970" y="3553"/>
                    </a:lnTo>
                    <a:lnTo>
                      <a:pt x="5835" y="2788"/>
                    </a:lnTo>
                    <a:lnTo>
                      <a:pt x="33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3680600" y="7640675"/>
                <a:ext cx="115550" cy="117500"/>
              </a:xfrm>
              <a:custGeom>
                <a:rect b="b" l="l" r="r" t="t"/>
                <a:pathLst>
                  <a:path extrusionOk="0" h="4700" w="4622">
                    <a:moveTo>
                      <a:pt x="1271" y="1338"/>
                    </a:moveTo>
                    <a:lnTo>
                      <a:pt x="2170" y="1799"/>
                    </a:lnTo>
                    <a:lnTo>
                      <a:pt x="1619" y="2283"/>
                    </a:lnTo>
                    <a:lnTo>
                      <a:pt x="1271" y="1338"/>
                    </a:lnTo>
                    <a:close/>
                    <a:moveTo>
                      <a:pt x="934" y="0"/>
                    </a:moveTo>
                    <a:lnTo>
                      <a:pt x="0" y="821"/>
                    </a:lnTo>
                    <a:lnTo>
                      <a:pt x="1248" y="4700"/>
                    </a:lnTo>
                    <a:lnTo>
                      <a:pt x="2013" y="4025"/>
                    </a:lnTo>
                    <a:cubicBezTo>
                      <a:pt x="2125" y="3913"/>
                      <a:pt x="2170" y="3755"/>
                      <a:pt x="2114" y="3598"/>
                    </a:cubicBezTo>
                    <a:lnTo>
                      <a:pt x="2058" y="3429"/>
                    </a:lnTo>
                    <a:cubicBezTo>
                      <a:pt x="2002" y="3272"/>
                      <a:pt x="2035" y="3103"/>
                      <a:pt x="2148" y="3013"/>
                    </a:cubicBezTo>
                    <a:lnTo>
                      <a:pt x="2822" y="2418"/>
                    </a:lnTo>
                    <a:cubicBezTo>
                      <a:pt x="2887" y="2353"/>
                      <a:pt x="2977" y="2322"/>
                      <a:pt x="3068" y="2322"/>
                    </a:cubicBezTo>
                    <a:cubicBezTo>
                      <a:pt x="3136" y="2322"/>
                      <a:pt x="3203" y="2339"/>
                      <a:pt x="3261" y="2373"/>
                    </a:cubicBezTo>
                    <a:lnTo>
                      <a:pt x="3418" y="2463"/>
                    </a:lnTo>
                    <a:cubicBezTo>
                      <a:pt x="3470" y="2488"/>
                      <a:pt x="3530" y="2501"/>
                      <a:pt x="3591" y="2501"/>
                    </a:cubicBezTo>
                    <a:cubicBezTo>
                      <a:pt x="3688" y="2501"/>
                      <a:pt x="3787" y="2469"/>
                      <a:pt x="3857" y="2406"/>
                    </a:cubicBezTo>
                    <a:lnTo>
                      <a:pt x="4621" y="1721"/>
                    </a:ln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5" name="Google Shape;415;p18"/>
            <p:cNvSpPr/>
            <p:nvPr/>
          </p:nvSpPr>
          <p:spPr>
            <a:xfrm>
              <a:off x="3431850" y="7693525"/>
              <a:ext cx="85750" cy="83775"/>
            </a:xfrm>
            <a:custGeom>
              <a:rect b="b" l="l" r="r" t="t"/>
              <a:pathLst>
                <a:path extrusionOk="0" h="3351" w="3430">
                  <a:moveTo>
                    <a:pt x="2575" y="0"/>
                  </a:moveTo>
                  <a:lnTo>
                    <a:pt x="1564" y="585"/>
                  </a:lnTo>
                  <a:lnTo>
                    <a:pt x="462" y="191"/>
                  </a:lnTo>
                  <a:lnTo>
                    <a:pt x="462" y="191"/>
                  </a:lnTo>
                  <a:lnTo>
                    <a:pt x="720" y="1349"/>
                  </a:lnTo>
                  <a:lnTo>
                    <a:pt x="1" y="2271"/>
                  </a:lnTo>
                  <a:lnTo>
                    <a:pt x="1170" y="2395"/>
                  </a:lnTo>
                  <a:lnTo>
                    <a:pt x="1845" y="3350"/>
                  </a:lnTo>
                  <a:lnTo>
                    <a:pt x="2306" y="2282"/>
                  </a:lnTo>
                  <a:lnTo>
                    <a:pt x="3430" y="1945"/>
                  </a:lnTo>
                  <a:lnTo>
                    <a:pt x="2564" y="1158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3612875" y="7897275"/>
              <a:ext cx="85725" cy="84350"/>
            </a:xfrm>
            <a:custGeom>
              <a:rect b="b" l="l" r="r" t="t"/>
              <a:pathLst>
                <a:path extrusionOk="0" h="3374" w="3429">
                  <a:moveTo>
                    <a:pt x="2575" y="1"/>
                  </a:moveTo>
                  <a:lnTo>
                    <a:pt x="1563" y="585"/>
                  </a:lnTo>
                  <a:lnTo>
                    <a:pt x="450" y="203"/>
                  </a:lnTo>
                  <a:lnTo>
                    <a:pt x="450" y="203"/>
                  </a:lnTo>
                  <a:lnTo>
                    <a:pt x="697" y="1350"/>
                  </a:lnTo>
                  <a:lnTo>
                    <a:pt x="0" y="2283"/>
                  </a:lnTo>
                  <a:lnTo>
                    <a:pt x="1169" y="2395"/>
                  </a:lnTo>
                  <a:lnTo>
                    <a:pt x="1821" y="3374"/>
                  </a:lnTo>
                  <a:lnTo>
                    <a:pt x="2305" y="2283"/>
                  </a:lnTo>
                  <a:lnTo>
                    <a:pt x="3429" y="1946"/>
                  </a:lnTo>
                  <a:lnTo>
                    <a:pt x="2541" y="1181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3583625" y="7603000"/>
              <a:ext cx="52875" cy="51750"/>
            </a:xfrm>
            <a:custGeom>
              <a:rect b="b" l="l" r="r" t="t"/>
              <a:pathLst>
                <a:path extrusionOk="0" h="2070" w="2115">
                  <a:moveTo>
                    <a:pt x="1586" y="1"/>
                  </a:moveTo>
                  <a:lnTo>
                    <a:pt x="956" y="372"/>
                  </a:lnTo>
                  <a:lnTo>
                    <a:pt x="282" y="136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85"/>
                  </a:lnTo>
                  <a:lnTo>
                    <a:pt x="1125" y="2070"/>
                  </a:lnTo>
                  <a:lnTo>
                    <a:pt x="1417" y="1406"/>
                  </a:lnTo>
                  <a:lnTo>
                    <a:pt x="2114" y="1215"/>
                  </a:lnTo>
                  <a:lnTo>
                    <a:pt x="1575" y="732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3322525" y="7834600"/>
              <a:ext cx="52875" cy="51750"/>
            </a:xfrm>
            <a:custGeom>
              <a:rect b="b" l="l" r="r" t="t"/>
              <a:pathLst>
                <a:path extrusionOk="0" h="2070" w="2115">
                  <a:moveTo>
                    <a:pt x="1597" y="1"/>
                  </a:moveTo>
                  <a:lnTo>
                    <a:pt x="979" y="372"/>
                  </a:lnTo>
                  <a:lnTo>
                    <a:pt x="282" y="124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8" y="1406"/>
                  </a:lnTo>
                  <a:lnTo>
                    <a:pt x="2114" y="1192"/>
                  </a:lnTo>
                  <a:lnTo>
                    <a:pt x="1574" y="720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3745250" y="7785425"/>
              <a:ext cx="52850" cy="51725"/>
            </a:xfrm>
            <a:custGeom>
              <a:rect b="b" l="l" r="r" t="t"/>
              <a:pathLst>
                <a:path extrusionOk="0" h="2069" w="2114">
                  <a:moveTo>
                    <a:pt x="1585" y="0"/>
                  </a:moveTo>
                  <a:lnTo>
                    <a:pt x="967" y="371"/>
                  </a:lnTo>
                  <a:lnTo>
                    <a:pt x="281" y="124"/>
                  </a:lnTo>
                  <a:lnTo>
                    <a:pt x="281" y="124"/>
                  </a:lnTo>
                  <a:lnTo>
                    <a:pt x="439" y="832"/>
                  </a:lnTo>
                  <a:lnTo>
                    <a:pt x="0" y="1406"/>
                  </a:lnTo>
                  <a:lnTo>
                    <a:pt x="720" y="1473"/>
                  </a:lnTo>
                  <a:lnTo>
                    <a:pt x="1124" y="2069"/>
                  </a:lnTo>
                  <a:lnTo>
                    <a:pt x="1417" y="1406"/>
                  </a:lnTo>
                  <a:lnTo>
                    <a:pt x="2114" y="1214"/>
                  </a:lnTo>
                  <a:lnTo>
                    <a:pt x="1574" y="731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484125" y="8017025"/>
              <a:ext cx="52875" cy="51725"/>
            </a:xfrm>
            <a:custGeom>
              <a:rect b="b" l="l" r="r" t="t"/>
              <a:pathLst>
                <a:path extrusionOk="0" h="2069" w="2115">
                  <a:moveTo>
                    <a:pt x="1597" y="0"/>
                  </a:moveTo>
                  <a:lnTo>
                    <a:pt x="979" y="360"/>
                  </a:lnTo>
                  <a:lnTo>
                    <a:pt x="282" y="124"/>
                  </a:lnTo>
                  <a:lnTo>
                    <a:pt x="439" y="832"/>
                  </a:lnTo>
                  <a:lnTo>
                    <a:pt x="1" y="1405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9" y="1405"/>
                  </a:lnTo>
                  <a:lnTo>
                    <a:pt x="2115" y="1192"/>
                  </a:lnTo>
                  <a:lnTo>
                    <a:pt x="1575" y="720"/>
                  </a:lnTo>
                  <a:lnTo>
                    <a:pt x="15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8689088" y="2683900"/>
            <a:ext cx="285575" cy="285575"/>
            <a:chOff x="5719425" y="7613975"/>
            <a:chExt cx="285575" cy="285575"/>
          </a:xfrm>
        </p:grpSpPr>
        <p:sp>
          <p:nvSpPr>
            <p:cNvPr id="422" name="Google Shape;422;p18"/>
            <p:cNvSpPr/>
            <p:nvPr/>
          </p:nvSpPr>
          <p:spPr>
            <a:xfrm>
              <a:off x="5853500" y="7613975"/>
              <a:ext cx="16875" cy="107400"/>
            </a:xfrm>
            <a:custGeom>
              <a:rect b="b" l="l" r="r" t="t"/>
              <a:pathLst>
                <a:path extrusionOk="0" h="4296" w="675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5853500" y="7792175"/>
              <a:ext cx="16875" cy="107375"/>
            </a:xfrm>
            <a:custGeom>
              <a:rect b="b" l="l" r="r" t="t"/>
              <a:pathLst>
                <a:path extrusionOk="0" h="4295" w="675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5897325" y="7748600"/>
              <a:ext cx="107675" cy="16900"/>
            </a:xfrm>
            <a:custGeom>
              <a:rect b="b" l="l" r="r" t="t"/>
              <a:pathLst>
                <a:path extrusionOk="0" h="676" w="4307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5719425" y="7748600"/>
              <a:ext cx="107375" cy="16900"/>
            </a:xfrm>
            <a:custGeom>
              <a:rect b="b" l="l" r="r" t="t"/>
              <a:pathLst>
                <a:path extrusionOk="0" h="676" w="4295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5780975" y="7676450"/>
              <a:ext cx="64100" cy="63100"/>
            </a:xfrm>
            <a:custGeom>
              <a:rect b="b" l="l" r="r" t="t"/>
              <a:pathLst>
                <a:path extrusionOk="0" h="2524" w="2564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5878775" y="7774525"/>
              <a:ext cx="64400" cy="63125"/>
            </a:xfrm>
            <a:custGeom>
              <a:rect b="b" l="l" r="r" t="t"/>
              <a:pathLst>
                <a:path extrusionOk="0" h="2525" w="2576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5878775" y="7676450"/>
              <a:ext cx="64400" cy="63100"/>
            </a:xfrm>
            <a:custGeom>
              <a:rect b="b" l="l" r="r" t="t"/>
              <a:pathLst>
                <a:path extrusionOk="0" h="2524" w="2576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5780975" y="7774325"/>
              <a:ext cx="64100" cy="63325"/>
            </a:xfrm>
            <a:custGeom>
              <a:rect b="b" l="l" r="r" t="t"/>
              <a:pathLst>
                <a:path extrusionOk="0" h="2533" w="2564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2" name="Google Shape;432;p19"/>
          <p:cNvSpPr txBox="1"/>
          <p:nvPr>
            <p:ph idx="1" type="subTitle"/>
          </p:nvPr>
        </p:nvSpPr>
        <p:spPr>
          <a:xfrm>
            <a:off x="939325" y="1690225"/>
            <a:ext cx="2322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3" name="Google Shape;433;p19"/>
          <p:cNvSpPr txBox="1"/>
          <p:nvPr>
            <p:ph idx="2" type="subTitle"/>
          </p:nvPr>
        </p:nvSpPr>
        <p:spPr>
          <a:xfrm>
            <a:off x="3466144" y="1691399"/>
            <a:ext cx="2322600" cy="5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4" name="Google Shape;434;p19"/>
          <p:cNvSpPr txBox="1"/>
          <p:nvPr>
            <p:ph idx="3" type="subTitle"/>
          </p:nvPr>
        </p:nvSpPr>
        <p:spPr>
          <a:xfrm>
            <a:off x="5951667" y="1691399"/>
            <a:ext cx="2322600" cy="5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5" name="Google Shape;435;p19"/>
          <p:cNvSpPr/>
          <p:nvPr/>
        </p:nvSpPr>
        <p:spPr>
          <a:xfrm rot="-5110727">
            <a:off x="-760972" y="3238298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9"/>
          <p:cNvSpPr/>
          <p:nvPr/>
        </p:nvSpPr>
        <p:spPr>
          <a:xfrm rot="1887913">
            <a:off x="7191272" y="3504678"/>
            <a:ext cx="2330060" cy="2812448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9"/>
          <p:cNvSpPr/>
          <p:nvPr/>
        </p:nvSpPr>
        <p:spPr>
          <a:xfrm>
            <a:off x="602750" y="3155488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19"/>
          <p:cNvGrpSpPr/>
          <p:nvPr/>
        </p:nvGrpSpPr>
        <p:grpSpPr>
          <a:xfrm>
            <a:off x="8449550" y="3380363"/>
            <a:ext cx="212225" cy="212525"/>
            <a:chOff x="5462525" y="6910750"/>
            <a:chExt cx="212225" cy="212525"/>
          </a:xfrm>
        </p:grpSpPr>
        <p:sp>
          <p:nvSpPr>
            <p:cNvPr id="439" name="Google Shape;439;p19"/>
            <p:cNvSpPr/>
            <p:nvPr/>
          </p:nvSpPr>
          <p:spPr>
            <a:xfrm>
              <a:off x="5562300" y="6910750"/>
              <a:ext cx="12675" cy="80150"/>
            </a:xfrm>
            <a:custGeom>
              <a:rect b="b" l="l" r="r" t="t"/>
              <a:pathLst>
                <a:path extrusionOk="0" h="3206" w="507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5562300" y="7043150"/>
              <a:ext cx="12675" cy="80125"/>
            </a:xfrm>
            <a:custGeom>
              <a:rect b="b" l="l" r="r" t="t"/>
              <a:pathLst>
                <a:path extrusionOk="0" h="3205" w="507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55946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54625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5508350" y="6957000"/>
              <a:ext cx="48075" cy="46775"/>
            </a:xfrm>
            <a:custGeom>
              <a:rect b="b" l="l" r="r" t="t"/>
              <a:pathLst>
                <a:path extrusionOk="0" h="1871" w="1923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5580850" y="7029800"/>
              <a:ext cx="47825" cy="46875"/>
            </a:xfrm>
            <a:custGeom>
              <a:rect b="b" l="l" r="r" t="t"/>
              <a:pathLst>
                <a:path extrusionOk="0" h="1875" w="1913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5580850" y="6957000"/>
              <a:ext cx="47825" cy="46675"/>
            </a:xfrm>
            <a:custGeom>
              <a:rect b="b" l="l" r="r" t="t"/>
              <a:pathLst>
                <a:path extrusionOk="0" h="1867" w="1913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5508350" y="7029800"/>
              <a:ext cx="48075" cy="46875"/>
            </a:xfrm>
            <a:custGeom>
              <a:rect b="b" l="l" r="r" t="t"/>
              <a:pathLst>
                <a:path extrusionOk="0" h="1875" w="1923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19"/>
          <p:cNvSpPr/>
          <p:nvPr/>
        </p:nvSpPr>
        <p:spPr>
          <a:xfrm rot="-5110727">
            <a:off x="7253553" y="-1258364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9"/>
          <p:cNvSpPr/>
          <p:nvPr/>
        </p:nvSpPr>
        <p:spPr>
          <a:xfrm>
            <a:off x="8521125" y="1807725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19"/>
          <p:cNvGrpSpPr/>
          <p:nvPr/>
        </p:nvGrpSpPr>
        <p:grpSpPr>
          <a:xfrm>
            <a:off x="239338" y="1654950"/>
            <a:ext cx="285575" cy="285575"/>
            <a:chOff x="5719425" y="7613975"/>
            <a:chExt cx="285575" cy="285575"/>
          </a:xfrm>
        </p:grpSpPr>
        <p:sp>
          <p:nvSpPr>
            <p:cNvPr id="450" name="Google Shape;450;p19"/>
            <p:cNvSpPr/>
            <p:nvPr/>
          </p:nvSpPr>
          <p:spPr>
            <a:xfrm>
              <a:off x="5853500" y="7613975"/>
              <a:ext cx="16875" cy="107400"/>
            </a:xfrm>
            <a:custGeom>
              <a:rect b="b" l="l" r="r" t="t"/>
              <a:pathLst>
                <a:path extrusionOk="0" h="4296" w="675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5853500" y="7792175"/>
              <a:ext cx="16875" cy="107375"/>
            </a:xfrm>
            <a:custGeom>
              <a:rect b="b" l="l" r="r" t="t"/>
              <a:pathLst>
                <a:path extrusionOk="0" h="4295" w="675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5897325" y="7748600"/>
              <a:ext cx="107675" cy="16900"/>
            </a:xfrm>
            <a:custGeom>
              <a:rect b="b" l="l" r="r" t="t"/>
              <a:pathLst>
                <a:path extrusionOk="0" h="676" w="4307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5719425" y="7748600"/>
              <a:ext cx="107375" cy="16900"/>
            </a:xfrm>
            <a:custGeom>
              <a:rect b="b" l="l" r="r" t="t"/>
              <a:pathLst>
                <a:path extrusionOk="0" h="676" w="4295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5780975" y="7676450"/>
              <a:ext cx="64100" cy="63100"/>
            </a:xfrm>
            <a:custGeom>
              <a:rect b="b" l="l" r="r" t="t"/>
              <a:pathLst>
                <a:path extrusionOk="0" h="2524" w="2564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5878775" y="7774525"/>
              <a:ext cx="64400" cy="63125"/>
            </a:xfrm>
            <a:custGeom>
              <a:rect b="b" l="l" r="r" t="t"/>
              <a:pathLst>
                <a:path extrusionOk="0" h="2525" w="2576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5878775" y="7676450"/>
              <a:ext cx="64400" cy="63100"/>
            </a:xfrm>
            <a:custGeom>
              <a:rect b="b" l="l" r="r" t="t"/>
              <a:pathLst>
                <a:path extrusionOk="0" h="2524" w="2576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5780975" y="7774325"/>
              <a:ext cx="64100" cy="63325"/>
            </a:xfrm>
            <a:custGeom>
              <a:rect b="b" l="l" r="r" t="t"/>
              <a:pathLst>
                <a:path extrusionOk="0" h="2533" w="2564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19"/>
          <p:cNvSpPr/>
          <p:nvPr/>
        </p:nvSpPr>
        <p:spPr>
          <a:xfrm rot="-10564376">
            <a:off x="-948862" y="-948435"/>
            <a:ext cx="2330078" cy="2812469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1" name="Google Shape;461;p20"/>
          <p:cNvSpPr txBox="1"/>
          <p:nvPr>
            <p:ph idx="1" type="subTitle"/>
          </p:nvPr>
        </p:nvSpPr>
        <p:spPr>
          <a:xfrm>
            <a:off x="1588350" y="1825100"/>
            <a:ext cx="28110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2" name="Google Shape;462;p20"/>
          <p:cNvSpPr txBox="1"/>
          <p:nvPr>
            <p:ph idx="2" type="subTitle"/>
          </p:nvPr>
        </p:nvSpPr>
        <p:spPr>
          <a:xfrm>
            <a:off x="4744650" y="1825100"/>
            <a:ext cx="2811000" cy="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3" name="Google Shape;463;p20"/>
          <p:cNvSpPr txBox="1"/>
          <p:nvPr>
            <p:ph idx="3" type="subTitle"/>
          </p:nvPr>
        </p:nvSpPr>
        <p:spPr>
          <a:xfrm>
            <a:off x="1588350" y="3333275"/>
            <a:ext cx="2807100" cy="10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4" name="Google Shape;464;p20"/>
          <p:cNvSpPr txBox="1"/>
          <p:nvPr>
            <p:ph idx="4" type="subTitle"/>
          </p:nvPr>
        </p:nvSpPr>
        <p:spPr>
          <a:xfrm>
            <a:off x="4744651" y="3333275"/>
            <a:ext cx="2811000" cy="10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5" name="Google Shape;465;p20"/>
          <p:cNvSpPr txBox="1"/>
          <p:nvPr>
            <p:ph idx="5" type="subTitle"/>
          </p:nvPr>
        </p:nvSpPr>
        <p:spPr>
          <a:xfrm>
            <a:off x="1588350" y="1198000"/>
            <a:ext cx="28110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6" name="Google Shape;466;p20"/>
          <p:cNvSpPr txBox="1"/>
          <p:nvPr>
            <p:ph idx="6" type="subTitle"/>
          </p:nvPr>
        </p:nvSpPr>
        <p:spPr>
          <a:xfrm>
            <a:off x="1588350" y="2706100"/>
            <a:ext cx="28071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7" name="Google Shape;467;p20"/>
          <p:cNvSpPr txBox="1"/>
          <p:nvPr>
            <p:ph idx="7" type="subTitle"/>
          </p:nvPr>
        </p:nvSpPr>
        <p:spPr>
          <a:xfrm>
            <a:off x="4744625" y="1198000"/>
            <a:ext cx="28110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8" name="Google Shape;468;p20"/>
          <p:cNvSpPr txBox="1"/>
          <p:nvPr>
            <p:ph idx="8" type="subTitle"/>
          </p:nvPr>
        </p:nvSpPr>
        <p:spPr>
          <a:xfrm>
            <a:off x="4744625" y="2706100"/>
            <a:ext cx="28110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9" name="Google Shape;469;p20"/>
          <p:cNvSpPr/>
          <p:nvPr/>
        </p:nvSpPr>
        <p:spPr>
          <a:xfrm rot="-5110727">
            <a:off x="-760972" y="3238298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0"/>
          <p:cNvSpPr/>
          <p:nvPr/>
        </p:nvSpPr>
        <p:spPr>
          <a:xfrm rot="1887913">
            <a:off x="7191272" y="3504678"/>
            <a:ext cx="2330060" cy="2812448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0"/>
          <p:cNvSpPr/>
          <p:nvPr/>
        </p:nvSpPr>
        <p:spPr>
          <a:xfrm rot="-5110727">
            <a:off x="7253553" y="-1258364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0"/>
          <p:cNvSpPr/>
          <p:nvPr/>
        </p:nvSpPr>
        <p:spPr>
          <a:xfrm rot="-10564376">
            <a:off x="-948862" y="-948435"/>
            <a:ext cx="2330078" cy="2812469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0"/>
          <p:cNvSpPr/>
          <p:nvPr/>
        </p:nvSpPr>
        <p:spPr>
          <a:xfrm>
            <a:off x="430675" y="3155488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0"/>
          <p:cNvSpPr/>
          <p:nvPr/>
        </p:nvSpPr>
        <p:spPr>
          <a:xfrm>
            <a:off x="8607200" y="2093475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20"/>
          <p:cNvGrpSpPr/>
          <p:nvPr/>
        </p:nvGrpSpPr>
        <p:grpSpPr>
          <a:xfrm>
            <a:off x="239338" y="1654950"/>
            <a:ext cx="285575" cy="285575"/>
            <a:chOff x="5719425" y="7613975"/>
            <a:chExt cx="285575" cy="285575"/>
          </a:xfrm>
        </p:grpSpPr>
        <p:sp>
          <p:nvSpPr>
            <p:cNvPr id="476" name="Google Shape;476;p20"/>
            <p:cNvSpPr/>
            <p:nvPr/>
          </p:nvSpPr>
          <p:spPr>
            <a:xfrm>
              <a:off x="5853500" y="7613975"/>
              <a:ext cx="16875" cy="107400"/>
            </a:xfrm>
            <a:custGeom>
              <a:rect b="b" l="l" r="r" t="t"/>
              <a:pathLst>
                <a:path extrusionOk="0" h="4296" w="675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5853500" y="7792175"/>
              <a:ext cx="16875" cy="107375"/>
            </a:xfrm>
            <a:custGeom>
              <a:rect b="b" l="l" r="r" t="t"/>
              <a:pathLst>
                <a:path extrusionOk="0" h="4295" w="675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5897325" y="7748600"/>
              <a:ext cx="107675" cy="16900"/>
            </a:xfrm>
            <a:custGeom>
              <a:rect b="b" l="l" r="r" t="t"/>
              <a:pathLst>
                <a:path extrusionOk="0" h="676" w="4307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5719425" y="7748600"/>
              <a:ext cx="107375" cy="16900"/>
            </a:xfrm>
            <a:custGeom>
              <a:rect b="b" l="l" r="r" t="t"/>
              <a:pathLst>
                <a:path extrusionOk="0" h="676" w="4295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5780975" y="7676450"/>
              <a:ext cx="64100" cy="63100"/>
            </a:xfrm>
            <a:custGeom>
              <a:rect b="b" l="l" r="r" t="t"/>
              <a:pathLst>
                <a:path extrusionOk="0" h="2524" w="2564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5878775" y="7774525"/>
              <a:ext cx="64400" cy="63125"/>
            </a:xfrm>
            <a:custGeom>
              <a:rect b="b" l="l" r="r" t="t"/>
              <a:pathLst>
                <a:path extrusionOk="0" h="2525" w="2576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5878775" y="7676450"/>
              <a:ext cx="64400" cy="63100"/>
            </a:xfrm>
            <a:custGeom>
              <a:rect b="b" l="l" r="r" t="t"/>
              <a:pathLst>
                <a:path extrusionOk="0" h="2524" w="2576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5780975" y="7774325"/>
              <a:ext cx="64100" cy="63325"/>
            </a:xfrm>
            <a:custGeom>
              <a:rect b="b" l="l" r="r" t="t"/>
              <a:pathLst>
                <a:path extrusionOk="0" h="2533" w="2564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998300" y="3069075"/>
            <a:ext cx="36822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4098000" y="1890725"/>
            <a:ext cx="1347000" cy="10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8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/>
        </p:nvSpPr>
        <p:spPr>
          <a:xfrm rot="-6167820">
            <a:off x="4618" y="3221912"/>
            <a:ext cx="2604292" cy="3143454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319960">
            <a:off x="8102575" y="1307104"/>
            <a:ext cx="2330034" cy="2812417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rot="2454436">
            <a:off x="6922386" y="3608605"/>
            <a:ext cx="2330016" cy="2812395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-5110727">
            <a:off x="6921278" y="-881789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6" name="Google Shape;486;p21"/>
          <p:cNvSpPr txBox="1"/>
          <p:nvPr>
            <p:ph idx="1" type="subTitle"/>
          </p:nvPr>
        </p:nvSpPr>
        <p:spPr>
          <a:xfrm>
            <a:off x="823050" y="1841200"/>
            <a:ext cx="23739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7" name="Google Shape;487;p21"/>
          <p:cNvSpPr txBox="1"/>
          <p:nvPr>
            <p:ph idx="2" type="subTitle"/>
          </p:nvPr>
        </p:nvSpPr>
        <p:spPr>
          <a:xfrm>
            <a:off x="3383248" y="1841200"/>
            <a:ext cx="23748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8" name="Google Shape;488;p21"/>
          <p:cNvSpPr txBox="1"/>
          <p:nvPr>
            <p:ph idx="3" type="subTitle"/>
          </p:nvPr>
        </p:nvSpPr>
        <p:spPr>
          <a:xfrm>
            <a:off x="823050" y="3505412"/>
            <a:ext cx="2377500" cy="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9" name="Google Shape;489;p21"/>
          <p:cNvSpPr txBox="1"/>
          <p:nvPr>
            <p:ph idx="4" type="subTitle"/>
          </p:nvPr>
        </p:nvSpPr>
        <p:spPr>
          <a:xfrm>
            <a:off x="3383248" y="3505050"/>
            <a:ext cx="23739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0" name="Google Shape;490;p21"/>
          <p:cNvSpPr txBox="1"/>
          <p:nvPr>
            <p:ph idx="5" type="subTitle"/>
          </p:nvPr>
        </p:nvSpPr>
        <p:spPr>
          <a:xfrm>
            <a:off x="5943448" y="1841200"/>
            <a:ext cx="23739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1" name="Google Shape;491;p21"/>
          <p:cNvSpPr txBox="1"/>
          <p:nvPr>
            <p:ph idx="6" type="subTitle"/>
          </p:nvPr>
        </p:nvSpPr>
        <p:spPr>
          <a:xfrm>
            <a:off x="5943448" y="3521521"/>
            <a:ext cx="2377500" cy="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2" name="Google Shape;492;p21"/>
          <p:cNvSpPr txBox="1"/>
          <p:nvPr>
            <p:ph idx="7" type="subTitle"/>
          </p:nvPr>
        </p:nvSpPr>
        <p:spPr>
          <a:xfrm>
            <a:off x="823050" y="1167025"/>
            <a:ext cx="2373900" cy="7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3" name="Google Shape;493;p21"/>
          <p:cNvSpPr txBox="1"/>
          <p:nvPr>
            <p:ph idx="8" type="subTitle"/>
          </p:nvPr>
        </p:nvSpPr>
        <p:spPr>
          <a:xfrm>
            <a:off x="3383250" y="1167025"/>
            <a:ext cx="23736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4" name="Google Shape;494;p21"/>
          <p:cNvSpPr txBox="1"/>
          <p:nvPr>
            <p:ph idx="9" type="subTitle"/>
          </p:nvPr>
        </p:nvSpPr>
        <p:spPr>
          <a:xfrm>
            <a:off x="5943450" y="1167025"/>
            <a:ext cx="2373900" cy="7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5" name="Google Shape;495;p21"/>
          <p:cNvSpPr txBox="1"/>
          <p:nvPr>
            <p:ph idx="13" type="subTitle"/>
          </p:nvPr>
        </p:nvSpPr>
        <p:spPr>
          <a:xfrm>
            <a:off x="823050" y="2844379"/>
            <a:ext cx="23736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6" name="Google Shape;496;p21"/>
          <p:cNvSpPr txBox="1"/>
          <p:nvPr>
            <p:ph idx="14" type="subTitle"/>
          </p:nvPr>
        </p:nvSpPr>
        <p:spPr>
          <a:xfrm>
            <a:off x="3383251" y="2844379"/>
            <a:ext cx="23775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7" name="Google Shape;497;p21"/>
          <p:cNvSpPr txBox="1"/>
          <p:nvPr>
            <p:ph idx="15" type="subTitle"/>
          </p:nvPr>
        </p:nvSpPr>
        <p:spPr>
          <a:xfrm>
            <a:off x="5943450" y="2844375"/>
            <a:ext cx="23775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8" name="Google Shape;498;p21"/>
          <p:cNvSpPr/>
          <p:nvPr/>
        </p:nvSpPr>
        <p:spPr>
          <a:xfrm rot="-5110727">
            <a:off x="-760972" y="3238298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1"/>
          <p:cNvSpPr/>
          <p:nvPr/>
        </p:nvSpPr>
        <p:spPr>
          <a:xfrm rot="1887913">
            <a:off x="7265747" y="3673403"/>
            <a:ext cx="2330060" cy="2812448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1"/>
          <p:cNvSpPr/>
          <p:nvPr/>
        </p:nvSpPr>
        <p:spPr>
          <a:xfrm>
            <a:off x="177400" y="3693925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21"/>
          <p:cNvGrpSpPr/>
          <p:nvPr/>
        </p:nvGrpSpPr>
        <p:grpSpPr>
          <a:xfrm>
            <a:off x="7032775" y="170538"/>
            <a:ext cx="285575" cy="285575"/>
            <a:chOff x="5719425" y="7613975"/>
            <a:chExt cx="285575" cy="285575"/>
          </a:xfrm>
        </p:grpSpPr>
        <p:sp>
          <p:nvSpPr>
            <p:cNvPr id="502" name="Google Shape;502;p21"/>
            <p:cNvSpPr/>
            <p:nvPr/>
          </p:nvSpPr>
          <p:spPr>
            <a:xfrm>
              <a:off x="5853500" y="7613975"/>
              <a:ext cx="16875" cy="107400"/>
            </a:xfrm>
            <a:custGeom>
              <a:rect b="b" l="l" r="r" t="t"/>
              <a:pathLst>
                <a:path extrusionOk="0" h="4296" w="675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5853500" y="7792175"/>
              <a:ext cx="16875" cy="107375"/>
            </a:xfrm>
            <a:custGeom>
              <a:rect b="b" l="l" r="r" t="t"/>
              <a:pathLst>
                <a:path extrusionOk="0" h="4295" w="675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5897325" y="7748600"/>
              <a:ext cx="107675" cy="16900"/>
            </a:xfrm>
            <a:custGeom>
              <a:rect b="b" l="l" r="r" t="t"/>
              <a:pathLst>
                <a:path extrusionOk="0" h="676" w="4307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5719425" y="7748600"/>
              <a:ext cx="107375" cy="16900"/>
            </a:xfrm>
            <a:custGeom>
              <a:rect b="b" l="l" r="r" t="t"/>
              <a:pathLst>
                <a:path extrusionOk="0" h="676" w="4295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5780975" y="7676450"/>
              <a:ext cx="64100" cy="63100"/>
            </a:xfrm>
            <a:custGeom>
              <a:rect b="b" l="l" r="r" t="t"/>
              <a:pathLst>
                <a:path extrusionOk="0" h="2524" w="2564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5878775" y="7774525"/>
              <a:ext cx="64400" cy="63125"/>
            </a:xfrm>
            <a:custGeom>
              <a:rect b="b" l="l" r="r" t="t"/>
              <a:pathLst>
                <a:path extrusionOk="0" h="2525" w="2576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5878775" y="7676450"/>
              <a:ext cx="64400" cy="63100"/>
            </a:xfrm>
            <a:custGeom>
              <a:rect b="b" l="l" r="r" t="t"/>
              <a:pathLst>
                <a:path extrusionOk="0" h="2524" w="2576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5780975" y="7774325"/>
              <a:ext cx="64100" cy="63325"/>
            </a:xfrm>
            <a:custGeom>
              <a:rect b="b" l="l" r="r" t="t"/>
              <a:pathLst>
                <a:path extrusionOk="0" h="2533" w="2564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21"/>
          <p:cNvGrpSpPr/>
          <p:nvPr/>
        </p:nvGrpSpPr>
        <p:grpSpPr>
          <a:xfrm>
            <a:off x="8799925" y="2933763"/>
            <a:ext cx="212225" cy="212525"/>
            <a:chOff x="5462525" y="6910750"/>
            <a:chExt cx="212225" cy="212525"/>
          </a:xfrm>
        </p:grpSpPr>
        <p:sp>
          <p:nvSpPr>
            <p:cNvPr id="511" name="Google Shape;511;p21"/>
            <p:cNvSpPr/>
            <p:nvPr/>
          </p:nvSpPr>
          <p:spPr>
            <a:xfrm>
              <a:off x="5562300" y="6910750"/>
              <a:ext cx="12675" cy="80150"/>
            </a:xfrm>
            <a:custGeom>
              <a:rect b="b" l="l" r="r" t="t"/>
              <a:pathLst>
                <a:path extrusionOk="0" h="3206" w="507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562300" y="7043150"/>
              <a:ext cx="12675" cy="80125"/>
            </a:xfrm>
            <a:custGeom>
              <a:rect b="b" l="l" r="r" t="t"/>
              <a:pathLst>
                <a:path extrusionOk="0" h="3205" w="507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5946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54625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5508350" y="6957000"/>
              <a:ext cx="48075" cy="46775"/>
            </a:xfrm>
            <a:custGeom>
              <a:rect b="b" l="l" r="r" t="t"/>
              <a:pathLst>
                <a:path extrusionOk="0" h="1871" w="1923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5580850" y="7029800"/>
              <a:ext cx="47825" cy="46875"/>
            </a:xfrm>
            <a:custGeom>
              <a:rect b="b" l="l" r="r" t="t"/>
              <a:pathLst>
                <a:path extrusionOk="0" h="1875" w="1913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5580850" y="6957000"/>
              <a:ext cx="47825" cy="46675"/>
            </a:xfrm>
            <a:custGeom>
              <a:rect b="b" l="l" r="r" t="t"/>
              <a:pathLst>
                <a:path extrusionOk="0" h="1867" w="1913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5508350" y="7029800"/>
              <a:ext cx="48075" cy="46875"/>
            </a:xfrm>
            <a:custGeom>
              <a:rect b="b" l="l" r="r" t="t"/>
              <a:pathLst>
                <a:path extrusionOk="0" h="1875" w="1923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21"/>
          <p:cNvSpPr/>
          <p:nvPr/>
        </p:nvSpPr>
        <p:spPr>
          <a:xfrm rot="-5110727">
            <a:off x="7253553" y="-1258364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0" name="Google Shape;520;p21"/>
          <p:cNvGrpSpPr/>
          <p:nvPr/>
        </p:nvGrpSpPr>
        <p:grpSpPr>
          <a:xfrm>
            <a:off x="73400" y="1967800"/>
            <a:ext cx="285575" cy="285575"/>
            <a:chOff x="5719425" y="7613975"/>
            <a:chExt cx="285575" cy="285575"/>
          </a:xfrm>
        </p:grpSpPr>
        <p:sp>
          <p:nvSpPr>
            <p:cNvPr id="521" name="Google Shape;521;p21"/>
            <p:cNvSpPr/>
            <p:nvPr/>
          </p:nvSpPr>
          <p:spPr>
            <a:xfrm>
              <a:off x="5853500" y="7613975"/>
              <a:ext cx="16875" cy="107400"/>
            </a:xfrm>
            <a:custGeom>
              <a:rect b="b" l="l" r="r" t="t"/>
              <a:pathLst>
                <a:path extrusionOk="0" h="4296" w="675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5853500" y="7792175"/>
              <a:ext cx="16875" cy="107375"/>
            </a:xfrm>
            <a:custGeom>
              <a:rect b="b" l="l" r="r" t="t"/>
              <a:pathLst>
                <a:path extrusionOk="0" h="4295" w="675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5897325" y="7748600"/>
              <a:ext cx="107675" cy="16900"/>
            </a:xfrm>
            <a:custGeom>
              <a:rect b="b" l="l" r="r" t="t"/>
              <a:pathLst>
                <a:path extrusionOk="0" h="676" w="4307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5719425" y="7748600"/>
              <a:ext cx="107375" cy="16900"/>
            </a:xfrm>
            <a:custGeom>
              <a:rect b="b" l="l" r="r" t="t"/>
              <a:pathLst>
                <a:path extrusionOk="0" h="676" w="4295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5780975" y="7676450"/>
              <a:ext cx="64100" cy="63100"/>
            </a:xfrm>
            <a:custGeom>
              <a:rect b="b" l="l" r="r" t="t"/>
              <a:pathLst>
                <a:path extrusionOk="0" h="2524" w="2564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5878775" y="7774525"/>
              <a:ext cx="64400" cy="63125"/>
            </a:xfrm>
            <a:custGeom>
              <a:rect b="b" l="l" r="r" t="t"/>
              <a:pathLst>
                <a:path extrusionOk="0" h="2525" w="2576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5878775" y="7676450"/>
              <a:ext cx="64400" cy="63100"/>
            </a:xfrm>
            <a:custGeom>
              <a:rect b="b" l="l" r="r" t="t"/>
              <a:pathLst>
                <a:path extrusionOk="0" h="2524" w="2576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780975" y="7774325"/>
              <a:ext cx="64100" cy="63325"/>
            </a:xfrm>
            <a:custGeom>
              <a:rect b="b" l="l" r="r" t="t"/>
              <a:pathLst>
                <a:path extrusionOk="0" h="2533" w="2564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9" name="Google Shape;529;p21"/>
          <p:cNvSpPr/>
          <p:nvPr/>
        </p:nvSpPr>
        <p:spPr>
          <a:xfrm>
            <a:off x="8795575" y="1710138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0" name="Google Shape;530;p21"/>
          <p:cNvGrpSpPr/>
          <p:nvPr/>
        </p:nvGrpSpPr>
        <p:grpSpPr>
          <a:xfrm>
            <a:off x="8424000" y="4231288"/>
            <a:ext cx="212225" cy="212525"/>
            <a:chOff x="5462525" y="6910750"/>
            <a:chExt cx="212225" cy="212525"/>
          </a:xfrm>
        </p:grpSpPr>
        <p:sp>
          <p:nvSpPr>
            <p:cNvPr id="531" name="Google Shape;531;p21"/>
            <p:cNvSpPr/>
            <p:nvPr/>
          </p:nvSpPr>
          <p:spPr>
            <a:xfrm>
              <a:off x="5562300" y="6910750"/>
              <a:ext cx="12675" cy="80150"/>
            </a:xfrm>
            <a:custGeom>
              <a:rect b="b" l="l" r="r" t="t"/>
              <a:pathLst>
                <a:path extrusionOk="0" h="3206" w="507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5562300" y="7043150"/>
              <a:ext cx="12675" cy="80125"/>
            </a:xfrm>
            <a:custGeom>
              <a:rect b="b" l="l" r="r" t="t"/>
              <a:pathLst>
                <a:path extrusionOk="0" h="3205" w="507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55946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54625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5508350" y="6957000"/>
              <a:ext cx="48075" cy="46775"/>
            </a:xfrm>
            <a:custGeom>
              <a:rect b="b" l="l" r="r" t="t"/>
              <a:pathLst>
                <a:path extrusionOk="0" h="1871" w="1923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5580850" y="7029800"/>
              <a:ext cx="47825" cy="46875"/>
            </a:xfrm>
            <a:custGeom>
              <a:rect b="b" l="l" r="r" t="t"/>
              <a:pathLst>
                <a:path extrusionOk="0" h="1875" w="1913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5580850" y="6957000"/>
              <a:ext cx="47825" cy="46675"/>
            </a:xfrm>
            <a:custGeom>
              <a:rect b="b" l="l" r="r" t="t"/>
              <a:pathLst>
                <a:path extrusionOk="0" h="1867" w="1913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5508350" y="7029800"/>
              <a:ext cx="48075" cy="46875"/>
            </a:xfrm>
            <a:custGeom>
              <a:rect b="b" l="l" r="r" t="t"/>
              <a:pathLst>
                <a:path extrusionOk="0" h="1875" w="1923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21"/>
          <p:cNvSpPr/>
          <p:nvPr/>
        </p:nvSpPr>
        <p:spPr>
          <a:xfrm>
            <a:off x="8923050" y="3840563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accent3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2"/>
          <p:cNvSpPr txBox="1"/>
          <p:nvPr>
            <p:ph type="title"/>
          </p:nvPr>
        </p:nvSpPr>
        <p:spPr>
          <a:xfrm>
            <a:off x="2198150" y="616200"/>
            <a:ext cx="4747800" cy="105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2" name="Google Shape;542;p22"/>
          <p:cNvSpPr txBox="1"/>
          <p:nvPr>
            <p:ph idx="1" type="subTitle"/>
          </p:nvPr>
        </p:nvSpPr>
        <p:spPr>
          <a:xfrm>
            <a:off x="2198100" y="1679525"/>
            <a:ext cx="47478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3" name="Google Shape;543;p22"/>
          <p:cNvSpPr txBox="1"/>
          <p:nvPr/>
        </p:nvSpPr>
        <p:spPr>
          <a:xfrm>
            <a:off x="2596175" y="3611950"/>
            <a:ext cx="3951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CREDITS: This presentation template was created by </a:t>
            </a:r>
            <a:r>
              <a:rPr lang="en" sz="1000" u="sng">
                <a:solidFill>
                  <a:schemeClr val="hlink"/>
                </a:solidFill>
                <a:latin typeface="Barlow Medium"/>
                <a:ea typeface="Barlow Medium"/>
                <a:cs typeface="Barlow Medium"/>
                <a:sym typeface="Barlow Medium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and includes icons by </a:t>
            </a:r>
            <a:r>
              <a:rPr lang="en" sz="1000" u="sng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and infographics &amp; images by </a:t>
            </a:r>
            <a:r>
              <a:rPr lang="en" sz="1000" u="sng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</a:t>
            </a:r>
            <a:endParaRPr sz="1000" u="sng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44" name="Google Shape;544;p22"/>
          <p:cNvSpPr/>
          <p:nvPr/>
        </p:nvSpPr>
        <p:spPr>
          <a:xfrm rot="-6167820">
            <a:off x="4618" y="3221912"/>
            <a:ext cx="2604292" cy="3143454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2"/>
          <p:cNvSpPr/>
          <p:nvPr/>
        </p:nvSpPr>
        <p:spPr>
          <a:xfrm rot="2454436">
            <a:off x="6922386" y="3608605"/>
            <a:ext cx="2330016" cy="2812395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2"/>
          <p:cNvSpPr/>
          <p:nvPr/>
        </p:nvSpPr>
        <p:spPr>
          <a:xfrm rot="-5110727">
            <a:off x="6921278" y="-881789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3"/>
          <p:cNvSpPr/>
          <p:nvPr/>
        </p:nvSpPr>
        <p:spPr>
          <a:xfrm rot="-5110727">
            <a:off x="-760972" y="3238298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3"/>
          <p:cNvSpPr/>
          <p:nvPr/>
        </p:nvSpPr>
        <p:spPr>
          <a:xfrm rot="1887913">
            <a:off x="7191272" y="3504678"/>
            <a:ext cx="2330060" cy="2812448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3"/>
          <p:cNvSpPr/>
          <p:nvPr/>
        </p:nvSpPr>
        <p:spPr>
          <a:xfrm rot="-5110727">
            <a:off x="7253553" y="-1258364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3"/>
          <p:cNvSpPr/>
          <p:nvPr/>
        </p:nvSpPr>
        <p:spPr>
          <a:xfrm rot="-10564376">
            <a:off x="-948862" y="-948435"/>
            <a:ext cx="2330078" cy="2812469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3"/>
          <p:cNvSpPr/>
          <p:nvPr/>
        </p:nvSpPr>
        <p:spPr>
          <a:xfrm>
            <a:off x="430675" y="3155488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3"/>
          <p:cNvSpPr/>
          <p:nvPr/>
        </p:nvSpPr>
        <p:spPr>
          <a:xfrm>
            <a:off x="8607200" y="2093475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23"/>
          <p:cNvGrpSpPr/>
          <p:nvPr/>
        </p:nvGrpSpPr>
        <p:grpSpPr>
          <a:xfrm>
            <a:off x="239338" y="1654950"/>
            <a:ext cx="285575" cy="285575"/>
            <a:chOff x="5719425" y="7613975"/>
            <a:chExt cx="285575" cy="285575"/>
          </a:xfrm>
        </p:grpSpPr>
        <p:sp>
          <p:nvSpPr>
            <p:cNvPr id="555" name="Google Shape;555;p23"/>
            <p:cNvSpPr/>
            <p:nvPr/>
          </p:nvSpPr>
          <p:spPr>
            <a:xfrm>
              <a:off x="5853500" y="7613975"/>
              <a:ext cx="16875" cy="107400"/>
            </a:xfrm>
            <a:custGeom>
              <a:rect b="b" l="l" r="r" t="t"/>
              <a:pathLst>
                <a:path extrusionOk="0" h="4296" w="675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5853500" y="7792175"/>
              <a:ext cx="16875" cy="107375"/>
            </a:xfrm>
            <a:custGeom>
              <a:rect b="b" l="l" r="r" t="t"/>
              <a:pathLst>
                <a:path extrusionOk="0" h="4295" w="675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5897325" y="7748600"/>
              <a:ext cx="107675" cy="16900"/>
            </a:xfrm>
            <a:custGeom>
              <a:rect b="b" l="l" r="r" t="t"/>
              <a:pathLst>
                <a:path extrusionOk="0" h="676" w="4307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5719425" y="7748600"/>
              <a:ext cx="107375" cy="16900"/>
            </a:xfrm>
            <a:custGeom>
              <a:rect b="b" l="l" r="r" t="t"/>
              <a:pathLst>
                <a:path extrusionOk="0" h="676" w="4295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5780975" y="7676450"/>
              <a:ext cx="64100" cy="63100"/>
            </a:xfrm>
            <a:custGeom>
              <a:rect b="b" l="l" r="r" t="t"/>
              <a:pathLst>
                <a:path extrusionOk="0" h="2524" w="2564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5878775" y="7774525"/>
              <a:ext cx="64400" cy="63125"/>
            </a:xfrm>
            <a:custGeom>
              <a:rect b="b" l="l" r="r" t="t"/>
              <a:pathLst>
                <a:path extrusionOk="0" h="2525" w="2576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5878775" y="7676450"/>
              <a:ext cx="64400" cy="63100"/>
            </a:xfrm>
            <a:custGeom>
              <a:rect b="b" l="l" r="r" t="t"/>
              <a:pathLst>
                <a:path extrusionOk="0" h="2524" w="2576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5780975" y="7774325"/>
              <a:ext cx="64100" cy="63325"/>
            </a:xfrm>
            <a:custGeom>
              <a:rect b="b" l="l" r="r" t="t"/>
              <a:pathLst>
                <a:path extrusionOk="0" h="2533" w="2564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23"/>
          <p:cNvGrpSpPr/>
          <p:nvPr/>
        </p:nvGrpSpPr>
        <p:grpSpPr>
          <a:xfrm rot="-1393077">
            <a:off x="7648708" y="3829823"/>
            <a:ext cx="1012042" cy="1057191"/>
            <a:chOff x="5145200" y="5500050"/>
            <a:chExt cx="929800" cy="952425"/>
          </a:xfrm>
        </p:grpSpPr>
        <p:sp>
          <p:nvSpPr>
            <p:cNvPr id="564" name="Google Shape;564;p23"/>
            <p:cNvSpPr/>
            <p:nvPr/>
          </p:nvSpPr>
          <p:spPr>
            <a:xfrm>
              <a:off x="5145200" y="5500050"/>
              <a:ext cx="905050" cy="795425"/>
            </a:xfrm>
            <a:custGeom>
              <a:rect b="b" l="l" r="r" t="t"/>
              <a:pathLst>
                <a:path extrusionOk="0" h="31817" w="36202">
                  <a:moveTo>
                    <a:pt x="16875" y="2567"/>
                  </a:moveTo>
                  <a:cubicBezTo>
                    <a:pt x="17848" y="2567"/>
                    <a:pt x="18686" y="3350"/>
                    <a:pt x="18686" y="4377"/>
                  </a:cubicBezTo>
                  <a:lnTo>
                    <a:pt x="18686" y="9357"/>
                  </a:lnTo>
                  <a:cubicBezTo>
                    <a:pt x="18686" y="10200"/>
                    <a:pt x="18068" y="10953"/>
                    <a:pt x="17224" y="11122"/>
                  </a:cubicBezTo>
                  <a:cubicBezTo>
                    <a:pt x="17110" y="11145"/>
                    <a:pt x="16995" y="11156"/>
                    <a:pt x="16881" y="11156"/>
                  </a:cubicBezTo>
                  <a:cubicBezTo>
                    <a:pt x="16161" y="11156"/>
                    <a:pt x="15494" y="10710"/>
                    <a:pt x="15212" y="10020"/>
                  </a:cubicBezTo>
                  <a:lnTo>
                    <a:pt x="13346" y="5411"/>
                  </a:lnTo>
                  <a:cubicBezTo>
                    <a:pt x="12919" y="4354"/>
                    <a:pt x="13548" y="3174"/>
                    <a:pt x="14661" y="2971"/>
                  </a:cubicBezTo>
                  <a:lnTo>
                    <a:pt x="16527" y="2600"/>
                  </a:lnTo>
                  <a:cubicBezTo>
                    <a:pt x="16644" y="2578"/>
                    <a:pt x="16760" y="2567"/>
                    <a:pt x="16875" y="2567"/>
                  </a:cubicBezTo>
                  <a:close/>
                  <a:moveTo>
                    <a:pt x="23871" y="3984"/>
                  </a:moveTo>
                  <a:cubicBezTo>
                    <a:pt x="24213" y="3984"/>
                    <a:pt x="24560" y="4080"/>
                    <a:pt x="24869" y="4287"/>
                  </a:cubicBezTo>
                  <a:lnTo>
                    <a:pt x="26455" y="5355"/>
                  </a:lnTo>
                  <a:cubicBezTo>
                    <a:pt x="27399" y="5973"/>
                    <a:pt x="27523" y="7311"/>
                    <a:pt x="26724" y="8120"/>
                  </a:cubicBezTo>
                  <a:lnTo>
                    <a:pt x="23194" y="11650"/>
                  </a:lnTo>
                  <a:cubicBezTo>
                    <a:pt x="22846" y="11999"/>
                    <a:pt x="22382" y="12181"/>
                    <a:pt x="21914" y="12181"/>
                  </a:cubicBezTo>
                  <a:cubicBezTo>
                    <a:pt x="21567" y="12181"/>
                    <a:pt x="21218" y="12081"/>
                    <a:pt x="20912" y="11875"/>
                  </a:cubicBezTo>
                  <a:cubicBezTo>
                    <a:pt x="20204" y="11403"/>
                    <a:pt x="19934" y="10470"/>
                    <a:pt x="20260" y="9683"/>
                  </a:cubicBezTo>
                  <a:lnTo>
                    <a:pt x="22194" y="5085"/>
                  </a:lnTo>
                  <a:cubicBezTo>
                    <a:pt x="22488" y="4390"/>
                    <a:pt x="23169" y="3984"/>
                    <a:pt x="23871" y="3984"/>
                  </a:cubicBezTo>
                  <a:close/>
                  <a:moveTo>
                    <a:pt x="9061" y="6863"/>
                  </a:moveTo>
                  <a:cubicBezTo>
                    <a:pt x="9518" y="6863"/>
                    <a:pt x="9979" y="7035"/>
                    <a:pt x="10333" y="7390"/>
                  </a:cubicBezTo>
                  <a:lnTo>
                    <a:pt x="13863" y="10920"/>
                  </a:lnTo>
                  <a:cubicBezTo>
                    <a:pt x="14459" y="11527"/>
                    <a:pt x="14560" y="12482"/>
                    <a:pt x="14088" y="13191"/>
                  </a:cubicBezTo>
                  <a:cubicBezTo>
                    <a:pt x="13741" y="13706"/>
                    <a:pt x="13170" y="13991"/>
                    <a:pt x="12584" y="13991"/>
                  </a:cubicBezTo>
                  <a:cubicBezTo>
                    <a:pt x="12352" y="13991"/>
                    <a:pt x="12119" y="13946"/>
                    <a:pt x="11896" y="13854"/>
                  </a:cubicBezTo>
                  <a:lnTo>
                    <a:pt x="7297" y="11920"/>
                  </a:lnTo>
                  <a:cubicBezTo>
                    <a:pt x="6241" y="11471"/>
                    <a:pt x="5858" y="10189"/>
                    <a:pt x="6499" y="9245"/>
                  </a:cubicBezTo>
                  <a:lnTo>
                    <a:pt x="7567" y="7659"/>
                  </a:lnTo>
                  <a:cubicBezTo>
                    <a:pt x="7917" y="7134"/>
                    <a:pt x="8487" y="6863"/>
                    <a:pt x="9061" y="6863"/>
                  </a:cubicBezTo>
                  <a:close/>
                  <a:moveTo>
                    <a:pt x="29390" y="10987"/>
                  </a:moveTo>
                  <a:cubicBezTo>
                    <a:pt x="30221" y="10987"/>
                    <a:pt x="30984" y="11563"/>
                    <a:pt x="31143" y="12437"/>
                  </a:cubicBezTo>
                  <a:lnTo>
                    <a:pt x="31514" y="14304"/>
                  </a:lnTo>
                  <a:cubicBezTo>
                    <a:pt x="31727" y="15417"/>
                    <a:pt x="30884" y="16462"/>
                    <a:pt x="29737" y="16462"/>
                  </a:cubicBezTo>
                  <a:lnTo>
                    <a:pt x="24757" y="16462"/>
                  </a:lnTo>
                  <a:cubicBezTo>
                    <a:pt x="23891" y="16462"/>
                    <a:pt x="23149" y="15855"/>
                    <a:pt x="22981" y="15001"/>
                  </a:cubicBezTo>
                  <a:cubicBezTo>
                    <a:pt x="22812" y="14135"/>
                    <a:pt x="23295" y="13303"/>
                    <a:pt x="24094" y="12988"/>
                  </a:cubicBezTo>
                  <a:lnTo>
                    <a:pt x="28703" y="11122"/>
                  </a:lnTo>
                  <a:cubicBezTo>
                    <a:pt x="28930" y="11030"/>
                    <a:pt x="29162" y="10987"/>
                    <a:pt x="29390" y="10987"/>
                  </a:cubicBezTo>
                  <a:close/>
                  <a:moveTo>
                    <a:pt x="11581" y="15450"/>
                  </a:moveTo>
                  <a:cubicBezTo>
                    <a:pt x="12446" y="15450"/>
                    <a:pt x="13188" y="16046"/>
                    <a:pt x="13357" y="16912"/>
                  </a:cubicBezTo>
                  <a:cubicBezTo>
                    <a:pt x="13526" y="17766"/>
                    <a:pt x="13031" y="18598"/>
                    <a:pt x="12244" y="18913"/>
                  </a:cubicBezTo>
                  <a:lnTo>
                    <a:pt x="7635" y="20791"/>
                  </a:lnTo>
                  <a:cubicBezTo>
                    <a:pt x="7412" y="20878"/>
                    <a:pt x="7183" y="20919"/>
                    <a:pt x="6960" y="20919"/>
                  </a:cubicBezTo>
                  <a:cubicBezTo>
                    <a:pt x="6123" y="20919"/>
                    <a:pt x="5355" y="20342"/>
                    <a:pt x="5195" y="19464"/>
                  </a:cubicBezTo>
                  <a:lnTo>
                    <a:pt x="4824" y="17598"/>
                  </a:lnTo>
                  <a:cubicBezTo>
                    <a:pt x="4610" y="16485"/>
                    <a:pt x="5454" y="15450"/>
                    <a:pt x="6600" y="15450"/>
                  </a:cubicBezTo>
                  <a:close/>
                  <a:moveTo>
                    <a:pt x="23753" y="17910"/>
                  </a:moveTo>
                  <a:cubicBezTo>
                    <a:pt x="23985" y="17910"/>
                    <a:pt x="24219" y="17955"/>
                    <a:pt x="24442" y="18047"/>
                  </a:cubicBezTo>
                  <a:lnTo>
                    <a:pt x="29040" y="19981"/>
                  </a:lnTo>
                  <a:cubicBezTo>
                    <a:pt x="30075" y="20420"/>
                    <a:pt x="30468" y="21712"/>
                    <a:pt x="29839" y="22657"/>
                  </a:cubicBezTo>
                  <a:lnTo>
                    <a:pt x="28770" y="24242"/>
                  </a:lnTo>
                  <a:cubicBezTo>
                    <a:pt x="28420" y="24767"/>
                    <a:pt x="27851" y="25039"/>
                    <a:pt x="27277" y="25039"/>
                  </a:cubicBezTo>
                  <a:cubicBezTo>
                    <a:pt x="26819" y="25039"/>
                    <a:pt x="26359" y="24866"/>
                    <a:pt x="26005" y="24512"/>
                  </a:cubicBezTo>
                  <a:lnTo>
                    <a:pt x="22475" y="20982"/>
                  </a:lnTo>
                  <a:cubicBezTo>
                    <a:pt x="21868" y="20375"/>
                    <a:pt x="21778" y="19419"/>
                    <a:pt x="22250" y="18711"/>
                  </a:cubicBezTo>
                  <a:cubicBezTo>
                    <a:pt x="22596" y="18195"/>
                    <a:pt x="23168" y="17910"/>
                    <a:pt x="23753" y="17910"/>
                  </a:cubicBezTo>
                  <a:close/>
                  <a:moveTo>
                    <a:pt x="14410" y="19720"/>
                  </a:moveTo>
                  <a:cubicBezTo>
                    <a:pt x="14755" y="19720"/>
                    <a:pt x="15102" y="19820"/>
                    <a:pt x="15403" y="20026"/>
                  </a:cubicBezTo>
                  <a:cubicBezTo>
                    <a:pt x="16123" y="20498"/>
                    <a:pt x="16393" y="21431"/>
                    <a:pt x="16066" y="22218"/>
                  </a:cubicBezTo>
                  <a:lnTo>
                    <a:pt x="14133" y="26816"/>
                  </a:lnTo>
                  <a:cubicBezTo>
                    <a:pt x="13840" y="27522"/>
                    <a:pt x="13166" y="27922"/>
                    <a:pt x="12469" y="27922"/>
                  </a:cubicBezTo>
                  <a:cubicBezTo>
                    <a:pt x="12122" y="27922"/>
                    <a:pt x="11771" y="27824"/>
                    <a:pt x="11457" y="27615"/>
                  </a:cubicBezTo>
                  <a:lnTo>
                    <a:pt x="9872" y="26547"/>
                  </a:lnTo>
                  <a:cubicBezTo>
                    <a:pt x="8928" y="25917"/>
                    <a:pt x="8804" y="24579"/>
                    <a:pt x="9602" y="23781"/>
                  </a:cubicBezTo>
                  <a:lnTo>
                    <a:pt x="13132" y="20251"/>
                  </a:lnTo>
                  <a:cubicBezTo>
                    <a:pt x="13481" y="19902"/>
                    <a:pt x="13945" y="19720"/>
                    <a:pt x="14410" y="19720"/>
                  </a:cubicBezTo>
                  <a:close/>
                  <a:moveTo>
                    <a:pt x="19456" y="20745"/>
                  </a:moveTo>
                  <a:cubicBezTo>
                    <a:pt x="20176" y="20745"/>
                    <a:pt x="20844" y="21191"/>
                    <a:pt x="21126" y="21881"/>
                  </a:cubicBezTo>
                  <a:lnTo>
                    <a:pt x="22992" y="26490"/>
                  </a:lnTo>
                  <a:cubicBezTo>
                    <a:pt x="23430" y="27547"/>
                    <a:pt x="22801" y="28728"/>
                    <a:pt x="21676" y="28952"/>
                  </a:cubicBezTo>
                  <a:lnTo>
                    <a:pt x="19810" y="29312"/>
                  </a:lnTo>
                  <a:cubicBezTo>
                    <a:pt x="19693" y="29335"/>
                    <a:pt x="19577" y="29345"/>
                    <a:pt x="19463" y="29345"/>
                  </a:cubicBezTo>
                  <a:cubicBezTo>
                    <a:pt x="18489" y="29345"/>
                    <a:pt x="17652" y="28563"/>
                    <a:pt x="17652" y="27547"/>
                  </a:cubicBezTo>
                  <a:lnTo>
                    <a:pt x="17652" y="22556"/>
                  </a:lnTo>
                  <a:cubicBezTo>
                    <a:pt x="17652" y="21701"/>
                    <a:pt x="18259" y="20959"/>
                    <a:pt x="19113" y="20779"/>
                  </a:cubicBezTo>
                  <a:cubicBezTo>
                    <a:pt x="19228" y="20756"/>
                    <a:pt x="19343" y="20745"/>
                    <a:pt x="19456" y="20745"/>
                  </a:cubicBezTo>
                  <a:close/>
                  <a:moveTo>
                    <a:pt x="18120" y="1"/>
                  </a:moveTo>
                  <a:cubicBezTo>
                    <a:pt x="13007" y="1"/>
                    <a:pt x="7982" y="2462"/>
                    <a:pt x="4914" y="7030"/>
                  </a:cubicBezTo>
                  <a:cubicBezTo>
                    <a:pt x="1" y="14304"/>
                    <a:pt x="1935" y="24197"/>
                    <a:pt x="9220" y="29099"/>
                  </a:cubicBezTo>
                  <a:cubicBezTo>
                    <a:pt x="11945" y="30936"/>
                    <a:pt x="15035" y="31816"/>
                    <a:pt x="18092" y="31816"/>
                  </a:cubicBezTo>
                  <a:cubicBezTo>
                    <a:pt x="23208" y="31816"/>
                    <a:pt x="28232" y="29353"/>
                    <a:pt x="31300" y="24793"/>
                  </a:cubicBezTo>
                  <a:cubicBezTo>
                    <a:pt x="36202" y="17508"/>
                    <a:pt x="34268" y="7614"/>
                    <a:pt x="26983" y="2713"/>
                  </a:cubicBezTo>
                  <a:cubicBezTo>
                    <a:pt x="24262" y="879"/>
                    <a:pt x="21176" y="1"/>
                    <a:pt x="18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5363188" y="5961000"/>
              <a:ext cx="650950" cy="491475"/>
            </a:xfrm>
            <a:custGeom>
              <a:rect b="b" l="l" r="r" t="t"/>
              <a:pathLst>
                <a:path extrusionOk="0" h="19659" w="26038">
                  <a:moveTo>
                    <a:pt x="0" y="0"/>
                  </a:moveTo>
                  <a:lnTo>
                    <a:pt x="0" y="0"/>
                  </a:lnTo>
                  <a:cubicBezTo>
                    <a:pt x="1936" y="7327"/>
                    <a:pt x="10805" y="19659"/>
                    <a:pt x="24668" y="19659"/>
                  </a:cubicBezTo>
                  <a:cubicBezTo>
                    <a:pt x="24972" y="19659"/>
                    <a:pt x="25279" y="19653"/>
                    <a:pt x="25588" y="19641"/>
                  </a:cubicBezTo>
                  <a:lnTo>
                    <a:pt x="26038" y="14829"/>
                  </a:lnTo>
                  <a:lnTo>
                    <a:pt x="26038" y="14829"/>
                  </a:lnTo>
                  <a:cubicBezTo>
                    <a:pt x="26038" y="14829"/>
                    <a:pt x="25229" y="15156"/>
                    <a:pt x="23750" y="15156"/>
                  </a:cubicBezTo>
                  <a:cubicBezTo>
                    <a:pt x="20937" y="15156"/>
                    <a:pt x="15700" y="13973"/>
                    <a:pt x="8994" y="7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5352925" y="5664250"/>
              <a:ext cx="538800" cy="538825"/>
            </a:xfrm>
            <a:custGeom>
              <a:rect b="b" l="l" r="r" t="t"/>
              <a:pathLst>
                <a:path extrusionOk="0" h="21553" w="21552">
                  <a:moveTo>
                    <a:pt x="10782" y="1"/>
                  </a:moveTo>
                  <a:cubicBezTo>
                    <a:pt x="4823" y="1"/>
                    <a:pt x="0" y="4824"/>
                    <a:pt x="0" y="10771"/>
                  </a:cubicBezTo>
                  <a:cubicBezTo>
                    <a:pt x="0" y="16730"/>
                    <a:pt x="4823" y="21553"/>
                    <a:pt x="10782" y="21553"/>
                  </a:cubicBezTo>
                  <a:cubicBezTo>
                    <a:pt x="16729" y="21553"/>
                    <a:pt x="21552" y="16730"/>
                    <a:pt x="21552" y="10771"/>
                  </a:cubicBezTo>
                  <a:cubicBezTo>
                    <a:pt x="21552" y="4824"/>
                    <a:pt x="16729" y="1"/>
                    <a:pt x="10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5169950" y="5536325"/>
              <a:ext cx="905050" cy="795400"/>
            </a:xfrm>
            <a:custGeom>
              <a:rect b="b" l="l" r="r" t="t"/>
              <a:pathLst>
                <a:path extrusionOk="0" h="31816" w="36202">
                  <a:moveTo>
                    <a:pt x="16859" y="2547"/>
                  </a:moveTo>
                  <a:cubicBezTo>
                    <a:pt x="17837" y="2547"/>
                    <a:pt x="18674" y="3332"/>
                    <a:pt x="18674" y="4353"/>
                  </a:cubicBezTo>
                  <a:lnTo>
                    <a:pt x="18674" y="9345"/>
                  </a:lnTo>
                  <a:cubicBezTo>
                    <a:pt x="18674" y="10188"/>
                    <a:pt x="18067" y="10930"/>
                    <a:pt x="17213" y="11099"/>
                  </a:cubicBezTo>
                  <a:cubicBezTo>
                    <a:pt x="17096" y="11122"/>
                    <a:pt x="16979" y="11133"/>
                    <a:pt x="16864" y="11133"/>
                  </a:cubicBezTo>
                  <a:cubicBezTo>
                    <a:pt x="16146" y="11133"/>
                    <a:pt x="15481" y="10696"/>
                    <a:pt x="15200" y="10008"/>
                  </a:cubicBezTo>
                  <a:lnTo>
                    <a:pt x="13334" y="5388"/>
                  </a:lnTo>
                  <a:cubicBezTo>
                    <a:pt x="12918" y="4342"/>
                    <a:pt x="13548" y="3162"/>
                    <a:pt x="14661" y="2948"/>
                  </a:cubicBezTo>
                  <a:lnTo>
                    <a:pt x="16527" y="2577"/>
                  </a:lnTo>
                  <a:cubicBezTo>
                    <a:pt x="16639" y="2557"/>
                    <a:pt x="16749" y="2547"/>
                    <a:pt x="16859" y="2547"/>
                  </a:cubicBezTo>
                  <a:close/>
                  <a:moveTo>
                    <a:pt x="23864" y="3964"/>
                  </a:moveTo>
                  <a:cubicBezTo>
                    <a:pt x="24208" y="3964"/>
                    <a:pt x="24557" y="4063"/>
                    <a:pt x="24869" y="4275"/>
                  </a:cubicBezTo>
                  <a:lnTo>
                    <a:pt x="26454" y="5343"/>
                  </a:lnTo>
                  <a:cubicBezTo>
                    <a:pt x="27398" y="5972"/>
                    <a:pt x="27533" y="7310"/>
                    <a:pt x="26724" y="8108"/>
                  </a:cubicBezTo>
                  <a:lnTo>
                    <a:pt x="23205" y="11638"/>
                  </a:lnTo>
                  <a:cubicBezTo>
                    <a:pt x="22855" y="11982"/>
                    <a:pt x="22390" y="12161"/>
                    <a:pt x="21921" y="12161"/>
                  </a:cubicBezTo>
                  <a:cubicBezTo>
                    <a:pt x="21575" y="12161"/>
                    <a:pt x="21228" y="12064"/>
                    <a:pt x="20923" y="11863"/>
                  </a:cubicBezTo>
                  <a:cubicBezTo>
                    <a:pt x="20203" y="11380"/>
                    <a:pt x="19944" y="10458"/>
                    <a:pt x="20259" y="9671"/>
                  </a:cubicBezTo>
                  <a:lnTo>
                    <a:pt x="22204" y="5073"/>
                  </a:lnTo>
                  <a:cubicBezTo>
                    <a:pt x="22490" y="4372"/>
                    <a:pt x="23165" y="3964"/>
                    <a:pt x="23864" y="3964"/>
                  </a:cubicBezTo>
                  <a:close/>
                  <a:moveTo>
                    <a:pt x="9047" y="6850"/>
                  </a:moveTo>
                  <a:cubicBezTo>
                    <a:pt x="9507" y="6850"/>
                    <a:pt x="9972" y="7022"/>
                    <a:pt x="10332" y="7378"/>
                  </a:cubicBezTo>
                  <a:lnTo>
                    <a:pt x="13851" y="10896"/>
                  </a:lnTo>
                  <a:cubicBezTo>
                    <a:pt x="14458" y="11504"/>
                    <a:pt x="14559" y="12459"/>
                    <a:pt x="14076" y="13179"/>
                  </a:cubicBezTo>
                  <a:cubicBezTo>
                    <a:pt x="13737" y="13695"/>
                    <a:pt x="13161" y="13974"/>
                    <a:pt x="12571" y="13974"/>
                  </a:cubicBezTo>
                  <a:cubicBezTo>
                    <a:pt x="12340" y="13974"/>
                    <a:pt x="12106" y="13931"/>
                    <a:pt x="11884" y="13842"/>
                  </a:cubicBezTo>
                  <a:lnTo>
                    <a:pt x="7285" y="11897"/>
                  </a:lnTo>
                  <a:cubicBezTo>
                    <a:pt x="6240" y="11470"/>
                    <a:pt x="5858" y="10177"/>
                    <a:pt x="6487" y="9233"/>
                  </a:cubicBezTo>
                  <a:lnTo>
                    <a:pt x="7555" y="7636"/>
                  </a:lnTo>
                  <a:cubicBezTo>
                    <a:pt x="7905" y="7118"/>
                    <a:pt x="8472" y="6850"/>
                    <a:pt x="9047" y="6850"/>
                  </a:cubicBezTo>
                  <a:close/>
                  <a:moveTo>
                    <a:pt x="29383" y="10981"/>
                  </a:moveTo>
                  <a:cubicBezTo>
                    <a:pt x="30214" y="10981"/>
                    <a:pt x="30985" y="11558"/>
                    <a:pt x="31153" y="12437"/>
                  </a:cubicBezTo>
                  <a:lnTo>
                    <a:pt x="31524" y="14303"/>
                  </a:lnTo>
                  <a:cubicBezTo>
                    <a:pt x="31727" y="15416"/>
                    <a:pt x="30883" y="16450"/>
                    <a:pt x="29748" y="16450"/>
                  </a:cubicBezTo>
                  <a:lnTo>
                    <a:pt x="24756" y="16450"/>
                  </a:lnTo>
                  <a:cubicBezTo>
                    <a:pt x="23902" y="16450"/>
                    <a:pt x="23160" y="15843"/>
                    <a:pt x="22991" y="14989"/>
                  </a:cubicBezTo>
                  <a:cubicBezTo>
                    <a:pt x="22834" y="14146"/>
                    <a:pt x="23295" y="13302"/>
                    <a:pt x="24104" y="12976"/>
                  </a:cubicBezTo>
                  <a:lnTo>
                    <a:pt x="28714" y="11110"/>
                  </a:lnTo>
                  <a:cubicBezTo>
                    <a:pt x="28934" y="11022"/>
                    <a:pt x="29161" y="10981"/>
                    <a:pt x="29383" y="10981"/>
                  </a:cubicBezTo>
                  <a:close/>
                  <a:moveTo>
                    <a:pt x="11580" y="15427"/>
                  </a:moveTo>
                  <a:cubicBezTo>
                    <a:pt x="12434" y="15427"/>
                    <a:pt x="13177" y="16034"/>
                    <a:pt x="13345" y="16889"/>
                  </a:cubicBezTo>
                  <a:cubicBezTo>
                    <a:pt x="13491" y="17732"/>
                    <a:pt x="13042" y="18575"/>
                    <a:pt x="12243" y="18901"/>
                  </a:cubicBezTo>
                  <a:lnTo>
                    <a:pt x="7634" y="20767"/>
                  </a:lnTo>
                  <a:cubicBezTo>
                    <a:pt x="7409" y="20858"/>
                    <a:pt x="7178" y="20901"/>
                    <a:pt x="6953" y="20901"/>
                  </a:cubicBezTo>
                  <a:cubicBezTo>
                    <a:pt x="6118" y="20901"/>
                    <a:pt x="5351" y="20319"/>
                    <a:pt x="5183" y="19452"/>
                  </a:cubicBezTo>
                  <a:lnTo>
                    <a:pt x="4823" y="17574"/>
                  </a:lnTo>
                  <a:cubicBezTo>
                    <a:pt x="4610" y="16473"/>
                    <a:pt x="5453" y="15427"/>
                    <a:pt x="6588" y="15427"/>
                  </a:cubicBezTo>
                  <a:close/>
                  <a:moveTo>
                    <a:pt x="23754" y="17892"/>
                  </a:moveTo>
                  <a:cubicBezTo>
                    <a:pt x="23985" y="17892"/>
                    <a:pt x="24219" y="17935"/>
                    <a:pt x="24441" y="18024"/>
                  </a:cubicBezTo>
                  <a:lnTo>
                    <a:pt x="29028" y="19969"/>
                  </a:lnTo>
                  <a:cubicBezTo>
                    <a:pt x="30074" y="20408"/>
                    <a:pt x="30467" y="21700"/>
                    <a:pt x="29838" y="22634"/>
                  </a:cubicBezTo>
                  <a:lnTo>
                    <a:pt x="28770" y="24230"/>
                  </a:lnTo>
                  <a:cubicBezTo>
                    <a:pt x="28413" y="24749"/>
                    <a:pt x="27845" y="25021"/>
                    <a:pt x="27271" y="25021"/>
                  </a:cubicBezTo>
                  <a:cubicBezTo>
                    <a:pt x="26813" y="25021"/>
                    <a:pt x="26352" y="24848"/>
                    <a:pt x="25993" y="24489"/>
                  </a:cubicBezTo>
                  <a:lnTo>
                    <a:pt x="22474" y="20970"/>
                  </a:lnTo>
                  <a:cubicBezTo>
                    <a:pt x="21867" y="20363"/>
                    <a:pt x="21766" y="19407"/>
                    <a:pt x="22249" y="18687"/>
                  </a:cubicBezTo>
                  <a:cubicBezTo>
                    <a:pt x="22588" y="18171"/>
                    <a:pt x="23164" y="17892"/>
                    <a:pt x="23754" y="17892"/>
                  </a:cubicBezTo>
                  <a:close/>
                  <a:moveTo>
                    <a:pt x="14413" y="19720"/>
                  </a:moveTo>
                  <a:cubicBezTo>
                    <a:pt x="14758" y="19720"/>
                    <a:pt x="15107" y="19820"/>
                    <a:pt x="15414" y="20025"/>
                  </a:cubicBezTo>
                  <a:cubicBezTo>
                    <a:pt x="16133" y="20497"/>
                    <a:pt x="16403" y="21431"/>
                    <a:pt x="16077" y="22218"/>
                  </a:cubicBezTo>
                  <a:lnTo>
                    <a:pt x="14132" y="26804"/>
                  </a:lnTo>
                  <a:cubicBezTo>
                    <a:pt x="13830" y="27513"/>
                    <a:pt x="13159" y="27919"/>
                    <a:pt x="12465" y="27919"/>
                  </a:cubicBezTo>
                  <a:cubicBezTo>
                    <a:pt x="12125" y="27919"/>
                    <a:pt x="11779" y="27821"/>
                    <a:pt x="11468" y="27614"/>
                  </a:cubicBezTo>
                  <a:lnTo>
                    <a:pt x="9882" y="26546"/>
                  </a:lnTo>
                  <a:cubicBezTo>
                    <a:pt x="8938" y="25916"/>
                    <a:pt x="8814" y="24578"/>
                    <a:pt x="9613" y="23780"/>
                  </a:cubicBezTo>
                  <a:lnTo>
                    <a:pt x="13143" y="20250"/>
                  </a:lnTo>
                  <a:cubicBezTo>
                    <a:pt x="13485" y="19901"/>
                    <a:pt x="13946" y="19720"/>
                    <a:pt x="14413" y="19720"/>
                  </a:cubicBezTo>
                  <a:close/>
                  <a:moveTo>
                    <a:pt x="19472" y="20733"/>
                  </a:moveTo>
                  <a:cubicBezTo>
                    <a:pt x="20190" y="20733"/>
                    <a:pt x="20855" y="21171"/>
                    <a:pt x="21136" y="21869"/>
                  </a:cubicBezTo>
                  <a:lnTo>
                    <a:pt x="23002" y="26478"/>
                  </a:lnTo>
                  <a:cubicBezTo>
                    <a:pt x="23430" y="27524"/>
                    <a:pt x="22789" y="28704"/>
                    <a:pt x="21687" y="28929"/>
                  </a:cubicBezTo>
                  <a:lnTo>
                    <a:pt x="19810" y="29300"/>
                  </a:lnTo>
                  <a:cubicBezTo>
                    <a:pt x="19694" y="29323"/>
                    <a:pt x="19579" y="29333"/>
                    <a:pt x="19466" y="29333"/>
                  </a:cubicBezTo>
                  <a:cubicBezTo>
                    <a:pt x="18500" y="29333"/>
                    <a:pt x="17662" y="28550"/>
                    <a:pt x="17662" y="27524"/>
                  </a:cubicBezTo>
                  <a:lnTo>
                    <a:pt x="17662" y="22544"/>
                  </a:lnTo>
                  <a:cubicBezTo>
                    <a:pt x="17662" y="21678"/>
                    <a:pt x="18269" y="20936"/>
                    <a:pt x="19124" y="20767"/>
                  </a:cubicBezTo>
                  <a:cubicBezTo>
                    <a:pt x="19240" y="20744"/>
                    <a:pt x="19357" y="20733"/>
                    <a:pt x="19472" y="20733"/>
                  </a:cubicBezTo>
                  <a:close/>
                  <a:moveTo>
                    <a:pt x="18111" y="0"/>
                  </a:moveTo>
                  <a:cubicBezTo>
                    <a:pt x="12995" y="0"/>
                    <a:pt x="7970" y="2462"/>
                    <a:pt x="4902" y="7029"/>
                  </a:cubicBezTo>
                  <a:cubicBezTo>
                    <a:pt x="0" y="14303"/>
                    <a:pt x="1923" y="24196"/>
                    <a:pt x="9219" y="29098"/>
                  </a:cubicBezTo>
                  <a:cubicBezTo>
                    <a:pt x="11940" y="30936"/>
                    <a:pt x="15027" y="31815"/>
                    <a:pt x="18084" y="31815"/>
                  </a:cubicBezTo>
                  <a:cubicBezTo>
                    <a:pt x="23198" y="31815"/>
                    <a:pt x="28224" y="29352"/>
                    <a:pt x="31299" y="24792"/>
                  </a:cubicBezTo>
                  <a:cubicBezTo>
                    <a:pt x="36201" y="17496"/>
                    <a:pt x="34256" y="7614"/>
                    <a:pt x="26982" y="2712"/>
                  </a:cubicBezTo>
                  <a:cubicBezTo>
                    <a:pt x="24258" y="879"/>
                    <a:pt x="21168" y="0"/>
                    <a:pt x="18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5564000" y="5882375"/>
              <a:ext cx="117225" cy="102850"/>
            </a:xfrm>
            <a:custGeom>
              <a:rect b="b" l="l" r="r" t="t"/>
              <a:pathLst>
                <a:path extrusionOk="0" h="4114" w="4689">
                  <a:moveTo>
                    <a:pt x="2347" y="1"/>
                  </a:moveTo>
                  <a:cubicBezTo>
                    <a:pt x="1686" y="1"/>
                    <a:pt x="1036" y="319"/>
                    <a:pt x="641" y="911"/>
                  </a:cubicBezTo>
                  <a:cubicBezTo>
                    <a:pt x="0" y="1855"/>
                    <a:pt x="259" y="3137"/>
                    <a:pt x="1203" y="3766"/>
                  </a:cubicBezTo>
                  <a:cubicBezTo>
                    <a:pt x="1552" y="4001"/>
                    <a:pt x="1948" y="4114"/>
                    <a:pt x="2342" y="4114"/>
                  </a:cubicBezTo>
                  <a:cubicBezTo>
                    <a:pt x="3002" y="4114"/>
                    <a:pt x="3653" y="3796"/>
                    <a:pt x="4048" y="3204"/>
                  </a:cubicBezTo>
                  <a:cubicBezTo>
                    <a:pt x="4688" y="2260"/>
                    <a:pt x="4419" y="978"/>
                    <a:pt x="3485" y="348"/>
                  </a:cubicBezTo>
                  <a:cubicBezTo>
                    <a:pt x="3137" y="113"/>
                    <a:pt x="2740" y="1"/>
                    <a:pt x="2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5587325" y="5902625"/>
              <a:ext cx="70575" cy="62375"/>
            </a:xfrm>
            <a:custGeom>
              <a:rect b="b" l="l" r="r" t="t"/>
              <a:pathLst>
                <a:path extrusionOk="0" h="2495" w="2823">
                  <a:moveTo>
                    <a:pt x="1404" y="1"/>
                  </a:moveTo>
                  <a:cubicBezTo>
                    <a:pt x="1004" y="1"/>
                    <a:pt x="614" y="192"/>
                    <a:pt x="383" y="550"/>
                  </a:cubicBezTo>
                  <a:cubicBezTo>
                    <a:pt x="0" y="1124"/>
                    <a:pt x="135" y="1899"/>
                    <a:pt x="720" y="2282"/>
                  </a:cubicBezTo>
                  <a:cubicBezTo>
                    <a:pt x="935" y="2425"/>
                    <a:pt x="1179" y="2494"/>
                    <a:pt x="1419" y="2494"/>
                  </a:cubicBezTo>
                  <a:cubicBezTo>
                    <a:pt x="1818" y="2494"/>
                    <a:pt x="2208" y="2303"/>
                    <a:pt x="2440" y="1944"/>
                  </a:cubicBezTo>
                  <a:cubicBezTo>
                    <a:pt x="2822" y="1371"/>
                    <a:pt x="2665" y="595"/>
                    <a:pt x="2103" y="213"/>
                  </a:cubicBezTo>
                  <a:cubicBezTo>
                    <a:pt x="1888" y="70"/>
                    <a:pt x="1644" y="1"/>
                    <a:pt x="1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5899025" y="5693875"/>
              <a:ext cx="91375" cy="165000"/>
            </a:xfrm>
            <a:custGeom>
              <a:rect b="b" l="l" r="r" t="t"/>
              <a:pathLst>
                <a:path extrusionOk="0" h="6600" w="3655">
                  <a:moveTo>
                    <a:pt x="371" y="0"/>
                  </a:moveTo>
                  <a:cubicBezTo>
                    <a:pt x="285" y="0"/>
                    <a:pt x="198" y="34"/>
                    <a:pt x="135" y="98"/>
                  </a:cubicBezTo>
                  <a:cubicBezTo>
                    <a:pt x="0" y="232"/>
                    <a:pt x="12" y="435"/>
                    <a:pt x="135" y="570"/>
                  </a:cubicBezTo>
                  <a:cubicBezTo>
                    <a:pt x="169" y="581"/>
                    <a:pt x="2136" y="2537"/>
                    <a:pt x="2957" y="6326"/>
                  </a:cubicBezTo>
                  <a:cubicBezTo>
                    <a:pt x="2980" y="6427"/>
                    <a:pt x="3036" y="6494"/>
                    <a:pt x="3103" y="6539"/>
                  </a:cubicBezTo>
                  <a:cubicBezTo>
                    <a:pt x="3156" y="6583"/>
                    <a:pt x="3228" y="6600"/>
                    <a:pt x="3295" y="6600"/>
                  </a:cubicBezTo>
                  <a:cubicBezTo>
                    <a:pt x="3314" y="6600"/>
                    <a:pt x="3333" y="6598"/>
                    <a:pt x="3351" y="6596"/>
                  </a:cubicBezTo>
                  <a:cubicBezTo>
                    <a:pt x="3542" y="6551"/>
                    <a:pt x="3654" y="6382"/>
                    <a:pt x="3609" y="6202"/>
                  </a:cubicBezTo>
                  <a:cubicBezTo>
                    <a:pt x="2721" y="2200"/>
                    <a:pt x="686" y="187"/>
                    <a:pt x="596" y="98"/>
                  </a:cubicBezTo>
                  <a:cubicBezTo>
                    <a:pt x="536" y="32"/>
                    <a:pt x="454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5255675" y="6006525"/>
              <a:ext cx="68875" cy="139275"/>
            </a:xfrm>
            <a:custGeom>
              <a:rect b="b" l="l" r="r" t="t"/>
              <a:pathLst>
                <a:path extrusionOk="0" h="5571" w="2755">
                  <a:moveTo>
                    <a:pt x="349" y="0"/>
                  </a:moveTo>
                  <a:cubicBezTo>
                    <a:pt x="334" y="0"/>
                    <a:pt x="319" y="1"/>
                    <a:pt x="304" y="3"/>
                  </a:cubicBezTo>
                  <a:cubicBezTo>
                    <a:pt x="124" y="37"/>
                    <a:pt x="0" y="205"/>
                    <a:pt x="23" y="385"/>
                  </a:cubicBezTo>
                  <a:cubicBezTo>
                    <a:pt x="472" y="3758"/>
                    <a:pt x="2080" y="5399"/>
                    <a:pt x="2148" y="5478"/>
                  </a:cubicBezTo>
                  <a:cubicBezTo>
                    <a:pt x="2181" y="5489"/>
                    <a:pt x="2193" y="5501"/>
                    <a:pt x="2204" y="5512"/>
                  </a:cubicBezTo>
                  <a:cubicBezTo>
                    <a:pt x="2256" y="5550"/>
                    <a:pt x="2321" y="5570"/>
                    <a:pt x="2387" y="5570"/>
                  </a:cubicBezTo>
                  <a:cubicBezTo>
                    <a:pt x="2476" y="5570"/>
                    <a:pt x="2566" y="5533"/>
                    <a:pt x="2631" y="5456"/>
                  </a:cubicBezTo>
                  <a:cubicBezTo>
                    <a:pt x="2755" y="5332"/>
                    <a:pt x="2755" y="5118"/>
                    <a:pt x="2631" y="4995"/>
                  </a:cubicBezTo>
                  <a:cubicBezTo>
                    <a:pt x="2609" y="4984"/>
                    <a:pt x="1113" y="3432"/>
                    <a:pt x="686" y="284"/>
                  </a:cubicBezTo>
                  <a:cubicBezTo>
                    <a:pt x="665" y="118"/>
                    <a:pt x="521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5976875" y="5874700"/>
              <a:ext cx="25050" cy="61525"/>
            </a:xfrm>
            <a:custGeom>
              <a:rect b="b" l="l" r="r" t="t"/>
              <a:pathLst>
                <a:path extrusionOk="0" h="2461" w="1002">
                  <a:moveTo>
                    <a:pt x="372" y="0"/>
                  </a:moveTo>
                  <a:cubicBezTo>
                    <a:pt x="342" y="0"/>
                    <a:pt x="311" y="5"/>
                    <a:pt x="282" y="15"/>
                  </a:cubicBezTo>
                  <a:cubicBezTo>
                    <a:pt x="113" y="48"/>
                    <a:pt x="0" y="240"/>
                    <a:pt x="57" y="419"/>
                  </a:cubicBezTo>
                  <a:cubicBezTo>
                    <a:pt x="68" y="431"/>
                    <a:pt x="338" y="1364"/>
                    <a:pt x="203" y="2061"/>
                  </a:cubicBezTo>
                  <a:cubicBezTo>
                    <a:pt x="169" y="2207"/>
                    <a:pt x="225" y="2331"/>
                    <a:pt x="338" y="2398"/>
                  </a:cubicBezTo>
                  <a:cubicBezTo>
                    <a:pt x="371" y="2409"/>
                    <a:pt x="405" y="2443"/>
                    <a:pt x="450" y="2454"/>
                  </a:cubicBezTo>
                  <a:cubicBezTo>
                    <a:pt x="472" y="2458"/>
                    <a:pt x="493" y="2460"/>
                    <a:pt x="514" y="2460"/>
                  </a:cubicBezTo>
                  <a:cubicBezTo>
                    <a:pt x="673" y="2460"/>
                    <a:pt x="824" y="2353"/>
                    <a:pt x="844" y="2184"/>
                  </a:cubicBezTo>
                  <a:cubicBezTo>
                    <a:pt x="1001" y="1319"/>
                    <a:pt x="709" y="273"/>
                    <a:pt x="686" y="240"/>
                  </a:cubicBezTo>
                  <a:cubicBezTo>
                    <a:pt x="649" y="101"/>
                    <a:pt x="513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3"/>
          <p:cNvGrpSpPr/>
          <p:nvPr/>
        </p:nvGrpSpPr>
        <p:grpSpPr>
          <a:xfrm flipH="1" rot="-782122">
            <a:off x="412074" y="4106595"/>
            <a:ext cx="947579" cy="1237842"/>
            <a:chOff x="4062275" y="5769925"/>
            <a:chExt cx="999200" cy="1305275"/>
          </a:xfrm>
        </p:grpSpPr>
        <p:sp>
          <p:nvSpPr>
            <p:cNvPr id="574" name="Google Shape;574;p23"/>
            <p:cNvSpPr/>
            <p:nvPr/>
          </p:nvSpPr>
          <p:spPr>
            <a:xfrm>
              <a:off x="4062275" y="5769925"/>
              <a:ext cx="799925" cy="558250"/>
            </a:xfrm>
            <a:custGeom>
              <a:rect b="b" l="l" r="r" t="t"/>
              <a:pathLst>
                <a:path extrusionOk="0" h="22330" w="31997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4074075" y="5770000"/>
              <a:ext cx="788125" cy="558175"/>
            </a:xfrm>
            <a:custGeom>
              <a:rect b="b" l="l" r="r" t="t"/>
              <a:pathLst>
                <a:path extrusionOk="0" h="22327" w="31525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4083650" y="6074050"/>
              <a:ext cx="887050" cy="1001150"/>
            </a:xfrm>
            <a:custGeom>
              <a:rect b="b" l="l" r="r" t="t"/>
              <a:pathLst>
                <a:path extrusionOk="0" h="40046" w="35482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4480500" y="6086225"/>
              <a:ext cx="111600" cy="76375"/>
            </a:xfrm>
            <a:custGeom>
              <a:rect b="b" l="l" r="r" t="t"/>
              <a:pathLst>
                <a:path extrusionOk="0" h="3055" w="4464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4679200" y="6009150"/>
              <a:ext cx="116125" cy="64925"/>
            </a:xfrm>
            <a:custGeom>
              <a:rect b="b" l="l" r="r" t="t"/>
              <a:pathLst>
                <a:path extrusionOk="0" h="2597" w="4645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4691025" y="6028225"/>
              <a:ext cx="369900" cy="862875"/>
            </a:xfrm>
            <a:custGeom>
              <a:rect b="b" l="l" r="r" t="t"/>
              <a:pathLst>
                <a:path extrusionOk="0" h="34515" w="14796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4790800" y="5991625"/>
              <a:ext cx="270675" cy="862375"/>
            </a:xfrm>
            <a:custGeom>
              <a:rect b="b" l="l" r="r" t="t"/>
              <a:pathLst>
                <a:path extrusionOk="0" h="34495" w="10827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4190175" y="5900425"/>
              <a:ext cx="100350" cy="127650"/>
            </a:xfrm>
            <a:custGeom>
              <a:rect b="b" l="l" r="r" t="t"/>
              <a:pathLst>
                <a:path extrusionOk="0" h="5106" w="4014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4628900" y="5925925"/>
              <a:ext cx="300" cy="25"/>
            </a:xfrm>
            <a:custGeom>
              <a:rect b="b" l="l" r="r" t="t"/>
              <a:pathLst>
                <a:path extrusionOk="0" h="1" w="12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4550200" y="5899675"/>
              <a:ext cx="128750" cy="84825"/>
            </a:xfrm>
            <a:custGeom>
              <a:rect b="b" l="l" r="r" t="t"/>
              <a:pathLst>
                <a:path extrusionOk="0" h="3393" w="515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4612325" y="5967800"/>
              <a:ext cx="300" cy="1525"/>
            </a:xfrm>
            <a:custGeom>
              <a:rect b="b" l="l" r="r" t="t"/>
              <a:pathLst>
                <a:path extrusionOk="0" h="61" w="12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4474325" y="5870850"/>
              <a:ext cx="575" cy="25"/>
            </a:xfrm>
            <a:custGeom>
              <a:rect b="b" l="l" r="r" t="t"/>
              <a:pathLst>
                <a:path extrusionOk="0" h="1" w="23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4445925" y="5844375"/>
              <a:ext cx="77600" cy="43375"/>
            </a:xfrm>
            <a:custGeom>
              <a:rect b="b" l="l" r="r" t="t"/>
              <a:pathLst>
                <a:path extrusionOk="0" h="1735" w="3104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4451200" y="5873225"/>
              <a:ext cx="1225" cy="450"/>
            </a:xfrm>
            <a:custGeom>
              <a:rect b="b" l="l" r="r" t="t"/>
              <a:pathLst>
                <a:path extrusionOk="0" h="18" w="49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4116250" y="6159425"/>
              <a:ext cx="43575" cy="50975"/>
            </a:xfrm>
            <a:custGeom>
              <a:rect b="b" l="l" r="r" t="t"/>
              <a:pathLst>
                <a:path extrusionOk="0" h="2039" w="1743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4213200" y="5831900"/>
              <a:ext cx="45575" cy="46075"/>
            </a:xfrm>
            <a:custGeom>
              <a:rect b="b" l="l" r="r" t="t"/>
              <a:pathLst>
                <a:path extrusionOk="0" h="1843" w="1823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4253675" y="5811375"/>
              <a:ext cx="18875" cy="19125"/>
            </a:xfrm>
            <a:custGeom>
              <a:rect b="b" l="l" r="r" t="t"/>
              <a:pathLst>
                <a:path extrusionOk="0" h="765" w="755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4149700" y="6069450"/>
              <a:ext cx="25300" cy="24950"/>
            </a:xfrm>
            <a:custGeom>
              <a:rect b="b" l="l" r="r" t="t"/>
              <a:pathLst>
                <a:path extrusionOk="0" h="998" w="1012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4348125" y="5918400"/>
              <a:ext cx="43300" cy="42325"/>
            </a:xfrm>
            <a:custGeom>
              <a:rect b="b" l="l" r="r" t="t"/>
              <a:pathLst>
                <a:path extrusionOk="0" h="1693" w="1732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4334350" y="5976425"/>
              <a:ext cx="24475" cy="24100"/>
            </a:xfrm>
            <a:custGeom>
              <a:rect b="b" l="l" r="r" t="t"/>
              <a:pathLst>
                <a:path extrusionOk="0" h="964" w="979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4518450" y="6015775"/>
              <a:ext cx="21950" cy="22000"/>
            </a:xfrm>
            <a:custGeom>
              <a:rect b="b" l="l" r="r" t="t"/>
              <a:pathLst>
                <a:path extrusionOk="0" h="880" w="878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4556100" y="5835775"/>
              <a:ext cx="31225" cy="31525"/>
            </a:xfrm>
            <a:custGeom>
              <a:rect b="b" l="l" r="r" t="t"/>
              <a:pathLst>
                <a:path extrusionOk="0" h="1261" w="1249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4605475" y="5863200"/>
              <a:ext cx="14250" cy="10150"/>
            </a:xfrm>
            <a:custGeom>
              <a:rect b="b" l="l" r="r" t="t"/>
              <a:pathLst>
                <a:path extrusionOk="0" h="406" w="57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4750050" y="5957725"/>
              <a:ext cx="19400" cy="18925"/>
            </a:xfrm>
            <a:custGeom>
              <a:rect b="b" l="l" r="r" t="t"/>
              <a:pathLst>
                <a:path extrusionOk="0" h="757" w="776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4182575" y="6218775"/>
              <a:ext cx="511000" cy="824675"/>
            </a:xfrm>
            <a:custGeom>
              <a:rect b="b" l="l" r="r" t="t"/>
              <a:pathLst>
                <a:path extrusionOk="0" h="32987" w="2044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4381275" y="6130500"/>
              <a:ext cx="469400" cy="845500"/>
            </a:xfrm>
            <a:custGeom>
              <a:rect b="b" l="l" r="r" t="t"/>
              <a:pathLst>
                <a:path extrusionOk="0" h="33820" w="18776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4579725" y="6041975"/>
              <a:ext cx="390700" cy="873875"/>
            </a:xfrm>
            <a:custGeom>
              <a:rect b="b" l="l" r="r" t="t"/>
              <a:pathLst>
                <a:path extrusionOk="0" h="34955" w="15628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4"/>
          <p:cNvSpPr/>
          <p:nvPr/>
        </p:nvSpPr>
        <p:spPr>
          <a:xfrm rot="-5110727">
            <a:off x="-760972" y="3238298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4"/>
          <p:cNvSpPr/>
          <p:nvPr/>
        </p:nvSpPr>
        <p:spPr>
          <a:xfrm rot="1887913">
            <a:off x="7191272" y="3504678"/>
            <a:ext cx="2330060" cy="2812448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4"/>
          <p:cNvSpPr/>
          <p:nvPr/>
        </p:nvSpPr>
        <p:spPr>
          <a:xfrm>
            <a:off x="608375" y="3245213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24"/>
          <p:cNvGrpSpPr/>
          <p:nvPr/>
        </p:nvGrpSpPr>
        <p:grpSpPr>
          <a:xfrm>
            <a:off x="7201275" y="396700"/>
            <a:ext cx="285575" cy="285575"/>
            <a:chOff x="5719425" y="7613975"/>
            <a:chExt cx="285575" cy="285575"/>
          </a:xfrm>
        </p:grpSpPr>
        <p:sp>
          <p:nvSpPr>
            <p:cNvPr id="606" name="Google Shape;606;p24"/>
            <p:cNvSpPr/>
            <p:nvPr/>
          </p:nvSpPr>
          <p:spPr>
            <a:xfrm>
              <a:off x="5853500" y="7613975"/>
              <a:ext cx="16875" cy="107400"/>
            </a:xfrm>
            <a:custGeom>
              <a:rect b="b" l="l" r="r" t="t"/>
              <a:pathLst>
                <a:path extrusionOk="0" h="4296" w="675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5853500" y="7792175"/>
              <a:ext cx="16875" cy="107375"/>
            </a:xfrm>
            <a:custGeom>
              <a:rect b="b" l="l" r="r" t="t"/>
              <a:pathLst>
                <a:path extrusionOk="0" h="4295" w="675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5897325" y="7748600"/>
              <a:ext cx="107675" cy="16900"/>
            </a:xfrm>
            <a:custGeom>
              <a:rect b="b" l="l" r="r" t="t"/>
              <a:pathLst>
                <a:path extrusionOk="0" h="676" w="4307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5719425" y="7748600"/>
              <a:ext cx="107375" cy="16900"/>
            </a:xfrm>
            <a:custGeom>
              <a:rect b="b" l="l" r="r" t="t"/>
              <a:pathLst>
                <a:path extrusionOk="0" h="676" w="4295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5780975" y="7676450"/>
              <a:ext cx="64100" cy="63100"/>
            </a:xfrm>
            <a:custGeom>
              <a:rect b="b" l="l" r="r" t="t"/>
              <a:pathLst>
                <a:path extrusionOk="0" h="2524" w="2564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5878775" y="7774525"/>
              <a:ext cx="64400" cy="63125"/>
            </a:xfrm>
            <a:custGeom>
              <a:rect b="b" l="l" r="r" t="t"/>
              <a:pathLst>
                <a:path extrusionOk="0" h="2525" w="2576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5878775" y="7676450"/>
              <a:ext cx="64400" cy="63100"/>
            </a:xfrm>
            <a:custGeom>
              <a:rect b="b" l="l" r="r" t="t"/>
              <a:pathLst>
                <a:path extrusionOk="0" h="2524" w="2576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5780975" y="7774325"/>
              <a:ext cx="64100" cy="63325"/>
            </a:xfrm>
            <a:custGeom>
              <a:rect b="b" l="l" r="r" t="t"/>
              <a:pathLst>
                <a:path extrusionOk="0" h="2533" w="2564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24"/>
          <p:cNvGrpSpPr/>
          <p:nvPr/>
        </p:nvGrpSpPr>
        <p:grpSpPr>
          <a:xfrm>
            <a:off x="8689088" y="3673138"/>
            <a:ext cx="212225" cy="212525"/>
            <a:chOff x="5462525" y="6910750"/>
            <a:chExt cx="212225" cy="212525"/>
          </a:xfrm>
        </p:grpSpPr>
        <p:sp>
          <p:nvSpPr>
            <p:cNvPr id="615" name="Google Shape;615;p24"/>
            <p:cNvSpPr/>
            <p:nvPr/>
          </p:nvSpPr>
          <p:spPr>
            <a:xfrm>
              <a:off x="5562300" y="6910750"/>
              <a:ext cx="12675" cy="80150"/>
            </a:xfrm>
            <a:custGeom>
              <a:rect b="b" l="l" r="r" t="t"/>
              <a:pathLst>
                <a:path extrusionOk="0" h="3206" w="507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5562300" y="7043150"/>
              <a:ext cx="12675" cy="80125"/>
            </a:xfrm>
            <a:custGeom>
              <a:rect b="b" l="l" r="r" t="t"/>
              <a:pathLst>
                <a:path extrusionOk="0" h="3205" w="507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55946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54625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5508350" y="6957000"/>
              <a:ext cx="48075" cy="46775"/>
            </a:xfrm>
            <a:custGeom>
              <a:rect b="b" l="l" r="r" t="t"/>
              <a:pathLst>
                <a:path extrusionOk="0" h="1871" w="1923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5580850" y="7029800"/>
              <a:ext cx="47825" cy="46875"/>
            </a:xfrm>
            <a:custGeom>
              <a:rect b="b" l="l" r="r" t="t"/>
              <a:pathLst>
                <a:path extrusionOk="0" h="1875" w="1913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5580850" y="6957000"/>
              <a:ext cx="47825" cy="46675"/>
            </a:xfrm>
            <a:custGeom>
              <a:rect b="b" l="l" r="r" t="t"/>
              <a:pathLst>
                <a:path extrusionOk="0" h="1867" w="1913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5508350" y="7029800"/>
              <a:ext cx="48075" cy="46875"/>
            </a:xfrm>
            <a:custGeom>
              <a:rect b="b" l="l" r="r" t="t"/>
              <a:pathLst>
                <a:path extrusionOk="0" h="1875" w="1923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24"/>
          <p:cNvSpPr/>
          <p:nvPr/>
        </p:nvSpPr>
        <p:spPr>
          <a:xfrm rot="-5110727">
            <a:off x="7253553" y="-1258364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4"/>
          <p:cNvSpPr/>
          <p:nvPr/>
        </p:nvSpPr>
        <p:spPr>
          <a:xfrm>
            <a:off x="8607200" y="2093475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24"/>
          <p:cNvGrpSpPr/>
          <p:nvPr/>
        </p:nvGrpSpPr>
        <p:grpSpPr>
          <a:xfrm>
            <a:off x="471913" y="1409200"/>
            <a:ext cx="285575" cy="285575"/>
            <a:chOff x="5719425" y="7613975"/>
            <a:chExt cx="285575" cy="285575"/>
          </a:xfrm>
        </p:grpSpPr>
        <p:sp>
          <p:nvSpPr>
            <p:cNvPr id="626" name="Google Shape;626;p24"/>
            <p:cNvSpPr/>
            <p:nvPr/>
          </p:nvSpPr>
          <p:spPr>
            <a:xfrm>
              <a:off x="5853500" y="7613975"/>
              <a:ext cx="16875" cy="107400"/>
            </a:xfrm>
            <a:custGeom>
              <a:rect b="b" l="l" r="r" t="t"/>
              <a:pathLst>
                <a:path extrusionOk="0" h="4296" w="675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5853500" y="7792175"/>
              <a:ext cx="16875" cy="107375"/>
            </a:xfrm>
            <a:custGeom>
              <a:rect b="b" l="l" r="r" t="t"/>
              <a:pathLst>
                <a:path extrusionOk="0" h="4295" w="675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5897325" y="7748600"/>
              <a:ext cx="107675" cy="16900"/>
            </a:xfrm>
            <a:custGeom>
              <a:rect b="b" l="l" r="r" t="t"/>
              <a:pathLst>
                <a:path extrusionOk="0" h="676" w="4307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5719425" y="7748600"/>
              <a:ext cx="107375" cy="16900"/>
            </a:xfrm>
            <a:custGeom>
              <a:rect b="b" l="l" r="r" t="t"/>
              <a:pathLst>
                <a:path extrusionOk="0" h="676" w="4295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5780975" y="7676450"/>
              <a:ext cx="64100" cy="63100"/>
            </a:xfrm>
            <a:custGeom>
              <a:rect b="b" l="l" r="r" t="t"/>
              <a:pathLst>
                <a:path extrusionOk="0" h="2524" w="2564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5878775" y="7774525"/>
              <a:ext cx="64400" cy="63125"/>
            </a:xfrm>
            <a:custGeom>
              <a:rect b="b" l="l" r="r" t="t"/>
              <a:pathLst>
                <a:path extrusionOk="0" h="2525" w="2576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5878775" y="7676450"/>
              <a:ext cx="64400" cy="63100"/>
            </a:xfrm>
            <a:custGeom>
              <a:rect b="b" l="l" r="r" t="t"/>
              <a:pathLst>
                <a:path extrusionOk="0" h="2524" w="2576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5780975" y="7774325"/>
              <a:ext cx="64100" cy="63325"/>
            </a:xfrm>
            <a:custGeom>
              <a:rect b="b" l="l" r="r" t="t"/>
              <a:pathLst>
                <a:path extrusionOk="0" h="2533" w="2564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24"/>
          <p:cNvGrpSpPr/>
          <p:nvPr/>
        </p:nvGrpSpPr>
        <p:grpSpPr>
          <a:xfrm rot="2700000">
            <a:off x="7826187" y="769815"/>
            <a:ext cx="1060208" cy="986907"/>
            <a:chOff x="3101325" y="7410475"/>
            <a:chExt cx="906725" cy="871875"/>
          </a:xfrm>
        </p:grpSpPr>
        <p:sp>
          <p:nvSpPr>
            <p:cNvPr id="635" name="Google Shape;635;p24"/>
            <p:cNvSpPr/>
            <p:nvPr/>
          </p:nvSpPr>
          <p:spPr>
            <a:xfrm>
              <a:off x="3101325" y="7410475"/>
              <a:ext cx="906725" cy="871875"/>
            </a:xfrm>
            <a:custGeom>
              <a:rect b="b" l="l" r="r" t="t"/>
              <a:pathLst>
                <a:path extrusionOk="0" h="34875" w="36269">
                  <a:moveTo>
                    <a:pt x="24577" y="1"/>
                  </a:moveTo>
                  <a:lnTo>
                    <a:pt x="23790" y="698"/>
                  </a:lnTo>
                  <a:cubicBezTo>
                    <a:pt x="23298" y="1128"/>
                    <a:pt x="22689" y="1341"/>
                    <a:pt x="22084" y="1341"/>
                  </a:cubicBezTo>
                  <a:cubicBezTo>
                    <a:pt x="21376" y="1341"/>
                    <a:pt x="20673" y="1049"/>
                    <a:pt x="20170" y="473"/>
                  </a:cubicBezTo>
                  <a:lnTo>
                    <a:pt x="1013" y="17505"/>
                  </a:lnTo>
                  <a:cubicBezTo>
                    <a:pt x="1957" y="18573"/>
                    <a:pt x="1856" y="20181"/>
                    <a:pt x="788" y="21125"/>
                  </a:cubicBezTo>
                  <a:lnTo>
                    <a:pt x="1" y="21811"/>
                  </a:lnTo>
                  <a:lnTo>
                    <a:pt x="282" y="22126"/>
                  </a:lnTo>
                  <a:cubicBezTo>
                    <a:pt x="474" y="21950"/>
                    <a:pt x="718" y="21864"/>
                    <a:pt x="964" y="21864"/>
                  </a:cubicBezTo>
                  <a:cubicBezTo>
                    <a:pt x="1250" y="21864"/>
                    <a:pt x="1537" y="21981"/>
                    <a:pt x="1743" y="22205"/>
                  </a:cubicBezTo>
                  <a:cubicBezTo>
                    <a:pt x="2126" y="22632"/>
                    <a:pt x="2081" y="23295"/>
                    <a:pt x="1653" y="23666"/>
                  </a:cubicBezTo>
                  <a:lnTo>
                    <a:pt x="2215" y="24307"/>
                  </a:lnTo>
                  <a:cubicBezTo>
                    <a:pt x="2413" y="24131"/>
                    <a:pt x="2658" y="24045"/>
                    <a:pt x="2902" y="24045"/>
                  </a:cubicBezTo>
                  <a:cubicBezTo>
                    <a:pt x="3187" y="24045"/>
                    <a:pt x="3471" y="24162"/>
                    <a:pt x="3677" y="24386"/>
                  </a:cubicBezTo>
                  <a:cubicBezTo>
                    <a:pt x="4059" y="24813"/>
                    <a:pt x="4014" y="25465"/>
                    <a:pt x="3598" y="25847"/>
                  </a:cubicBezTo>
                  <a:lnTo>
                    <a:pt x="4160" y="26477"/>
                  </a:lnTo>
                  <a:cubicBezTo>
                    <a:pt x="4352" y="26306"/>
                    <a:pt x="4597" y="26221"/>
                    <a:pt x="4842" y="26221"/>
                  </a:cubicBezTo>
                  <a:cubicBezTo>
                    <a:pt x="5129" y="26221"/>
                    <a:pt x="5416" y="26337"/>
                    <a:pt x="5622" y="26567"/>
                  </a:cubicBezTo>
                  <a:cubicBezTo>
                    <a:pt x="5993" y="26983"/>
                    <a:pt x="5959" y="27646"/>
                    <a:pt x="5532" y="28028"/>
                  </a:cubicBezTo>
                  <a:lnTo>
                    <a:pt x="6094" y="28658"/>
                  </a:lnTo>
                  <a:cubicBezTo>
                    <a:pt x="6290" y="28483"/>
                    <a:pt x="6533" y="28397"/>
                    <a:pt x="6776" y="28397"/>
                  </a:cubicBezTo>
                  <a:cubicBezTo>
                    <a:pt x="7062" y="28397"/>
                    <a:pt x="7349" y="28516"/>
                    <a:pt x="7556" y="28748"/>
                  </a:cubicBezTo>
                  <a:cubicBezTo>
                    <a:pt x="7938" y="29164"/>
                    <a:pt x="7893" y="29827"/>
                    <a:pt x="7477" y="30209"/>
                  </a:cubicBezTo>
                  <a:lnTo>
                    <a:pt x="8039" y="30839"/>
                  </a:lnTo>
                  <a:cubicBezTo>
                    <a:pt x="8231" y="30663"/>
                    <a:pt x="8476" y="30577"/>
                    <a:pt x="8721" y="30577"/>
                  </a:cubicBezTo>
                  <a:cubicBezTo>
                    <a:pt x="9007" y="30577"/>
                    <a:pt x="9295" y="30694"/>
                    <a:pt x="9501" y="30918"/>
                  </a:cubicBezTo>
                  <a:cubicBezTo>
                    <a:pt x="9872" y="31345"/>
                    <a:pt x="9838" y="32008"/>
                    <a:pt x="9411" y="32379"/>
                  </a:cubicBezTo>
                  <a:lnTo>
                    <a:pt x="9973" y="33020"/>
                  </a:lnTo>
                  <a:cubicBezTo>
                    <a:pt x="10170" y="32844"/>
                    <a:pt x="10415" y="32758"/>
                    <a:pt x="10659" y="32758"/>
                  </a:cubicBezTo>
                  <a:cubicBezTo>
                    <a:pt x="10944" y="32758"/>
                    <a:pt x="11228" y="32875"/>
                    <a:pt x="11434" y="33099"/>
                  </a:cubicBezTo>
                  <a:cubicBezTo>
                    <a:pt x="11817" y="33526"/>
                    <a:pt x="11772" y="34178"/>
                    <a:pt x="11356" y="34560"/>
                  </a:cubicBezTo>
                  <a:lnTo>
                    <a:pt x="11637" y="34875"/>
                  </a:lnTo>
                  <a:lnTo>
                    <a:pt x="12424" y="34178"/>
                  </a:lnTo>
                  <a:cubicBezTo>
                    <a:pt x="12916" y="33748"/>
                    <a:pt x="13522" y="33535"/>
                    <a:pt x="14126" y="33535"/>
                  </a:cubicBezTo>
                  <a:cubicBezTo>
                    <a:pt x="14832" y="33535"/>
                    <a:pt x="15534" y="33827"/>
                    <a:pt x="16044" y="34403"/>
                  </a:cubicBezTo>
                  <a:lnTo>
                    <a:pt x="35257" y="17370"/>
                  </a:lnTo>
                  <a:cubicBezTo>
                    <a:pt x="34313" y="16302"/>
                    <a:pt x="34414" y="14695"/>
                    <a:pt x="35482" y="13750"/>
                  </a:cubicBezTo>
                  <a:lnTo>
                    <a:pt x="36269" y="13065"/>
                  </a:lnTo>
                  <a:lnTo>
                    <a:pt x="35988" y="12750"/>
                  </a:lnTo>
                  <a:cubicBezTo>
                    <a:pt x="35760" y="12926"/>
                    <a:pt x="35500" y="13012"/>
                    <a:pt x="35250" y="13012"/>
                  </a:cubicBezTo>
                  <a:cubicBezTo>
                    <a:pt x="34957" y="13012"/>
                    <a:pt x="34676" y="12895"/>
                    <a:pt x="34470" y="12671"/>
                  </a:cubicBezTo>
                  <a:cubicBezTo>
                    <a:pt x="34088" y="12244"/>
                    <a:pt x="34133" y="11581"/>
                    <a:pt x="34560" y="11210"/>
                  </a:cubicBezTo>
                  <a:lnTo>
                    <a:pt x="33998" y="10569"/>
                  </a:lnTo>
                  <a:cubicBezTo>
                    <a:pt x="33801" y="10745"/>
                    <a:pt x="33553" y="10831"/>
                    <a:pt x="33308" y="10831"/>
                  </a:cubicBezTo>
                  <a:cubicBezTo>
                    <a:pt x="33021" y="10831"/>
                    <a:pt x="32736" y="10714"/>
                    <a:pt x="32536" y="10490"/>
                  </a:cubicBezTo>
                  <a:cubicBezTo>
                    <a:pt x="32154" y="10063"/>
                    <a:pt x="32199" y="9411"/>
                    <a:pt x="32615" y="9029"/>
                  </a:cubicBezTo>
                  <a:lnTo>
                    <a:pt x="32053" y="8399"/>
                  </a:lnTo>
                  <a:cubicBezTo>
                    <a:pt x="31861" y="8570"/>
                    <a:pt x="31617" y="8655"/>
                    <a:pt x="31371" y="8655"/>
                  </a:cubicBezTo>
                  <a:cubicBezTo>
                    <a:pt x="31085" y="8655"/>
                    <a:pt x="30797" y="8539"/>
                    <a:pt x="30591" y="8309"/>
                  </a:cubicBezTo>
                  <a:cubicBezTo>
                    <a:pt x="30209" y="7893"/>
                    <a:pt x="30254" y="7230"/>
                    <a:pt x="30681" y="6848"/>
                  </a:cubicBezTo>
                  <a:lnTo>
                    <a:pt x="30119" y="6218"/>
                  </a:lnTo>
                  <a:cubicBezTo>
                    <a:pt x="29923" y="6393"/>
                    <a:pt x="29678" y="6479"/>
                    <a:pt x="29434" y="6479"/>
                  </a:cubicBezTo>
                  <a:cubicBezTo>
                    <a:pt x="29145" y="6479"/>
                    <a:pt x="28859" y="6359"/>
                    <a:pt x="28658" y="6128"/>
                  </a:cubicBezTo>
                  <a:cubicBezTo>
                    <a:pt x="28276" y="5712"/>
                    <a:pt x="28320" y="5049"/>
                    <a:pt x="28736" y="4667"/>
                  </a:cubicBezTo>
                  <a:lnTo>
                    <a:pt x="28174" y="4037"/>
                  </a:lnTo>
                  <a:cubicBezTo>
                    <a:pt x="27982" y="4213"/>
                    <a:pt x="27738" y="4299"/>
                    <a:pt x="27493" y="4299"/>
                  </a:cubicBezTo>
                  <a:cubicBezTo>
                    <a:pt x="27206" y="4299"/>
                    <a:pt x="26919" y="4182"/>
                    <a:pt x="26713" y="3958"/>
                  </a:cubicBezTo>
                  <a:cubicBezTo>
                    <a:pt x="26331" y="3531"/>
                    <a:pt x="26376" y="2868"/>
                    <a:pt x="26803" y="2497"/>
                  </a:cubicBezTo>
                  <a:lnTo>
                    <a:pt x="26241" y="1856"/>
                  </a:lnTo>
                  <a:cubicBezTo>
                    <a:pt x="26044" y="2032"/>
                    <a:pt x="25796" y="2118"/>
                    <a:pt x="25550" y="2118"/>
                  </a:cubicBezTo>
                  <a:cubicBezTo>
                    <a:pt x="25264" y="2118"/>
                    <a:pt x="24979" y="2001"/>
                    <a:pt x="24779" y="1777"/>
                  </a:cubicBezTo>
                  <a:cubicBezTo>
                    <a:pt x="24397" y="1350"/>
                    <a:pt x="24442" y="698"/>
                    <a:pt x="24858" y="316"/>
                  </a:cubicBezTo>
                  <a:lnTo>
                    <a:pt x="24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3101325" y="7844725"/>
              <a:ext cx="881450" cy="437625"/>
            </a:xfrm>
            <a:custGeom>
              <a:rect b="b" l="l" r="r" t="t"/>
              <a:pathLst>
                <a:path extrusionOk="0" h="17505" w="35258">
                  <a:moveTo>
                    <a:pt x="35257" y="0"/>
                  </a:moveTo>
                  <a:lnTo>
                    <a:pt x="1013" y="135"/>
                  </a:lnTo>
                  <a:cubicBezTo>
                    <a:pt x="1957" y="1203"/>
                    <a:pt x="1856" y="2811"/>
                    <a:pt x="788" y="3755"/>
                  </a:cubicBezTo>
                  <a:lnTo>
                    <a:pt x="1" y="4441"/>
                  </a:lnTo>
                  <a:lnTo>
                    <a:pt x="282" y="4756"/>
                  </a:lnTo>
                  <a:cubicBezTo>
                    <a:pt x="474" y="4580"/>
                    <a:pt x="718" y="4494"/>
                    <a:pt x="964" y="4494"/>
                  </a:cubicBezTo>
                  <a:cubicBezTo>
                    <a:pt x="1250" y="4494"/>
                    <a:pt x="1537" y="4611"/>
                    <a:pt x="1743" y="4835"/>
                  </a:cubicBezTo>
                  <a:cubicBezTo>
                    <a:pt x="2126" y="5262"/>
                    <a:pt x="2081" y="5925"/>
                    <a:pt x="1653" y="6296"/>
                  </a:cubicBezTo>
                  <a:lnTo>
                    <a:pt x="2215" y="6937"/>
                  </a:lnTo>
                  <a:cubicBezTo>
                    <a:pt x="2413" y="6761"/>
                    <a:pt x="2660" y="6675"/>
                    <a:pt x="2906" y="6675"/>
                  </a:cubicBezTo>
                  <a:cubicBezTo>
                    <a:pt x="3193" y="6675"/>
                    <a:pt x="3477" y="6792"/>
                    <a:pt x="3677" y="7016"/>
                  </a:cubicBezTo>
                  <a:cubicBezTo>
                    <a:pt x="4059" y="7443"/>
                    <a:pt x="4014" y="8095"/>
                    <a:pt x="3598" y="8477"/>
                  </a:cubicBezTo>
                  <a:lnTo>
                    <a:pt x="4160" y="9107"/>
                  </a:lnTo>
                  <a:cubicBezTo>
                    <a:pt x="4352" y="8936"/>
                    <a:pt x="4597" y="8851"/>
                    <a:pt x="4842" y="8851"/>
                  </a:cubicBezTo>
                  <a:cubicBezTo>
                    <a:pt x="5129" y="8851"/>
                    <a:pt x="5416" y="8967"/>
                    <a:pt x="5622" y="9197"/>
                  </a:cubicBezTo>
                  <a:cubicBezTo>
                    <a:pt x="6004" y="9613"/>
                    <a:pt x="5959" y="10276"/>
                    <a:pt x="5532" y="10658"/>
                  </a:cubicBezTo>
                  <a:lnTo>
                    <a:pt x="6094" y="11288"/>
                  </a:lnTo>
                  <a:cubicBezTo>
                    <a:pt x="6290" y="11113"/>
                    <a:pt x="6535" y="11027"/>
                    <a:pt x="6780" y="11027"/>
                  </a:cubicBezTo>
                  <a:cubicBezTo>
                    <a:pt x="7068" y="11027"/>
                    <a:pt x="7355" y="11146"/>
                    <a:pt x="7556" y="11378"/>
                  </a:cubicBezTo>
                  <a:cubicBezTo>
                    <a:pt x="7938" y="11794"/>
                    <a:pt x="7893" y="12457"/>
                    <a:pt x="7477" y="12839"/>
                  </a:cubicBezTo>
                  <a:lnTo>
                    <a:pt x="8039" y="13469"/>
                  </a:lnTo>
                  <a:cubicBezTo>
                    <a:pt x="8231" y="13293"/>
                    <a:pt x="8476" y="13207"/>
                    <a:pt x="8721" y="13207"/>
                  </a:cubicBezTo>
                  <a:cubicBezTo>
                    <a:pt x="9007" y="13207"/>
                    <a:pt x="9295" y="13324"/>
                    <a:pt x="9501" y="13548"/>
                  </a:cubicBezTo>
                  <a:cubicBezTo>
                    <a:pt x="9872" y="13975"/>
                    <a:pt x="9838" y="14638"/>
                    <a:pt x="9411" y="15009"/>
                  </a:cubicBezTo>
                  <a:lnTo>
                    <a:pt x="9973" y="15650"/>
                  </a:lnTo>
                  <a:cubicBezTo>
                    <a:pt x="10170" y="15474"/>
                    <a:pt x="10415" y="15388"/>
                    <a:pt x="10659" y="15388"/>
                  </a:cubicBezTo>
                  <a:cubicBezTo>
                    <a:pt x="10944" y="15388"/>
                    <a:pt x="11228" y="15505"/>
                    <a:pt x="11434" y="15729"/>
                  </a:cubicBezTo>
                  <a:cubicBezTo>
                    <a:pt x="11817" y="16156"/>
                    <a:pt x="11772" y="16808"/>
                    <a:pt x="11356" y="17190"/>
                  </a:cubicBezTo>
                  <a:lnTo>
                    <a:pt x="11637" y="17505"/>
                  </a:lnTo>
                  <a:lnTo>
                    <a:pt x="12424" y="16808"/>
                  </a:lnTo>
                  <a:cubicBezTo>
                    <a:pt x="12916" y="16378"/>
                    <a:pt x="13522" y="16165"/>
                    <a:pt x="14126" y="16165"/>
                  </a:cubicBezTo>
                  <a:cubicBezTo>
                    <a:pt x="14832" y="16165"/>
                    <a:pt x="15534" y="16457"/>
                    <a:pt x="16044" y="17033"/>
                  </a:cubicBezTo>
                  <a:lnTo>
                    <a:pt x="35257" y="0"/>
                  </a:ln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3180300" y="7486850"/>
              <a:ext cx="746525" cy="719375"/>
            </a:xfrm>
            <a:custGeom>
              <a:rect b="b" l="l" r="r" t="t"/>
              <a:pathLst>
                <a:path extrusionOk="0" h="28775" w="29861">
                  <a:moveTo>
                    <a:pt x="20237" y="476"/>
                  </a:moveTo>
                  <a:lnTo>
                    <a:pt x="29389" y="10808"/>
                  </a:lnTo>
                  <a:lnTo>
                    <a:pt x="28894" y="11246"/>
                  </a:lnTo>
                  <a:cubicBezTo>
                    <a:pt x="27995" y="12044"/>
                    <a:pt x="27871" y="13371"/>
                    <a:pt x="28568" y="14315"/>
                  </a:cubicBezTo>
                  <a:lnTo>
                    <a:pt x="13244" y="27908"/>
                  </a:lnTo>
                  <a:cubicBezTo>
                    <a:pt x="12811" y="27497"/>
                    <a:pt x="12244" y="27286"/>
                    <a:pt x="11673" y="27286"/>
                  </a:cubicBezTo>
                  <a:cubicBezTo>
                    <a:pt x="11133" y="27286"/>
                    <a:pt x="10590" y="27475"/>
                    <a:pt x="10153" y="27863"/>
                  </a:cubicBezTo>
                  <a:lnTo>
                    <a:pt x="9658" y="28301"/>
                  </a:lnTo>
                  <a:lnTo>
                    <a:pt x="507" y="17969"/>
                  </a:lnTo>
                  <a:lnTo>
                    <a:pt x="1001" y="17542"/>
                  </a:lnTo>
                  <a:cubicBezTo>
                    <a:pt x="1901" y="16733"/>
                    <a:pt x="2024" y="15406"/>
                    <a:pt x="1327" y="14462"/>
                  </a:cubicBezTo>
                  <a:lnTo>
                    <a:pt x="16651" y="858"/>
                  </a:lnTo>
                  <a:cubicBezTo>
                    <a:pt x="17096" y="1274"/>
                    <a:pt x="17663" y="1486"/>
                    <a:pt x="18231" y="1486"/>
                  </a:cubicBezTo>
                  <a:cubicBezTo>
                    <a:pt x="18768" y="1486"/>
                    <a:pt x="19306" y="1297"/>
                    <a:pt x="19743" y="915"/>
                  </a:cubicBezTo>
                  <a:lnTo>
                    <a:pt x="20237" y="476"/>
                  </a:lnTo>
                  <a:close/>
                  <a:moveTo>
                    <a:pt x="20232" y="1"/>
                  </a:moveTo>
                  <a:cubicBezTo>
                    <a:pt x="20185" y="1"/>
                    <a:pt x="20139" y="18"/>
                    <a:pt x="20102" y="49"/>
                  </a:cubicBezTo>
                  <a:lnTo>
                    <a:pt x="19462" y="611"/>
                  </a:lnTo>
                  <a:cubicBezTo>
                    <a:pt x="19100" y="937"/>
                    <a:pt x="18652" y="1094"/>
                    <a:pt x="18207" y="1094"/>
                  </a:cubicBezTo>
                  <a:cubicBezTo>
                    <a:pt x="17685" y="1094"/>
                    <a:pt x="17167" y="878"/>
                    <a:pt x="16797" y="465"/>
                  </a:cubicBezTo>
                  <a:cubicBezTo>
                    <a:pt x="16761" y="417"/>
                    <a:pt x="16705" y="394"/>
                    <a:pt x="16650" y="394"/>
                  </a:cubicBezTo>
                  <a:cubicBezTo>
                    <a:pt x="16601" y="394"/>
                    <a:pt x="16553" y="411"/>
                    <a:pt x="16516" y="442"/>
                  </a:cubicBezTo>
                  <a:lnTo>
                    <a:pt x="889" y="14293"/>
                  </a:lnTo>
                  <a:cubicBezTo>
                    <a:pt x="799" y="14360"/>
                    <a:pt x="799" y="14484"/>
                    <a:pt x="878" y="14574"/>
                  </a:cubicBezTo>
                  <a:cubicBezTo>
                    <a:pt x="1575" y="15361"/>
                    <a:pt x="1496" y="16553"/>
                    <a:pt x="720" y="17238"/>
                  </a:cubicBezTo>
                  <a:lnTo>
                    <a:pt x="91" y="17801"/>
                  </a:lnTo>
                  <a:cubicBezTo>
                    <a:pt x="1" y="17868"/>
                    <a:pt x="1" y="18003"/>
                    <a:pt x="68" y="18082"/>
                  </a:cubicBezTo>
                  <a:lnTo>
                    <a:pt x="9489" y="28706"/>
                  </a:lnTo>
                  <a:cubicBezTo>
                    <a:pt x="9524" y="28752"/>
                    <a:pt x="9574" y="28775"/>
                    <a:pt x="9627" y="28775"/>
                  </a:cubicBezTo>
                  <a:cubicBezTo>
                    <a:pt x="9676" y="28775"/>
                    <a:pt x="9727" y="28755"/>
                    <a:pt x="9771" y="28717"/>
                  </a:cubicBezTo>
                  <a:lnTo>
                    <a:pt x="10400" y="28155"/>
                  </a:lnTo>
                  <a:cubicBezTo>
                    <a:pt x="10760" y="27836"/>
                    <a:pt x="11206" y="27682"/>
                    <a:pt x="11648" y="27682"/>
                  </a:cubicBezTo>
                  <a:cubicBezTo>
                    <a:pt x="12172" y="27682"/>
                    <a:pt x="12693" y="27898"/>
                    <a:pt x="13065" y="28312"/>
                  </a:cubicBezTo>
                  <a:cubicBezTo>
                    <a:pt x="13107" y="28360"/>
                    <a:pt x="13162" y="28383"/>
                    <a:pt x="13216" y="28383"/>
                  </a:cubicBezTo>
                  <a:cubicBezTo>
                    <a:pt x="13263" y="28383"/>
                    <a:pt x="13309" y="28366"/>
                    <a:pt x="13346" y="28335"/>
                  </a:cubicBezTo>
                  <a:lnTo>
                    <a:pt x="28984" y="14484"/>
                  </a:lnTo>
                  <a:cubicBezTo>
                    <a:pt x="29063" y="14417"/>
                    <a:pt x="29074" y="14293"/>
                    <a:pt x="28995" y="14203"/>
                  </a:cubicBezTo>
                  <a:cubicBezTo>
                    <a:pt x="28287" y="13416"/>
                    <a:pt x="28377" y="12224"/>
                    <a:pt x="29153" y="11539"/>
                  </a:cubicBezTo>
                  <a:lnTo>
                    <a:pt x="29782" y="10976"/>
                  </a:lnTo>
                  <a:cubicBezTo>
                    <a:pt x="29861" y="10909"/>
                    <a:pt x="29861" y="10774"/>
                    <a:pt x="29793" y="10695"/>
                  </a:cubicBezTo>
                  <a:lnTo>
                    <a:pt x="20383" y="71"/>
                  </a:lnTo>
                  <a:cubicBezTo>
                    <a:pt x="20341" y="23"/>
                    <a:pt x="20286" y="1"/>
                    <a:pt x="20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8" name="Google Shape;638;p24"/>
            <p:cNvGrpSpPr/>
            <p:nvPr/>
          </p:nvGrpSpPr>
          <p:grpSpPr>
            <a:xfrm>
              <a:off x="3314925" y="7640675"/>
              <a:ext cx="481225" cy="406175"/>
              <a:chOff x="3314925" y="7640675"/>
              <a:chExt cx="481225" cy="406175"/>
            </a:xfrm>
          </p:grpSpPr>
          <p:sp>
            <p:nvSpPr>
              <p:cNvPr id="639" name="Google Shape;639;p24"/>
              <p:cNvSpPr/>
              <p:nvPr/>
            </p:nvSpPr>
            <p:spPr>
              <a:xfrm>
                <a:off x="3314925" y="7944500"/>
                <a:ext cx="109925" cy="102350"/>
              </a:xfrm>
              <a:custGeom>
                <a:rect b="b" l="l" r="r" t="t"/>
                <a:pathLst>
                  <a:path extrusionOk="0" h="4094" w="4397">
                    <a:moveTo>
                      <a:pt x="2357" y="0"/>
                    </a:moveTo>
                    <a:cubicBezTo>
                      <a:pt x="2351" y="0"/>
                      <a:pt x="2345" y="0"/>
                      <a:pt x="2339" y="1"/>
                    </a:cubicBezTo>
                    <a:cubicBezTo>
                      <a:pt x="1901" y="34"/>
                      <a:pt x="1451" y="225"/>
                      <a:pt x="1024" y="596"/>
                    </a:cubicBezTo>
                    <a:cubicBezTo>
                      <a:pt x="125" y="1383"/>
                      <a:pt x="1" y="2575"/>
                      <a:pt x="754" y="3429"/>
                    </a:cubicBezTo>
                    <a:cubicBezTo>
                      <a:pt x="1153" y="3874"/>
                      <a:pt x="1658" y="4093"/>
                      <a:pt x="2177" y="4093"/>
                    </a:cubicBezTo>
                    <a:cubicBezTo>
                      <a:pt x="2668" y="4093"/>
                      <a:pt x="3172" y="3896"/>
                      <a:pt x="3610" y="3508"/>
                    </a:cubicBezTo>
                    <a:cubicBezTo>
                      <a:pt x="4037" y="3126"/>
                      <a:pt x="4284" y="2699"/>
                      <a:pt x="4352" y="2249"/>
                    </a:cubicBezTo>
                    <a:cubicBezTo>
                      <a:pt x="4397" y="2024"/>
                      <a:pt x="4206" y="1833"/>
                      <a:pt x="3981" y="1833"/>
                    </a:cubicBezTo>
                    <a:lnTo>
                      <a:pt x="3666" y="1833"/>
                    </a:lnTo>
                    <a:cubicBezTo>
                      <a:pt x="3475" y="1833"/>
                      <a:pt x="3329" y="1990"/>
                      <a:pt x="3284" y="2170"/>
                    </a:cubicBezTo>
                    <a:cubicBezTo>
                      <a:pt x="3250" y="2384"/>
                      <a:pt x="3149" y="2541"/>
                      <a:pt x="2980" y="2699"/>
                    </a:cubicBezTo>
                    <a:cubicBezTo>
                      <a:pt x="2803" y="2861"/>
                      <a:pt x="2603" y="2941"/>
                      <a:pt x="2402" y="2941"/>
                    </a:cubicBezTo>
                    <a:cubicBezTo>
                      <a:pt x="2156" y="2941"/>
                      <a:pt x="1909" y="2821"/>
                      <a:pt x="1699" y="2586"/>
                    </a:cubicBezTo>
                    <a:cubicBezTo>
                      <a:pt x="1339" y="2170"/>
                      <a:pt x="1350" y="1664"/>
                      <a:pt x="1744" y="1316"/>
                    </a:cubicBezTo>
                    <a:cubicBezTo>
                      <a:pt x="1901" y="1158"/>
                      <a:pt x="2092" y="1091"/>
                      <a:pt x="2306" y="1069"/>
                    </a:cubicBezTo>
                    <a:cubicBezTo>
                      <a:pt x="2497" y="1057"/>
                      <a:pt x="2654" y="911"/>
                      <a:pt x="2688" y="731"/>
                    </a:cubicBezTo>
                    <a:lnTo>
                      <a:pt x="2722" y="428"/>
                    </a:lnTo>
                    <a:cubicBezTo>
                      <a:pt x="2755" y="209"/>
                      <a:pt x="2584" y="0"/>
                      <a:pt x="2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4"/>
              <p:cNvSpPr/>
              <p:nvPr/>
            </p:nvSpPr>
            <p:spPr>
              <a:xfrm>
                <a:off x="3380150" y="7906275"/>
                <a:ext cx="85450" cy="90800"/>
              </a:xfrm>
              <a:custGeom>
                <a:rect b="b" l="l" r="r" t="t"/>
                <a:pathLst>
                  <a:path extrusionOk="0" h="3632" w="3418">
                    <a:moveTo>
                      <a:pt x="945" y="1"/>
                    </a:moveTo>
                    <a:lnTo>
                      <a:pt x="0" y="832"/>
                    </a:lnTo>
                    <a:lnTo>
                      <a:pt x="2474" y="3632"/>
                    </a:lnTo>
                    <a:lnTo>
                      <a:pt x="3418" y="2800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4"/>
              <p:cNvSpPr/>
              <p:nvPr/>
            </p:nvSpPr>
            <p:spPr>
              <a:xfrm>
                <a:off x="3415000" y="7834875"/>
                <a:ext cx="130725" cy="131000"/>
              </a:xfrm>
              <a:custGeom>
                <a:rect b="b" l="l" r="r" t="t"/>
                <a:pathLst>
                  <a:path extrusionOk="0" h="5240" w="5229">
                    <a:moveTo>
                      <a:pt x="2755" y="1"/>
                    </a:moveTo>
                    <a:lnTo>
                      <a:pt x="2125" y="563"/>
                    </a:lnTo>
                    <a:cubicBezTo>
                      <a:pt x="1968" y="709"/>
                      <a:pt x="1956" y="945"/>
                      <a:pt x="2091" y="1103"/>
                    </a:cubicBezTo>
                    <a:lnTo>
                      <a:pt x="2260" y="1294"/>
                    </a:lnTo>
                    <a:cubicBezTo>
                      <a:pt x="2492" y="1547"/>
                      <a:pt x="2309" y="1929"/>
                      <a:pt x="1988" y="1929"/>
                    </a:cubicBezTo>
                    <a:cubicBezTo>
                      <a:pt x="1967" y="1929"/>
                      <a:pt x="1945" y="1927"/>
                      <a:pt x="1923" y="1923"/>
                    </a:cubicBezTo>
                    <a:lnTo>
                      <a:pt x="776" y="1755"/>
                    </a:lnTo>
                    <a:lnTo>
                      <a:pt x="0" y="2452"/>
                    </a:lnTo>
                    <a:lnTo>
                      <a:pt x="2474" y="5240"/>
                    </a:lnTo>
                    <a:lnTo>
                      <a:pt x="3103" y="4678"/>
                    </a:lnTo>
                    <a:cubicBezTo>
                      <a:pt x="3261" y="4543"/>
                      <a:pt x="3272" y="4307"/>
                      <a:pt x="3137" y="4149"/>
                    </a:cubicBezTo>
                    <a:lnTo>
                      <a:pt x="2968" y="3947"/>
                    </a:lnTo>
                    <a:cubicBezTo>
                      <a:pt x="2747" y="3704"/>
                      <a:pt x="2932" y="3312"/>
                      <a:pt x="3244" y="3312"/>
                    </a:cubicBezTo>
                    <a:cubicBezTo>
                      <a:pt x="3264" y="3312"/>
                      <a:pt x="3284" y="3314"/>
                      <a:pt x="3306" y="3317"/>
                    </a:cubicBezTo>
                    <a:lnTo>
                      <a:pt x="4452" y="3486"/>
                    </a:lnTo>
                    <a:lnTo>
                      <a:pt x="5228" y="2800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>
                <a:off x="3495375" y="7778875"/>
                <a:ext cx="117225" cy="116175"/>
              </a:xfrm>
              <a:custGeom>
                <a:rect b="b" l="l" r="r" t="t"/>
                <a:pathLst>
                  <a:path extrusionOk="0" h="4647" w="4689">
                    <a:moveTo>
                      <a:pt x="2237" y="0"/>
                    </a:moveTo>
                    <a:cubicBezTo>
                      <a:pt x="2147" y="0"/>
                      <a:pt x="2058" y="31"/>
                      <a:pt x="1991" y="94"/>
                    </a:cubicBezTo>
                    <a:lnTo>
                      <a:pt x="1" y="1847"/>
                    </a:lnTo>
                    <a:lnTo>
                      <a:pt x="2474" y="4647"/>
                    </a:lnTo>
                    <a:lnTo>
                      <a:pt x="4520" y="2837"/>
                    </a:lnTo>
                    <a:cubicBezTo>
                      <a:pt x="4666" y="2691"/>
                      <a:pt x="4689" y="2455"/>
                      <a:pt x="4543" y="2297"/>
                    </a:cubicBezTo>
                    <a:lnTo>
                      <a:pt x="4419" y="2162"/>
                    </a:lnTo>
                    <a:cubicBezTo>
                      <a:pt x="4339" y="2076"/>
                      <a:pt x="4231" y="2033"/>
                      <a:pt x="4126" y="2033"/>
                    </a:cubicBezTo>
                    <a:cubicBezTo>
                      <a:pt x="4040" y="2033"/>
                      <a:pt x="3956" y="2062"/>
                      <a:pt x="3891" y="2117"/>
                    </a:cubicBezTo>
                    <a:lnTo>
                      <a:pt x="2789" y="3107"/>
                    </a:lnTo>
                    <a:lnTo>
                      <a:pt x="2463" y="2736"/>
                    </a:lnTo>
                    <a:lnTo>
                      <a:pt x="3362" y="1949"/>
                    </a:lnTo>
                    <a:cubicBezTo>
                      <a:pt x="3520" y="1814"/>
                      <a:pt x="3531" y="1566"/>
                      <a:pt x="3385" y="1420"/>
                    </a:cubicBezTo>
                    <a:lnTo>
                      <a:pt x="3295" y="1308"/>
                    </a:lnTo>
                    <a:cubicBezTo>
                      <a:pt x="3216" y="1223"/>
                      <a:pt x="3111" y="1181"/>
                      <a:pt x="3007" y="1181"/>
                    </a:cubicBezTo>
                    <a:cubicBezTo>
                      <a:pt x="2917" y="1181"/>
                      <a:pt x="2828" y="1212"/>
                      <a:pt x="2755" y="1274"/>
                    </a:cubicBezTo>
                    <a:lnTo>
                      <a:pt x="1856" y="2061"/>
                    </a:lnTo>
                    <a:lnTo>
                      <a:pt x="1563" y="1735"/>
                    </a:lnTo>
                    <a:lnTo>
                      <a:pt x="2620" y="802"/>
                    </a:lnTo>
                    <a:cubicBezTo>
                      <a:pt x="2766" y="656"/>
                      <a:pt x="2789" y="420"/>
                      <a:pt x="2643" y="262"/>
                    </a:cubicBezTo>
                    <a:lnTo>
                      <a:pt x="2519" y="127"/>
                    </a:lnTo>
                    <a:cubicBezTo>
                      <a:pt x="2446" y="43"/>
                      <a:pt x="2341" y="0"/>
                      <a:pt x="22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4"/>
              <p:cNvSpPr/>
              <p:nvPr/>
            </p:nvSpPr>
            <p:spPr>
              <a:xfrm>
                <a:off x="3562275" y="7691275"/>
                <a:ext cx="145900" cy="144200"/>
              </a:xfrm>
              <a:custGeom>
                <a:rect b="b" l="l" r="r" t="t"/>
                <a:pathLst>
                  <a:path extrusionOk="0" h="5768" w="5836">
                    <a:moveTo>
                      <a:pt x="3339" y="0"/>
                    </a:moveTo>
                    <a:lnTo>
                      <a:pt x="2564" y="686"/>
                    </a:lnTo>
                    <a:lnTo>
                      <a:pt x="3002" y="2968"/>
                    </a:lnTo>
                    <a:lnTo>
                      <a:pt x="3002" y="2968"/>
                    </a:lnTo>
                    <a:lnTo>
                      <a:pt x="776" y="2282"/>
                    </a:lnTo>
                    <a:lnTo>
                      <a:pt x="0" y="2968"/>
                    </a:lnTo>
                    <a:lnTo>
                      <a:pt x="2474" y="5767"/>
                    </a:lnTo>
                    <a:lnTo>
                      <a:pt x="3328" y="5003"/>
                    </a:lnTo>
                    <a:lnTo>
                      <a:pt x="2238" y="3778"/>
                    </a:lnTo>
                    <a:lnTo>
                      <a:pt x="3710" y="4216"/>
                    </a:lnTo>
                    <a:lnTo>
                      <a:pt x="4126" y="3856"/>
                    </a:lnTo>
                    <a:lnTo>
                      <a:pt x="3834" y="2294"/>
                    </a:lnTo>
                    <a:lnTo>
                      <a:pt x="3834" y="2294"/>
                    </a:lnTo>
                    <a:lnTo>
                      <a:pt x="4970" y="3553"/>
                    </a:lnTo>
                    <a:lnTo>
                      <a:pt x="5835" y="2788"/>
                    </a:lnTo>
                    <a:lnTo>
                      <a:pt x="33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4"/>
              <p:cNvSpPr/>
              <p:nvPr/>
            </p:nvSpPr>
            <p:spPr>
              <a:xfrm>
                <a:off x="3680600" y="7640675"/>
                <a:ext cx="115550" cy="117500"/>
              </a:xfrm>
              <a:custGeom>
                <a:rect b="b" l="l" r="r" t="t"/>
                <a:pathLst>
                  <a:path extrusionOk="0" h="4700" w="4622">
                    <a:moveTo>
                      <a:pt x="1271" y="1338"/>
                    </a:moveTo>
                    <a:lnTo>
                      <a:pt x="2170" y="1799"/>
                    </a:lnTo>
                    <a:lnTo>
                      <a:pt x="1619" y="2283"/>
                    </a:lnTo>
                    <a:lnTo>
                      <a:pt x="1271" y="1338"/>
                    </a:lnTo>
                    <a:close/>
                    <a:moveTo>
                      <a:pt x="934" y="0"/>
                    </a:moveTo>
                    <a:lnTo>
                      <a:pt x="0" y="821"/>
                    </a:lnTo>
                    <a:lnTo>
                      <a:pt x="1248" y="4700"/>
                    </a:lnTo>
                    <a:lnTo>
                      <a:pt x="2013" y="4025"/>
                    </a:lnTo>
                    <a:cubicBezTo>
                      <a:pt x="2125" y="3913"/>
                      <a:pt x="2170" y="3755"/>
                      <a:pt x="2114" y="3598"/>
                    </a:cubicBezTo>
                    <a:lnTo>
                      <a:pt x="2058" y="3429"/>
                    </a:lnTo>
                    <a:cubicBezTo>
                      <a:pt x="2002" y="3272"/>
                      <a:pt x="2035" y="3103"/>
                      <a:pt x="2148" y="3013"/>
                    </a:cubicBezTo>
                    <a:lnTo>
                      <a:pt x="2822" y="2418"/>
                    </a:lnTo>
                    <a:cubicBezTo>
                      <a:pt x="2887" y="2353"/>
                      <a:pt x="2977" y="2322"/>
                      <a:pt x="3068" y="2322"/>
                    </a:cubicBezTo>
                    <a:cubicBezTo>
                      <a:pt x="3136" y="2322"/>
                      <a:pt x="3203" y="2339"/>
                      <a:pt x="3261" y="2373"/>
                    </a:cubicBezTo>
                    <a:lnTo>
                      <a:pt x="3418" y="2463"/>
                    </a:lnTo>
                    <a:cubicBezTo>
                      <a:pt x="3470" y="2488"/>
                      <a:pt x="3530" y="2501"/>
                      <a:pt x="3591" y="2501"/>
                    </a:cubicBezTo>
                    <a:cubicBezTo>
                      <a:pt x="3688" y="2501"/>
                      <a:pt x="3787" y="2469"/>
                      <a:pt x="3857" y="2406"/>
                    </a:cubicBezTo>
                    <a:lnTo>
                      <a:pt x="4621" y="1721"/>
                    </a:ln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5" name="Google Shape;645;p24"/>
            <p:cNvSpPr/>
            <p:nvPr/>
          </p:nvSpPr>
          <p:spPr>
            <a:xfrm>
              <a:off x="3431850" y="7693525"/>
              <a:ext cx="85750" cy="83775"/>
            </a:xfrm>
            <a:custGeom>
              <a:rect b="b" l="l" r="r" t="t"/>
              <a:pathLst>
                <a:path extrusionOk="0" h="3351" w="3430">
                  <a:moveTo>
                    <a:pt x="2575" y="0"/>
                  </a:moveTo>
                  <a:lnTo>
                    <a:pt x="1564" y="585"/>
                  </a:lnTo>
                  <a:lnTo>
                    <a:pt x="462" y="191"/>
                  </a:lnTo>
                  <a:lnTo>
                    <a:pt x="462" y="191"/>
                  </a:lnTo>
                  <a:lnTo>
                    <a:pt x="720" y="1349"/>
                  </a:lnTo>
                  <a:lnTo>
                    <a:pt x="1" y="2271"/>
                  </a:lnTo>
                  <a:lnTo>
                    <a:pt x="1170" y="2395"/>
                  </a:lnTo>
                  <a:lnTo>
                    <a:pt x="1845" y="3350"/>
                  </a:lnTo>
                  <a:lnTo>
                    <a:pt x="2306" y="2282"/>
                  </a:lnTo>
                  <a:lnTo>
                    <a:pt x="3430" y="1945"/>
                  </a:lnTo>
                  <a:lnTo>
                    <a:pt x="2564" y="1158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3612875" y="7897275"/>
              <a:ext cx="85725" cy="84350"/>
            </a:xfrm>
            <a:custGeom>
              <a:rect b="b" l="l" r="r" t="t"/>
              <a:pathLst>
                <a:path extrusionOk="0" h="3374" w="3429">
                  <a:moveTo>
                    <a:pt x="2575" y="1"/>
                  </a:moveTo>
                  <a:lnTo>
                    <a:pt x="1563" y="585"/>
                  </a:lnTo>
                  <a:lnTo>
                    <a:pt x="450" y="203"/>
                  </a:lnTo>
                  <a:lnTo>
                    <a:pt x="450" y="203"/>
                  </a:lnTo>
                  <a:lnTo>
                    <a:pt x="697" y="1350"/>
                  </a:lnTo>
                  <a:lnTo>
                    <a:pt x="0" y="2283"/>
                  </a:lnTo>
                  <a:lnTo>
                    <a:pt x="1169" y="2395"/>
                  </a:lnTo>
                  <a:lnTo>
                    <a:pt x="1821" y="3374"/>
                  </a:lnTo>
                  <a:lnTo>
                    <a:pt x="2305" y="2283"/>
                  </a:lnTo>
                  <a:lnTo>
                    <a:pt x="3429" y="1946"/>
                  </a:lnTo>
                  <a:lnTo>
                    <a:pt x="2541" y="1181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3583625" y="7603000"/>
              <a:ext cx="52875" cy="51750"/>
            </a:xfrm>
            <a:custGeom>
              <a:rect b="b" l="l" r="r" t="t"/>
              <a:pathLst>
                <a:path extrusionOk="0" h="2070" w="2115">
                  <a:moveTo>
                    <a:pt x="1586" y="1"/>
                  </a:moveTo>
                  <a:lnTo>
                    <a:pt x="956" y="372"/>
                  </a:lnTo>
                  <a:lnTo>
                    <a:pt x="282" y="136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85"/>
                  </a:lnTo>
                  <a:lnTo>
                    <a:pt x="1125" y="2070"/>
                  </a:lnTo>
                  <a:lnTo>
                    <a:pt x="1417" y="1406"/>
                  </a:lnTo>
                  <a:lnTo>
                    <a:pt x="2114" y="1215"/>
                  </a:lnTo>
                  <a:lnTo>
                    <a:pt x="1575" y="732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3322525" y="7834600"/>
              <a:ext cx="52875" cy="51750"/>
            </a:xfrm>
            <a:custGeom>
              <a:rect b="b" l="l" r="r" t="t"/>
              <a:pathLst>
                <a:path extrusionOk="0" h="2070" w="2115">
                  <a:moveTo>
                    <a:pt x="1597" y="1"/>
                  </a:moveTo>
                  <a:lnTo>
                    <a:pt x="979" y="372"/>
                  </a:lnTo>
                  <a:lnTo>
                    <a:pt x="282" y="124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8" y="1406"/>
                  </a:lnTo>
                  <a:lnTo>
                    <a:pt x="2114" y="1192"/>
                  </a:lnTo>
                  <a:lnTo>
                    <a:pt x="1574" y="720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3745250" y="7785425"/>
              <a:ext cx="52850" cy="51725"/>
            </a:xfrm>
            <a:custGeom>
              <a:rect b="b" l="l" r="r" t="t"/>
              <a:pathLst>
                <a:path extrusionOk="0" h="2069" w="2114">
                  <a:moveTo>
                    <a:pt x="1585" y="0"/>
                  </a:moveTo>
                  <a:lnTo>
                    <a:pt x="967" y="371"/>
                  </a:lnTo>
                  <a:lnTo>
                    <a:pt x="281" y="124"/>
                  </a:lnTo>
                  <a:lnTo>
                    <a:pt x="281" y="124"/>
                  </a:lnTo>
                  <a:lnTo>
                    <a:pt x="439" y="832"/>
                  </a:lnTo>
                  <a:lnTo>
                    <a:pt x="0" y="1406"/>
                  </a:lnTo>
                  <a:lnTo>
                    <a:pt x="720" y="1473"/>
                  </a:lnTo>
                  <a:lnTo>
                    <a:pt x="1124" y="2069"/>
                  </a:lnTo>
                  <a:lnTo>
                    <a:pt x="1417" y="1406"/>
                  </a:lnTo>
                  <a:lnTo>
                    <a:pt x="2114" y="1214"/>
                  </a:lnTo>
                  <a:lnTo>
                    <a:pt x="1574" y="731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3484125" y="8017025"/>
              <a:ext cx="52875" cy="51725"/>
            </a:xfrm>
            <a:custGeom>
              <a:rect b="b" l="l" r="r" t="t"/>
              <a:pathLst>
                <a:path extrusionOk="0" h="2069" w="2115">
                  <a:moveTo>
                    <a:pt x="1597" y="0"/>
                  </a:moveTo>
                  <a:lnTo>
                    <a:pt x="979" y="360"/>
                  </a:lnTo>
                  <a:lnTo>
                    <a:pt x="282" y="124"/>
                  </a:lnTo>
                  <a:lnTo>
                    <a:pt x="439" y="832"/>
                  </a:lnTo>
                  <a:lnTo>
                    <a:pt x="1" y="1405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9" y="1405"/>
                  </a:lnTo>
                  <a:lnTo>
                    <a:pt x="2115" y="1192"/>
                  </a:lnTo>
                  <a:lnTo>
                    <a:pt x="1575" y="720"/>
                  </a:lnTo>
                  <a:lnTo>
                    <a:pt x="15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>
            <a:off x="8037838" y="3245225"/>
            <a:ext cx="636900" cy="1649850"/>
            <a:chOff x="3098800" y="5574875"/>
            <a:chExt cx="636900" cy="1649850"/>
          </a:xfrm>
        </p:grpSpPr>
        <p:sp>
          <p:nvSpPr>
            <p:cNvPr id="652" name="Google Shape;652;p24"/>
            <p:cNvSpPr/>
            <p:nvPr/>
          </p:nvSpPr>
          <p:spPr>
            <a:xfrm>
              <a:off x="3098800" y="6866075"/>
              <a:ext cx="635225" cy="142250"/>
            </a:xfrm>
            <a:custGeom>
              <a:rect b="b" l="l" r="r" t="t"/>
              <a:pathLst>
                <a:path extrusionOk="0" h="5690" w="25409">
                  <a:moveTo>
                    <a:pt x="21980" y="0"/>
                  </a:moveTo>
                  <a:lnTo>
                    <a:pt x="3351" y="158"/>
                  </a:lnTo>
                  <a:cubicBezTo>
                    <a:pt x="3025" y="158"/>
                    <a:pt x="2732" y="338"/>
                    <a:pt x="2575" y="630"/>
                  </a:cubicBezTo>
                  <a:lnTo>
                    <a:pt x="1" y="5689"/>
                  </a:lnTo>
                  <a:lnTo>
                    <a:pt x="25409" y="5475"/>
                  </a:lnTo>
                  <a:lnTo>
                    <a:pt x="22755" y="461"/>
                  </a:lnTo>
                  <a:cubicBezTo>
                    <a:pt x="22598" y="169"/>
                    <a:pt x="22306" y="0"/>
                    <a:pt x="21980" y="0"/>
                  </a:cubicBezTo>
                  <a:close/>
                </a:path>
              </a:pathLst>
            </a:custGeom>
            <a:solidFill>
              <a:srgbClr val="312650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3209825" y="6901175"/>
              <a:ext cx="407275" cy="85250"/>
            </a:xfrm>
            <a:custGeom>
              <a:rect b="b" l="l" r="r" t="t"/>
              <a:pathLst>
                <a:path extrusionOk="0" h="3410" w="16291">
                  <a:moveTo>
                    <a:pt x="8427" y="1"/>
                  </a:moveTo>
                  <a:cubicBezTo>
                    <a:pt x="8328" y="1"/>
                    <a:pt x="8229" y="1"/>
                    <a:pt x="8129" y="2"/>
                  </a:cubicBezTo>
                  <a:cubicBezTo>
                    <a:pt x="3632" y="35"/>
                    <a:pt x="0" y="834"/>
                    <a:pt x="0" y="1767"/>
                  </a:cubicBezTo>
                  <a:cubicBezTo>
                    <a:pt x="11" y="2690"/>
                    <a:pt x="3505" y="3409"/>
                    <a:pt x="7853" y="3409"/>
                  </a:cubicBezTo>
                  <a:cubicBezTo>
                    <a:pt x="7952" y="3409"/>
                    <a:pt x="8051" y="3409"/>
                    <a:pt x="8151" y="3408"/>
                  </a:cubicBezTo>
                  <a:cubicBezTo>
                    <a:pt x="12648" y="3363"/>
                    <a:pt x="16291" y="2576"/>
                    <a:pt x="16279" y="1632"/>
                  </a:cubicBezTo>
                  <a:cubicBezTo>
                    <a:pt x="16268" y="719"/>
                    <a:pt x="12786" y="1"/>
                    <a:pt x="8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3236250" y="6884350"/>
              <a:ext cx="362575" cy="87800"/>
            </a:xfrm>
            <a:custGeom>
              <a:rect b="b" l="l" r="r" t="t"/>
              <a:pathLst>
                <a:path extrusionOk="0" h="3512" w="14503">
                  <a:moveTo>
                    <a:pt x="13907" y="0"/>
                  </a:moveTo>
                  <a:lnTo>
                    <a:pt x="618" y="113"/>
                  </a:lnTo>
                  <a:lnTo>
                    <a:pt x="68" y="2069"/>
                  </a:lnTo>
                  <a:cubicBezTo>
                    <a:pt x="0" y="2327"/>
                    <a:pt x="135" y="2608"/>
                    <a:pt x="405" y="2698"/>
                  </a:cubicBezTo>
                  <a:cubicBezTo>
                    <a:pt x="1242" y="2980"/>
                    <a:pt x="3219" y="3512"/>
                    <a:pt x="6289" y="3512"/>
                  </a:cubicBezTo>
                  <a:cubicBezTo>
                    <a:pt x="8374" y="3512"/>
                    <a:pt x="10963" y="3266"/>
                    <a:pt x="14042" y="2530"/>
                  </a:cubicBezTo>
                  <a:cubicBezTo>
                    <a:pt x="14323" y="2451"/>
                    <a:pt x="14503" y="2159"/>
                    <a:pt x="14413" y="1878"/>
                  </a:cubicBezTo>
                  <a:lnTo>
                    <a:pt x="13907" y="0"/>
                  </a:lnTo>
                  <a:close/>
                </a:path>
              </a:pathLst>
            </a:custGeom>
            <a:solidFill>
              <a:srgbClr val="FFC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3251700" y="6859000"/>
              <a:ext cx="332525" cy="53525"/>
            </a:xfrm>
            <a:custGeom>
              <a:rect b="b" l="l" r="r" t="t"/>
              <a:pathLst>
                <a:path extrusionOk="0" h="2141" w="13301">
                  <a:moveTo>
                    <a:pt x="7022" y="1"/>
                  </a:moveTo>
                  <a:cubicBezTo>
                    <a:pt x="6897" y="1"/>
                    <a:pt x="6771" y="1"/>
                    <a:pt x="6645" y="2"/>
                  </a:cubicBezTo>
                  <a:cubicBezTo>
                    <a:pt x="2968" y="36"/>
                    <a:pt x="0" y="542"/>
                    <a:pt x="0" y="1127"/>
                  </a:cubicBezTo>
                  <a:cubicBezTo>
                    <a:pt x="11" y="1691"/>
                    <a:pt x="2789" y="2140"/>
                    <a:pt x="6279" y="2140"/>
                  </a:cubicBezTo>
                  <a:cubicBezTo>
                    <a:pt x="6404" y="2140"/>
                    <a:pt x="6529" y="2140"/>
                    <a:pt x="6656" y="2138"/>
                  </a:cubicBezTo>
                  <a:cubicBezTo>
                    <a:pt x="10332" y="2105"/>
                    <a:pt x="13300" y="1599"/>
                    <a:pt x="13300" y="1014"/>
                  </a:cubicBezTo>
                  <a:cubicBezTo>
                    <a:pt x="13289" y="450"/>
                    <a:pt x="10512" y="1"/>
                    <a:pt x="7022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3098800" y="7002675"/>
              <a:ext cx="636900" cy="222050"/>
            </a:xfrm>
            <a:custGeom>
              <a:rect b="b" l="l" r="r" t="t"/>
              <a:pathLst>
                <a:path extrusionOk="0" h="8882" w="25476">
                  <a:moveTo>
                    <a:pt x="25420" y="0"/>
                  </a:moveTo>
                  <a:lnTo>
                    <a:pt x="1" y="225"/>
                  </a:lnTo>
                  <a:lnTo>
                    <a:pt x="57" y="7499"/>
                  </a:lnTo>
                  <a:cubicBezTo>
                    <a:pt x="57" y="8275"/>
                    <a:pt x="686" y="8882"/>
                    <a:pt x="1462" y="8882"/>
                  </a:cubicBezTo>
                  <a:lnTo>
                    <a:pt x="24104" y="8691"/>
                  </a:lnTo>
                  <a:cubicBezTo>
                    <a:pt x="24880" y="8691"/>
                    <a:pt x="25476" y="8050"/>
                    <a:pt x="25476" y="7274"/>
                  </a:cubicBezTo>
                  <a:lnTo>
                    <a:pt x="25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3284575" y="6831500"/>
              <a:ext cx="265075" cy="64250"/>
            </a:xfrm>
            <a:custGeom>
              <a:rect b="b" l="l" r="r" t="t"/>
              <a:pathLst>
                <a:path extrusionOk="0" h="2570" w="10603">
                  <a:moveTo>
                    <a:pt x="10175" y="1"/>
                  </a:moveTo>
                  <a:lnTo>
                    <a:pt x="450" y="79"/>
                  </a:lnTo>
                  <a:lnTo>
                    <a:pt x="57" y="1507"/>
                  </a:lnTo>
                  <a:cubicBezTo>
                    <a:pt x="1" y="1709"/>
                    <a:pt x="113" y="1901"/>
                    <a:pt x="304" y="1968"/>
                  </a:cubicBezTo>
                  <a:cubicBezTo>
                    <a:pt x="912" y="2182"/>
                    <a:pt x="2351" y="2570"/>
                    <a:pt x="4583" y="2570"/>
                  </a:cubicBezTo>
                  <a:cubicBezTo>
                    <a:pt x="6110" y="2570"/>
                    <a:pt x="8009" y="2388"/>
                    <a:pt x="10265" y="1844"/>
                  </a:cubicBezTo>
                  <a:cubicBezTo>
                    <a:pt x="10479" y="1788"/>
                    <a:pt x="10602" y="1575"/>
                    <a:pt x="10546" y="1383"/>
                  </a:cubicBezTo>
                  <a:lnTo>
                    <a:pt x="10175" y="1"/>
                  </a:lnTo>
                  <a:close/>
                </a:path>
              </a:pathLst>
            </a:custGeom>
            <a:solidFill>
              <a:srgbClr val="FFC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3295825" y="6812675"/>
              <a:ext cx="242850" cy="39100"/>
            </a:xfrm>
            <a:custGeom>
              <a:rect b="b" l="l" r="r" t="t"/>
              <a:pathLst>
                <a:path extrusionOk="0" h="1564" w="9714">
                  <a:moveTo>
                    <a:pt x="4987" y="0"/>
                  </a:moveTo>
                  <a:cubicBezTo>
                    <a:pt x="4944" y="0"/>
                    <a:pt x="4901" y="0"/>
                    <a:pt x="4857" y="0"/>
                  </a:cubicBezTo>
                  <a:cubicBezTo>
                    <a:pt x="2170" y="12"/>
                    <a:pt x="0" y="383"/>
                    <a:pt x="0" y="810"/>
                  </a:cubicBezTo>
                  <a:cubicBezTo>
                    <a:pt x="0" y="1241"/>
                    <a:pt x="2109" y="1563"/>
                    <a:pt x="4734" y="1563"/>
                  </a:cubicBezTo>
                  <a:cubicBezTo>
                    <a:pt x="4779" y="1563"/>
                    <a:pt x="4823" y="1563"/>
                    <a:pt x="4868" y="1563"/>
                  </a:cubicBezTo>
                  <a:cubicBezTo>
                    <a:pt x="7555" y="1541"/>
                    <a:pt x="9714" y="1181"/>
                    <a:pt x="9714" y="742"/>
                  </a:cubicBezTo>
                  <a:cubicBezTo>
                    <a:pt x="9714" y="333"/>
                    <a:pt x="7603" y="0"/>
                    <a:pt x="4987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3197175" y="5574875"/>
              <a:ext cx="419650" cy="1263725"/>
            </a:xfrm>
            <a:custGeom>
              <a:rect b="b" l="l" r="r" t="t"/>
              <a:pathLst>
                <a:path extrusionOk="0" h="50549" w="16786">
                  <a:moveTo>
                    <a:pt x="8328" y="1"/>
                  </a:moveTo>
                  <a:cubicBezTo>
                    <a:pt x="8310" y="1"/>
                    <a:pt x="8293" y="1"/>
                    <a:pt x="8275" y="1"/>
                  </a:cubicBezTo>
                  <a:cubicBezTo>
                    <a:pt x="2789" y="46"/>
                    <a:pt x="3857" y="7016"/>
                    <a:pt x="6723" y="8196"/>
                  </a:cubicBezTo>
                  <a:lnTo>
                    <a:pt x="6544" y="8927"/>
                  </a:lnTo>
                  <a:lnTo>
                    <a:pt x="2249" y="10501"/>
                  </a:lnTo>
                  <a:cubicBezTo>
                    <a:pt x="810" y="11063"/>
                    <a:pt x="0" y="12536"/>
                    <a:pt x="304" y="14009"/>
                  </a:cubicBezTo>
                  <a:lnTo>
                    <a:pt x="2845" y="25611"/>
                  </a:lnTo>
                  <a:cubicBezTo>
                    <a:pt x="2912" y="25948"/>
                    <a:pt x="3182" y="26229"/>
                    <a:pt x="3531" y="26319"/>
                  </a:cubicBezTo>
                  <a:cubicBezTo>
                    <a:pt x="3935" y="26432"/>
                    <a:pt x="4216" y="26803"/>
                    <a:pt x="4228" y="27207"/>
                  </a:cubicBezTo>
                  <a:lnTo>
                    <a:pt x="4925" y="50153"/>
                  </a:lnTo>
                  <a:cubicBezTo>
                    <a:pt x="4925" y="50153"/>
                    <a:pt x="5497" y="50549"/>
                    <a:pt x="8423" y="50549"/>
                  </a:cubicBezTo>
                  <a:cubicBezTo>
                    <a:pt x="8539" y="50549"/>
                    <a:pt x="8658" y="50548"/>
                    <a:pt x="8781" y="50547"/>
                  </a:cubicBezTo>
                  <a:cubicBezTo>
                    <a:pt x="12030" y="50524"/>
                    <a:pt x="12491" y="50097"/>
                    <a:pt x="12491" y="50097"/>
                  </a:cubicBezTo>
                  <a:lnTo>
                    <a:pt x="12806" y="27140"/>
                  </a:lnTo>
                  <a:cubicBezTo>
                    <a:pt x="12806" y="26735"/>
                    <a:pt x="13087" y="26364"/>
                    <a:pt x="13491" y="26241"/>
                  </a:cubicBezTo>
                  <a:cubicBezTo>
                    <a:pt x="13840" y="26128"/>
                    <a:pt x="14098" y="25847"/>
                    <a:pt x="14166" y="25510"/>
                  </a:cubicBezTo>
                  <a:lnTo>
                    <a:pt x="16482" y="13874"/>
                  </a:lnTo>
                  <a:cubicBezTo>
                    <a:pt x="16785" y="12401"/>
                    <a:pt x="15942" y="10940"/>
                    <a:pt x="14492" y="10400"/>
                  </a:cubicBezTo>
                  <a:lnTo>
                    <a:pt x="10164" y="8894"/>
                  </a:lnTo>
                  <a:lnTo>
                    <a:pt x="9984" y="8163"/>
                  </a:lnTo>
                  <a:cubicBezTo>
                    <a:pt x="12819" y="6930"/>
                    <a:pt x="13777" y="1"/>
                    <a:pt x="8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3361300" y="5778925"/>
              <a:ext cx="85475" cy="19650"/>
            </a:xfrm>
            <a:custGeom>
              <a:rect b="b" l="l" r="r" t="t"/>
              <a:pathLst>
                <a:path extrusionOk="0" h="786" w="3419">
                  <a:moveTo>
                    <a:pt x="3419" y="1"/>
                  </a:moveTo>
                  <a:cubicBezTo>
                    <a:pt x="3419" y="1"/>
                    <a:pt x="2694" y="301"/>
                    <a:pt x="1706" y="301"/>
                  </a:cubicBezTo>
                  <a:cubicBezTo>
                    <a:pt x="1237" y="301"/>
                    <a:pt x="708" y="233"/>
                    <a:pt x="170" y="34"/>
                  </a:cubicBezTo>
                  <a:lnTo>
                    <a:pt x="1" y="765"/>
                  </a:lnTo>
                  <a:cubicBezTo>
                    <a:pt x="267" y="779"/>
                    <a:pt x="512" y="786"/>
                    <a:pt x="738" y="786"/>
                  </a:cubicBezTo>
                  <a:cubicBezTo>
                    <a:pt x="3239" y="786"/>
                    <a:pt x="3419" y="1"/>
                    <a:pt x="3419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3278950" y="5926200"/>
              <a:ext cx="203250" cy="131000"/>
            </a:xfrm>
            <a:custGeom>
              <a:rect b="b" l="l" r="r" t="t"/>
              <a:pathLst>
                <a:path extrusionOk="0" h="5240" w="8130">
                  <a:moveTo>
                    <a:pt x="1" y="1"/>
                  </a:moveTo>
                  <a:lnTo>
                    <a:pt x="642" y="5240"/>
                  </a:lnTo>
                  <a:lnTo>
                    <a:pt x="8129" y="4869"/>
                  </a:lnTo>
                  <a:lnTo>
                    <a:pt x="1170" y="4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3340525" y="5923675"/>
              <a:ext cx="200700" cy="131575"/>
            </a:xfrm>
            <a:custGeom>
              <a:rect b="b" l="l" r="r" t="t"/>
              <a:pathLst>
                <a:path extrusionOk="0" h="5263" w="8028">
                  <a:moveTo>
                    <a:pt x="8027" y="1"/>
                  </a:moveTo>
                  <a:lnTo>
                    <a:pt x="6948" y="4812"/>
                  </a:lnTo>
                  <a:lnTo>
                    <a:pt x="0" y="5003"/>
                  </a:lnTo>
                  <a:lnTo>
                    <a:pt x="7476" y="5262"/>
                  </a:lnTo>
                  <a:lnTo>
                    <a:pt x="8027" y="1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3255925" y="6112000"/>
              <a:ext cx="306100" cy="17450"/>
            </a:xfrm>
            <a:custGeom>
              <a:rect b="b" l="l" r="r" t="t"/>
              <a:pathLst>
                <a:path extrusionOk="0" h="698" w="12244">
                  <a:moveTo>
                    <a:pt x="6363" y="0"/>
                  </a:moveTo>
                  <a:lnTo>
                    <a:pt x="0" y="697"/>
                  </a:lnTo>
                  <a:lnTo>
                    <a:pt x="12243" y="596"/>
                  </a:lnTo>
                  <a:lnTo>
                    <a:pt x="6363" y="0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3393925" y="6354825"/>
              <a:ext cx="41900" cy="484000"/>
            </a:xfrm>
            <a:custGeom>
              <a:rect b="b" l="l" r="r" t="t"/>
              <a:pathLst>
                <a:path extrusionOk="0" h="19360" w="1676">
                  <a:moveTo>
                    <a:pt x="675" y="0"/>
                  </a:moveTo>
                  <a:lnTo>
                    <a:pt x="0" y="19360"/>
                  </a:lnTo>
                  <a:lnTo>
                    <a:pt x="1675" y="19349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3247475" y="7033575"/>
              <a:ext cx="344900" cy="161075"/>
            </a:xfrm>
            <a:custGeom>
              <a:rect b="b" l="l" r="r" t="t"/>
              <a:pathLst>
                <a:path extrusionOk="0" h="6443" w="13796">
                  <a:moveTo>
                    <a:pt x="12694" y="1"/>
                  </a:moveTo>
                  <a:lnTo>
                    <a:pt x="1058" y="102"/>
                  </a:lnTo>
                  <a:cubicBezTo>
                    <a:pt x="1058" y="552"/>
                    <a:pt x="687" y="912"/>
                    <a:pt x="237" y="934"/>
                  </a:cubicBezTo>
                  <a:lnTo>
                    <a:pt x="1" y="934"/>
                  </a:lnTo>
                  <a:lnTo>
                    <a:pt x="46" y="5622"/>
                  </a:lnTo>
                  <a:lnTo>
                    <a:pt x="282" y="5622"/>
                  </a:lnTo>
                  <a:cubicBezTo>
                    <a:pt x="732" y="5622"/>
                    <a:pt x="1091" y="5993"/>
                    <a:pt x="1114" y="6443"/>
                  </a:cubicBezTo>
                  <a:lnTo>
                    <a:pt x="12750" y="6342"/>
                  </a:lnTo>
                  <a:cubicBezTo>
                    <a:pt x="12750" y="5892"/>
                    <a:pt x="13110" y="5521"/>
                    <a:pt x="13559" y="5510"/>
                  </a:cubicBezTo>
                  <a:lnTo>
                    <a:pt x="13795" y="5510"/>
                  </a:lnTo>
                  <a:lnTo>
                    <a:pt x="13762" y="822"/>
                  </a:lnTo>
                  <a:lnTo>
                    <a:pt x="13514" y="822"/>
                  </a:lnTo>
                  <a:cubicBezTo>
                    <a:pt x="13065" y="822"/>
                    <a:pt x="12705" y="451"/>
                    <a:pt x="12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3280375" y="7090075"/>
              <a:ext cx="273200" cy="11275"/>
            </a:xfrm>
            <a:custGeom>
              <a:rect b="b" l="l" r="r" t="t"/>
              <a:pathLst>
                <a:path extrusionOk="0" h="451" w="10928">
                  <a:moveTo>
                    <a:pt x="10737" y="1"/>
                  </a:moveTo>
                  <a:lnTo>
                    <a:pt x="191" y="91"/>
                  </a:lnTo>
                  <a:cubicBezTo>
                    <a:pt x="90" y="91"/>
                    <a:pt x="0" y="169"/>
                    <a:pt x="0" y="270"/>
                  </a:cubicBezTo>
                  <a:cubicBezTo>
                    <a:pt x="0" y="372"/>
                    <a:pt x="90" y="450"/>
                    <a:pt x="191" y="450"/>
                  </a:cubicBezTo>
                  <a:lnTo>
                    <a:pt x="10737" y="372"/>
                  </a:lnTo>
                  <a:cubicBezTo>
                    <a:pt x="10838" y="372"/>
                    <a:pt x="10928" y="282"/>
                    <a:pt x="10928" y="180"/>
                  </a:cubicBezTo>
                  <a:cubicBezTo>
                    <a:pt x="10928" y="68"/>
                    <a:pt x="10838" y="1"/>
                    <a:pt x="10737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3351750" y="7129150"/>
              <a:ext cx="131575" cy="10150"/>
            </a:xfrm>
            <a:custGeom>
              <a:rect b="b" l="l" r="r" t="t"/>
              <a:pathLst>
                <a:path extrusionOk="0" h="406" w="5263">
                  <a:moveTo>
                    <a:pt x="5172" y="0"/>
                  </a:moveTo>
                  <a:lnTo>
                    <a:pt x="91" y="45"/>
                  </a:lnTo>
                  <a:cubicBezTo>
                    <a:pt x="46" y="45"/>
                    <a:pt x="1" y="124"/>
                    <a:pt x="1" y="225"/>
                  </a:cubicBezTo>
                  <a:cubicBezTo>
                    <a:pt x="1" y="326"/>
                    <a:pt x="46" y="405"/>
                    <a:pt x="91" y="405"/>
                  </a:cubicBezTo>
                  <a:lnTo>
                    <a:pt x="5172" y="360"/>
                  </a:lnTo>
                  <a:cubicBezTo>
                    <a:pt x="5217" y="360"/>
                    <a:pt x="5262" y="281"/>
                    <a:pt x="5262" y="180"/>
                  </a:cubicBezTo>
                  <a:cubicBezTo>
                    <a:pt x="5262" y="90"/>
                    <a:pt x="5217" y="0"/>
                    <a:pt x="517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3306775" y="6236500"/>
              <a:ext cx="201850" cy="16075"/>
            </a:xfrm>
            <a:custGeom>
              <a:rect b="b" l="l" r="r" t="t"/>
              <a:pathLst>
                <a:path extrusionOk="0" h="643" w="8074">
                  <a:moveTo>
                    <a:pt x="8073" y="0"/>
                  </a:moveTo>
                  <a:lnTo>
                    <a:pt x="1" y="68"/>
                  </a:lnTo>
                  <a:cubicBezTo>
                    <a:pt x="1" y="68"/>
                    <a:pt x="1800" y="643"/>
                    <a:pt x="4040" y="643"/>
                  </a:cubicBezTo>
                  <a:cubicBezTo>
                    <a:pt x="4103" y="643"/>
                    <a:pt x="4165" y="642"/>
                    <a:pt x="4228" y="641"/>
                  </a:cubicBezTo>
                  <a:cubicBezTo>
                    <a:pt x="6567" y="619"/>
                    <a:pt x="8073" y="0"/>
                    <a:pt x="8073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3432150" y="5594650"/>
              <a:ext cx="58475" cy="66000"/>
            </a:xfrm>
            <a:custGeom>
              <a:rect b="b" l="l" r="r" t="t"/>
              <a:pathLst>
                <a:path extrusionOk="0" h="2640" w="2339">
                  <a:moveTo>
                    <a:pt x="393" y="1"/>
                  </a:moveTo>
                  <a:cubicBezTo>
                    <a:pt x="313" y="1"/>
                    <a:pt x="234" y="18"/>
                    <a:pt x="146" y="53"/>
                  </a:cubicBezTo>
                  <a:cubicBezTo>
                    <a:pt x="23" y="109"/>
                    <a:pt x="0" y="278"/>
                    <a:pt x="56" y="390"/>
                  </a:cubicBezTo>
                  <a:cubicBezTo>
                    <a:pt x="169" y="604"/>
                    <a:pt x="427" y="705"/>
                    <a:pt x="618" y="829"/>
                  </a:cubicBezTo>
                  <a:cubicBezTo>
                    <a:pt x="641" y="840"/>
                    <a:pt x="652" y="851"/>
                    <a:pt x="675" y="874"/>
                  </a:cubicBezTo>
                  <a:lnTo>
                    <a:pt x="697" y="874"/>
                  </a:lnTo>
                  <a:lnTo>
                    <a:pt x="708" y="885"/>
                  </a:lnTo>
                  <a:cubicBezTo>
                    <a:pt x="753" y="907"/>
                    <a:pt x="787" y="952"/>
                    <a:pt x="821" y="986"/>
                  </a:cubicBezTo>
                  <a:cubicBezTo>
                    <a:pt x="899" y="1054"/>
                    <a:pt x="978" y="1132"/>
                    <a:pt x="1046" y="1222"/>
                  </a:cubicBezTo>
                  <a:lnTo>
                    <a:pt x="1068" y="1245"/>
                  </a:lnTo>
                  <a:cubicBezTo>
                    <a:pt x="1091" y="1256"/>
                    <a:pt x="1091" y="1278"/>
                    <a:pt x="1102" y="1278"/>
                  </a:cubicBezTo>
                  <a:lnTo>
                    <a:pt x="1181" y="1402"/>
                  </a:lnTo>
                  <a:cubicBezTo>
                    <a:pt x="1237" y="1481"/>
                    <a:pt x="1293" y="1582"/>
                    <a:pt x="1338" y="1683"/>
                  </a:cubicBezTo>
                  <a:cubicBezTo>
                    <a:pt x="1349" y="1706"/>
                    <a:pt x="1349" y="1728"/>
                    <a:pt x="1372" y="1751"/>
                  </a:cubicBezTo>
                  <a:cubicBezTo>
                    <a:pt x="1383" y="1796"/>
                    <a:pt x="1394" y="1852"/>
                    <a:pt x="1428" y="1897"/>
                  </a:cubicBezTo>
                  <a:cubicBezTo>
                    <a:pt x="1439" y="1953"/>
                    <a:pt x="1462" y="2020"/>
                    <a:pt x="1484" y="2077"/>
                  </a:cubicBezTo>
                  <a:lnTo>
                    <a:pt x="1484" y="2099"/>
                  </a:lnTo>
                  <a:lnTo>
                    <a:pt x="1484" y="2212"/>
                  </a:lnTo>
                  <a:cubicBezTo>
                    <a:pt x="1484" y="2431"/>
                    <a:pt x="1666" y="2639"/>
                    <a:pt x="1893" y="2639"/>
                  </a:cubicBezTo>
                  <a:cubicBezTo>
                    <a:pt x="1899" y="2639"/>
                    <a:pt x="1905" y="2639"/>
                    <a:pt x="1911" y="2639"/>
                  </a:cubicBezTo>
                  <a:cubicBezTo>
                    <a:pt x="2170" y="2627"/>
                    <a:pt x="2327" y="2436"/>
                    <a:pt x="2339" y="2200"/>
                  </a:cubicBezTo>
                  <a:cubicBezTo>
                    <a:pt x="2339" y="1919"/>
                    <a:pt x="2215" y="1604"/>
                    <a:pt x="2069" y="1335"/>
                  </a:cubicBezTo>
                  <a:cubicBezTo>
                    <a:pt x="1945" y="1099"/>
                    <a:pt x="1788" y="885"/>
                    <a:pt x="1608" y="683"/>
                  </a:cubicBezTo>
                  <a:cubicBezTo>
                    <a:pt x="1428" y="503"/>
                    <a:pt x="1226" y="334"/>
                    <a:pt x="1001" y="210"/>
                  </a:cubicBezTo>
                  <a:cubicBezTo>
                    <a:pt x="888" y="143"/>
                    <a:pt x="765" y="87"/>
                    <a:pt x="618" y="42"/>
                  </a:cubicBezTo>
                  <a:cubicBezTo>
                    <a:pt x="538" y="15"/>
                    <a:pt x="465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3472050" y="5673950"/>
              <a:ext cx="18300" cy="31625"/>
            </a:xfrm>
            <a:custGeom>
              <a:rect b="b" l="l" r="r" t="t"/>
              <a:pathLst>
                <a:path extrusionOk="0" h="1265" w="732">
                  <a:moveTo>
                    <a:pt x="439" y="0"/>
                  </a:moveTo>
                  <a:cubicBezTo>
                    <a:pt x="381" y="0"/>
                    <a:pt x="317" y="30"/>
                    <a:pt x="259" y="74"/>
                  </a:cubicBezTo>
                  <a:cubicBezTo>
                    <a:pt x="192" y="130"/>
                    <a:pt x="147" y="254"/>
                    <a:pt x="147" y="344"/>
                  </a:cubicBezTo>
                  <a:cubicBezTo>
                    <a:pt x="147" y="377"/>
                    <a:pt x="147" y="411"/>
                    <a:pt x="135" y="456"/>
                  </a:cubicBezTo>
                  <a:cubicBezTo>
                    <a:pt x="124" y="602"/>
                    <a:pt x="79" y="748"/>
                    <a:pt x="34" y="883"/>
                  </a:cubicBezTo>
                  <a:cubicBezTo>
                    <a:pt x="1" y="1041"/>
                    <a:pt x="90" y="1221"/>
                    <a:pt x="248" y="1254"/>
                  </a:cubicBezTo>
                  <a:cubicBezTo>
                    <a:pt x="275" y="1262"/>
                    <a:pt x="302" y="1265"/>
                    <a:pt x="328" y="1265"/>
                  </a:cubicBezTo>
                  <a:cubicBezTo>
                    <a:pt x="465" y="1265"/>
                    <a:pt x="581" y="1173"/>
                    <a:pt x="619" y="1041"/>
                  </a:cubicBezTo>
                  <a:cubicBezTo>
                    <a:pt x="653" y="883"/>
                    <a:pt x="686" y="737"/>
                    <a:pt x="686" y="580"/>
                  </a:cubicBezTo>
                  <a:cubicBezTo>
                    <a:pt x="731" y="490"/>
                    <a:pt x="731" y="422"/>
                    <a:pt x="709" y="355"/>
                  </a:cubicBezTo>
                  <a:cubicBezTo>
                    <a:pt x="709" y="287"/>
                    <a:pt x="698" y="209"/>
                    <a:pt x="653" y="153"/>
                  </a:cubicBezTo>
                  <a:cubicBezTo>
                    <a:pt x="630" y="96"/>
                    <a:pt x="585" y="63"/>
                    <a:pt x="529" y="29"/>
                  </a:cubicBezTo>
                  <a:cubicBezTo>
                    <a:pt x="501" y="9"/>
                    <a:pt x="471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3562925" y="5860375"/>
              <a:ext cx="33650" cy="88275"/>
            </a:xfrm>
            <a:custGeom>
              <a:rect b="b" l="l" r="r" t="t"/>
              <a:pathLst>
                <a:path extrusionOk="0" h="3531" w="1346">
                  <a:moveTo>
                    <a:pt x="272" y="0"/>
                  </a:moveTo>
                  <a:cubicBezTo>
                    <a:pt x="121" y="0"/>
                    <a:pt x="0" y="118"/>
                    <a:pt x="42" y="284"/>
                  </a:cubicBezTo>
                  <a:cubicBezTo>
                    <a:pt x="76" y="408"/>
                    <a:pt x="165" y="498"/>
                    <a:pt x="244" y="599"/>
                  </a:cubicBezTo>
                  <a:cubicBezTo>
                    <a:pt x="312" y="689"/>
                    <a:pt x="379" y="790"/>
                    <a:pt x="435" y="902"/>
                  </a:cubicBezTo>
                  <a:cubicBezTo>
                    <a:pt x="536" y="1082"/>
                    <a:pt x="593" y="1296"/>
                    <a:pt x="615" y="1510"/>
                  </a:cubicBezTo>
                  <a:cubicBezTo>
                    <a:pt x="660" y="1779"/>
                    <a:pt x="649" y="2060"/>
                    <a:pt x="604" y="2308"/>
                  </a:cubicBezTo>
                  <a:cubicBezTo>
                    <a:pt x="593" y="2431"/>
                    <a:pt x="559" y="2544"/>
                    <a:pt x="548" y="2679"/>
                  </a:cubicBezTo>
                  <a:cubicBezTo>
                    <a:pt x="525" y="2825"/>
                    <a:pt x="447" y="3016"/>
                    <a:pt x="469" y="3185"/>
                  </a:cubicBezTo>
                  <a:cubicBezTo>
                    <a:pt x="480" y="3342"/>
                    <a:pt x="559" y="3477"/>
                    <a:pt x="728" y="3522"/>
                  </a:cubicBezTo>
                  <a:cubicBezTo>
                    <a:pt x="755" y="3528"/>
                    <a:pt x="782" y="3531"/>
                    <a:pt x="809" y="3531"/>
                  </a:cubicBezTo>
                  <a:cubicBezTo>
                    <a:pt x="940" y="3531"/>
                    <a:pt x="1065" y="3465"/>
                    <a:pt x="1121" y="3353"/>
                  </a:cubicBezTo>
                  <a:cubicBezTo>
                    <a:pt x="1211" y="3207"/>
                    <a:pt x="1222" y="3027"/>
                    <a:pt x="1245" y="2870"/>
                  </a:cubicBezTo>
                  <a:cubicBezTo>
                    <a:pt x="1278" y="2690"/>
                    <a:pt x="1301" y="2521"/>
                    <a:pt x="1323" y="2341"/>
                  </a:cubicBezTo>
                  <a:cubicBezTo>
                    <a:pt x="1346" y="2004"/>
                    <a:pt x="1335" y="1667"/>
                    <a:pt x="1256" y="1352"/>
                  </a:cubicBezTo>
                  <a:cubicBezTo>
                    <a:pt x="1177" y="1094"/>
                    <a:pt x="1065" y="835"/>
                    <a:pt x="930" y="610"/>
                  </a:cubicBezTo>
                  <a:cubicBezTo>
                    <a:pt x="840" y="486"/>
                    <a:pt x="761" y="374"/>
                    <a:pt x="660" y="262"/>
                  </a:cubicBezTo>
                  <a:cubicBezTo>
                    <a:pt x="559" y="160"/>
                    <a:pt x="469" y="14"/>
                    <a:pt x="312" y="3"/>
                  </a:cubicBezTo>
                  <a:cubicBezTo>
                    <a:pt x="298" y="1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3474025" y="6273175"/>
              <a:ext cx="27850" cy="129700"/>
            </a:xfrm>
            <a:custGeom>
              <a:rect b="b" l="l" r="r" t="t"/>
              <a:pathLst>
                <a:path extrusionOk="0" h="5188" w="1114">
                  <a:moveTo>
                    <a:pt x="532" y="1"/>
                  </a:moveTo>
                  <a:cubicBezTo>
                    <a:pt x="479" y="1"/>
                    <a:pt x="425" y="13"/>
                    <a:pt x="371" y="40"/>
                  </a:cubicBezTo>
                  <a:cubicBezTo>
                    <a:pt x="0" y="231"/>
                    <a:pt x="90" y="827"/>
                    <a:pt x="68" y="1175"/>
                  </a:cubicBezTo>
                  <a:cubicBezTo>
                    <a:pt x="56" y="1569"/>
                    <a:pt x="56" y="1951"/>
                    <a:pt x="68" y="2345"/>
                  </a:cubicBezTo>
                  <a:cubicBezTo>
                    <a:pt x="90" y="3132"/>
                    <a:pt x="113" y="3930"/>
                    <a:pt x="113" y="4717"/>
                  </a:cubicBezTo>
                  <a:cubicBezTo>
                    <a:pt x="113" y="5030"/>
                    <a:pt x="363" y="5188"/>
                    <a:pt x="612" y="5188"/>
                  </a:cubicBezTo>
                  <a:cubicBezTo>
                    <a:pt x="864" y="5188"/>
                    <a:pt x="1113" y="5027"/>
                    <a:pt x="1102" y="4705"/>
                  </a:cubicBezTo>
                  <a:cubicBezTo>
                    <a:pt x="1068" y="3862"/>
                    <a:pt x="1068" y="3019"/>
                    <a:pt x="1057" y="2153"/>
                  </a:cubicBezTo>
                  <a:cubicBezTo>
                    <a:pt x="1046" y="1737"/>
                    <a:pt x="1023" y="1333"/>
                    <a:pt x="1001" y="906"/>
                  </a:cubicBezTo>
                  <a:cubicBezTo>
                    <a:pt x="990" y="714"/>
                    <a:pt x="990" y="467"/>
                    <a:pt x="911" y="287"/>
                  </a:cubicBezTo>
                  <a:cubicBezTo>
                    <a:pt x="851" y="125"/>
                    <a:pt x="700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24"/>
          <p:cNvGrpSpPr/>
          <p:nvPr/>
        </p:nvGrpSpPr>
        <p:grpSpPr>
          <a:xfrm rot="1559155">
            <a:off x="108691" y="4075383"/>
            <a:ext cx="1012031" cy="1057230"/>
            <a:chOff x="5145200" y="5500050"/>
            <a:chExt cx="929800" cy="952425"/>
          </a:xfrm>
        </p:grpSpPr>
        <p:sp>
          <p:nvSpPr>
            <p:cNvPr id="674" name="Google Shape;674;p24"/>
            <p:cNvSpPr/>
            <p:nvPr/>
          </p:nvSpPr>
          <p:spPr>
            <a:xfrm>
              <a:off x="5145200" y="5500050"/>
              <a:ext cx="905050" cy="795425"/>
            </a:xfrm>
            <a:custGeom>
              <a:rect b="b" l="l" r="r" t="t"/>
              <a:pathLst>
                <a:path extrusionOk="0" h="31817" w="36202">
                  <a:moveTo>
                    <a:pt x="16875" y="2567"/>
                  </a:moveTo>
                  <a:cubicBezTo>
                    <a:pt x="17848" y="2567"/>
                    <a:pt x="18686" y="3350"/>
                    <a:pt x="18686" y="4377"/>
                  </a:cubicBezTo>
                  <a:lnTo>
                    <a:pt x="18686" y="9357"/>
                  </a:lnTo>
                  <a:cubicBezTo>
                    <a:pt x="18686" y="10200"/>
                    <a:pt x="18068" y="10953"/>
                    <a:pt x="17224" y="11122"/>
                  </a:cubicBezTo>
                  <a:cubicBezTo>
                    <a:pt x="17110" y="11145"/>
                    <a:pt x="16995" y="11156"/>
                    <a:pt x="16881" y="11156"/>
                  </a:cubicBezTo>
                  <a:cubicBezTo>
                    <a:pt x="16161" y="11156"/>
                    <a:pt x="15494" y="10710"/>
                    <a:pt x="15212" y="10020"/>
                  </a:cubicBezTo>
                  <a:lnTo>
                    <a:pt x="13346" y="5411"/>
                  </a:lnTo>
                  <a:cubicBezTo>
                    <a:pt x="12919" y="4354"/>
                    <a:pt x="13548" y="3174"/>
                    <a:pt x="14661" y="2971"/>
                  </a:cubicBezTo>
                  <a:lnTo>
                    <a:pt x="16527" y="2600"/>
                  </a:lnTo>
                  <a:cubicBezTo>
                    <a:pt x="16644" y="2578"/>
                    <a:pt x="16760" y="2567"/>
                    <a:pt x="16875" y="2567"/>
                  </a:cubicBezTo>
                  <a:close/>
                  <a:moveTo>
                    <a:pt x="23871" y="3984"/>
                  </a:moveTo>
                  <a:cubicBezTo>
                    <a:pt x="24213" y="3984"/>
                    <a:pt x="24560" y="4080"/>
                    <a:pt x="24869" y="4287"/>
                  </a:cubicBezTo>
                  <a:lnTo>
                    <a:pt x="26455" y="5355"/>
                  </a:lnTo>
                  <a:cubicBezTo>
                    <a:pt x="27399" y="5973"/>
                    <a:pt x="27523" y="7311"/>
                    <a:pt x="26724" y="8120"/>
                  </a:cubicBezTo>
                  <a:lnTo>
                    <a:pt x="23194" y="11650"/>
                  </a:lnTo>
                  <a:cubicBezTo>
                    <a:pt x="22846" y="11999"/>
                    <a:pt x="22382" y="12181"/>
                    <a:pt x="21914" y="12181"/>
                  </a:cubicBezTo>
                  <a:cubicBezTo>
                    <a:pt x="21567" y="12181"/>
                    <a:pt x="21218" y="12081"/>
                    <a:pt x="20912" y="11875"/>
                  </a:cubicBezTo>
                  <a:cubicBezTo>
                    <a:pt x="20204" y="11403"/>
                    <a:pt x="19934" y="10470"/>
                    <a:pt x="20260" y="9683"/>
                  </a:cubicBezTo>
                  <a:lnTo>
                    <a:pt x="22194" y="5085"/>
                  </a:lnTo>
                  <a:cubicBezTo>
                    <a:pt x="22488" y="4390"/>
                    <a:pt x="23169" y="3984"/>
                    <a:pt x="23871" y="3984"/>
                  </a:cubicBezTo>
                  <a:close/>
                  <a:moveTo>
                    <a:pt x="9061" y="6863"/>
                  </a:moveTo>
                  <a:cubicBezTo>
                    <a:pt x="9518" y="6863"/>
                    <a:pt x="9979" y="7035"/>
                    <a:pt x="10333" y="7390"/>
                  </a:cubicBezTo>
                  <a:lnTo>
                    <a:pt x="13863" y="10920"/>
                  </a:lnTo>
                  <a:cubicBezTo>
                    <a:pt x="14459" y="11527"/>
                    <a:pt x="14560" y="12482"/>
                    <a:pt x="14088" y="13191"/>
                  </a:cubicBezTo>
                  <a:cubicBezTo>
                    <a:pt x="13741" y="13706"/>
                    <a:pt x="13170" y="13991"/>
                    <a:pt x="12584" y="13991"/>
                  </a:cubicBezTo>
                  <a:cubicBezTo>
                    <a:pt x="12352" y="13991"/>
                    <a:pt x="12119" y="13946"/>
                    <a:pt x="11896" y="13854"/>
                  </a:cubicBezTo>
                  <a:lnTo>
                    <a:pt x="7297" y="11920"/>
                  </a:lnTo>
                  <a:cubicBezTo>
                    <a:pt x="6241" y="11471"/>
                    <a:pt x="5858" y="10189"/>
                    <a:pt x="6499" y="9245"/>
                  </a:cubicBezTo>
                  <a:lnTo>
                    <a:pt x="7567" y="7659"/>
                  </a:lnTo>
                  <a:cubicBezTo>
                    <a:pt x="7917" y="7134"/>
                    <a:pt x="8487" y="6863"/>
                    <a:pt x="9061" y="6863"/>
                  </a:cubicBezTo>
                  <a:close/>
                  <a:moveTo>
                    <a:pt x="29390" y="10987"/>
                  </a:moveTo>
                  <a:cubicBezTo>
                    <a:pt x="30221" y="10987"/>
                    <a:pt x="30984" y="11563"/>
                    <a:pt x="31143" y="12437"/>
                  </a:cubicBezTo>
                  <a:lnTo>
                    <a:pt x="31514" y="14304"/>
                  </a:lnTo>
                  <a:cubicBezTo>
                    <a:pt x="31727" y="15417"/>
                    <a:pt x="30884" y="16462"/>
                    <a:pt x="29737" y="16462"/>
                  </a:cubicBezTo>
                  <a:lnTo>
                    <a:pt x="24757" y="16462"/>
                  </a:lnTo>
                  <a:cubicBezTo>
                    <a:pt x="23891" y="16462"/>
                    <a:pt x="23149" y="15855"/>
                    <a:pt x="22981" y="15001"/>
                  </a:cubicBezTo>
                  <a:cubicBezTo>
                    <a:pt x="22812" y="14135"/>
                    <a:pt x="23295" y="13303"/>
                    <a:pt x="24094" y="12988"/>
                  </a:cubicBezTo>
                  <a:lnTo>
                    <a:pt x="28703" y="11122"/>
                  </a:lnTo>
                  <a:cubicBezTo>
                    <a:pt x="28930" y="11030"/>
                    <a:pt x="29162" y="10987"/>
                    <a:pt x="29390" y="10987"/>
                  </a:cubicBezTo>
                  <a:close/>
                  <a:moveTo>
                    <a:pt x="11581" y="15450"/>
                  </a:moveTo>
                  <a:cubicBezTo>
                    <a:pt x="12446" y="15450"/>
                    <a:pt x="13188" y="16046"/>
                    <a:pt x="13357" y="16912"/>
                  </a:cubicBezTo>
                  <a:cubicBezTo>
                    <a:pt x="13526" y="17766"/>
                    <a:pt x="13031" y="18598"/>
                    <a:pt x="12244" y="18913"/>
                  </a:cubicBezTo>
                  <a:lnTo>
                    <a:pt x="7635" y="20791"/>
                  </a:lnTo>
                  <a:cubicBezTo>
                    <a:pt x="7412" y="20878"/>
                    <a:pt x="7183" y="20919"/>
                    <a:pt x="6960" y="20919"/>
                  </a:cubicBezTo>
                  <a:cubicBezTo>
                    <a:pt x="6123" y="20919"/>
                    <a:pt x="5355" y="20342"/>
                    <a:pt x="5195" y="19464"/>
                  </a:cubicBezTo>
                  <a:lnTo>
                    <a:pt x="4824" y="17598"/>
                  </a:lnTo>
                  <a:cubicBezTo>
                    <a:pt x="4610" y="16485"/>
                    <a:pt x="5454" y="15450"/>
                    <a:pt x="6600" y="15450"/>
                  </a:cubicBezTo>
                  <a:close/>
                  <a:moveTo>
                    <a:pt x="23753" y="17910"/>
                  </a:moveTo>
                  <a:cubicBezTo>
                    <a:pt x="23985" y="17910"/>
                    <a:pt x="24219" y="17955"/>
                    <a:pt x="24442" y="18047"/>
                  </a:cubicBezTo>
                  <a:lnTo>
                    <a:pt x="29040" y="19981"/>
                  </a:lnTo>
                  <a:cubicBezTo>
                    <a:pt x="30075" y="20420"/>
                    <a:pt x="30468" y="21712"/>
                    <a:pt x="29839" y="22657"/>
                  </a:cubicBezTo>
                  <a:lnTo>
                    <a:pt x="28770" y="24242"/>
                  </a:lnTo>
                  <a:cubicBezTo>
                    <a:pt x="28420" y="24767"/>
                    <a:pt x="27851" y="25039"/>
                    <a:pt x="27277" y="25039"/>
                  </a:cubicBezTo>
                  <a:cubicBezTo>
                    <a:pt x="26819" y="25039"/>
                    <a:pt x="26359" y="24866"/>
                    <a:pt x="26005" y="24512"/>
                  </a:cubicBezTo>
                  <a:lnTo>
                    <a:pt x="22475" y="20982"/>
                  </a:lnTo>
                  <a:cubicBezTo>
                    <a:pt x="21868" y="20375"/>
                    <a:pt x="21778" y="19419"/>
                    <a:pt x="22250" y="18711"/>
                  </a:cubicBezTo>
                  <a:cubicBezTo>
                    <a:pt x="22596" y="18195"/>
                    <a:pt x="23168" y="17910"/>
                    <a:pt x="23753" y="17910"/>
                  </a:cubicBezTo>
                  <a:close/>
                  <a:moveTo>
                    <a:pt x="14410" y="19720"/>
                  </a:moveTo>
                  <a:cubicBezTo>
                    <a:pt x="14755" y="19720"/>
                    <a:pt x="15102" y="19820"/>
                    <a:pt x="15403" y="20026"/>
                  </a:cubicBezTo>
                  <a:cubicBezTo>
                    <a:pt x="16123" y="20498"/>
                    <a:pt x="16393" y="21431"/>
                    <a:pt x="16066" y="22218"/>
                  </a:cubicBezTo>
                  <a:lnTo>
                    <a:pt x="14133" y="26816"/>
                  </a:lnTo>
                  <a:cubicBezTo>
                    <a:pt x="13840" y="27522"/>
                    <a:pt x="13166" y="27922"/>
                    <a:pt x="12469" y="27922"/>
                  </a:cubicBezTo>
                  <a:cubicBezTo>
                    <a:pt x="12122" y="27922"/>
                    <a:pt x="11771" y="27824"/>
                    <a:pt x="11457" y="27615"/>
                  </a:cubicBezTo>
                  <a:lnTo>
                    <a:pt x="9872" y="26547"/>
                  </a:lnTo>
                  <a:cubicBezTo>
                    <a:pt x="8928" y="25917"/>
                    <a:pt x="8804" y="24579"/>
                    <a:pt x="9602" y="23781"/>
                  </a:cubicBezTo>
                  <a:lnTo>
                    <a:pt x="13132" y="20251"/>
                  </a:lnTo>
                  <a:cubicBezTo>
                    <a:pt x="13481" y="19902"/>
                    <a:pt x="13945" y="19720"/>
                    <a:pt x="14410" y="19720"/>
                  </a:cubicBezTo>
                  <a:close/>
                  <a:moveTo>
                    <a:pt x="19456" y="20745"/>
                  </a:moveTo>
                  <a:cubicBezTo>
                    <a:pt x="20176" y="20745"/>
                    <a:pt x="20844" y="21191"/>
                    <a:pt x="21126" y="21881"/>
                  </a:cubicBezTo>
                  <a:lnTo>
                    <a:pt x="22992" y="26490"/>
                  </a:lnTo>
                  <a:cubicBezTo>
                    <a:pt x="23430" y="27547"/>
                    <a:pt x="22801" y="28728"/>
                    <a:pt x="21676" y="28952"/>
                  </a:cubicBezTo>
                  <a:lnTo>
                    <a:pt x="19810" y="29312"/>
                  </a:lnTo>
                  <a:cubicBezTo>
                    <a:pt x="19693" y="29335"/>
                    <a:pt x="19577" y="29345"/>
                    <a:pt x="19463" y="29345"/>
                  </a:cubicBezTo>
                  <a:cubicBezTo>
                    <a:pt x="18489" y="29345"/>
                    <a:pt x="17652" y="28563"/>
                    <a:pt x="17652" y="27547"/>
                  </a:cubicBezTo>
                  <a:lnTo>
                    <a:pt x="17652" y="22556"/>
                  </a:lnTo>
                  <a:cubicBezTo>
                    <a:pt x="17652" y="21701"/>
                    <a:pt x="18259" y="20959"/>
                    <a:pt x="19113" y="20779"/>
                  </a:cubicBezTo>
                  <a:cubicBezTo>
                    <a:pt x="19228" y="20756"/>
                    <a:pt x="19343" y="20745"/>
                    <a:pt x="19456" y="20745"/>
                  </a:cubicBezTo>
                  <a:close/>
                  <a:moveTo>
                    <a:pt x="18120" y="1"/>
                  </a:moveTo>
                  <a:cubicBezTo>
                    <a:pt x="13007" y="1"/>
                    <a:pt x="7982" y="2462"/>
                    <a:pt x="4914" y="7030"/>
                  </a:cubicBezTo>
                  <a:cubicBezTo>
                    <a:pt x="1" y="14304"/>
                    <a:pt x="1935" y="24197"/>
                    <a:pt x="9220" y="29099"/>
                  </a:cubicBezTo>
                  <a:cubicBezTo>
                    <a:pt x="11945" y="30936"/>
                    <a:pt x="15035" y="31816"/>
                    <a:pt x="18092" y="31816"/>
                  </a:cubicBezTo>
                  <a:cubicBezTo>
                    <a:pt x="23208" y="31816"/>
                    <a:pt x="28232" y="29353"/>
                    <a:pt x="31300" y="24793"/>
                  </a:cubicBezTo>
                  <a:cubicBezTo>
                    <a:pt x="36202" y="17508"/>
                    <a:pt x="34268" y="7614"/>
                    <a:pt x="26983" y="2713"/>
                  </a:cubicBezTo>
                  <a:cubicBezTo>
                    <a:pt x="24262" y="879"/>
                    <a:pt x="21176" y="1"/>
                    <a:pt x="18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5363188" y="5961000"/>
              <a:ext cx="650950" cy="491475"/>
            </a:xfrm>
            <a:custGeom>
              <a:rect b="b" l="l" r="r" t="t"/>
              <a:pathLst>
                <a:path extrusionOk="0" h="19659" w="26038">
                  <a:moveTo>
                    <a:pt x="0" y="0"/>
                  </a:moveTo>
                  <a:lnTo>
                    <a:pt x="0" y="0"/>
                  </a:lnTo>
                  <a:cubicBezTo>
                    <a:pt x="1936" y="7327"/>
                    <a:pt x="10805" y="19659"/>
                    <a:pt x="24668" y="19659"/>
                  </a:cubicBezTo>
                  <a:cubicBezTo>
                    <a:pt x="24972" y="19659"/>
                    <a:pt x="25279" y="19653"/>
                    <a:pt x="25588" y="19641"/>
                  </a:cubicBezTo>
                  <a:lnTo>
                    <a:pt x="26038" y="14829"/>
                  </a:lnTo>
                  <a:lnTo>
                    <a:pt x="26038" y="14829"/>
                  </a:lnTo>
                  <a:cubicBezTo>
                    <a:pt x="26038" y="14829"/>
                    <a:pt x="25229" y="15156"/>
                    <a:pt x="23750" y="15156"/>
                  </a:cubicBezTo>
                  <a:cubicBezTo>
                    <a:pt x="20937" y="15156"/>
                    <a:pt x="15700" y="13973"/>
                    <a:pt x="8994" y="7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5352925" y="5664250"/>
              <a:ext cx="538800" cy="538825"/>
            </a:xfrm>
            <a:custGeom>
              <a:rect b="b" l="l" r="r" t="t"/>
              <a:pathLst>
                <a:path extrusionOk="0" h="21553" w="21552">
                  <a:moveTo>
                    <a:pt x="10782" y="1"/>
                  </a:moveTo>
                  <a:cubicBezTo>
                    <a:pt x="4823" y="1"/>
                    <a:pt x="0" y="4824"/>
                    <a:pt x="0" y="10771"/>
                  </a:cubicBezTo>
                  <a:cubicBezTo>
                    <a:pt x="0" y="16730"/>
                    <a:pt x="4823" y="21553"/>
                    <a:pt x="10782" y="21553"/>
                  </a:cubicBezTo>
                  <a:cubicBezTo>
                    <a:pt x="16729" y="21553"/>
                    <a:pt x="21552" y="16730"/>
                    <a:pt x="21552" y="10771"/>
                  </a:cubicBezTo>
                  <a:cubicBezTo>
                    <a:pt x="21552" y="4824"/>
                    <a:pt x="16729" y="1"/>
                    <a:pt x="10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5169950" y="5536325"/>
              <a:ext cx="905050" cy="795400"/>
            </a:xfrm>
            <a:custGeom>
              <a:rect b="b" l="l" r="r" t="t"/>
              <a:pathLst>
                <a:path extrusionOk="0" h="31816" w="36202">
                  <a:moveTo>
                    <a:pt x="16859" y="2547"/>
                  </a:moveTo>
                  <a:cubicBezTo>
                    <a:pt x="17837" y="2547"/>
                    <a:pt x="18674" y="3332"/>
                    <a:pt x="18674" y="4353"/>
                  </a:cubicBezTo>
                  <a:lnTo>
                    <a:pt x="18674" y="9345"/>
                  </a:lnTo>
                  <a:cubicBezTo>
                    <a:pt x="18674" y="10188"/>
                    <a:pt x="18067" y="10930"/>
                    <a:pt x="17213" y="11099"/>
                  </a:cubicBezTo>
                  <a:cubicBezTo>
                    <a:pt x="17096" y="11122"/>
                    <a:pt x="16979" y="11133"/>
                    <a:pt x="16864" y="11133"/>
                  </a:cubicBezTo>
                  <a:cubicBezTo>
                    <a:pt x="16146" y="11133"/>
                    <a:pt x="15481" y="10696"/>
                    <a:pt x="15200" y="10008"/>
                  </a:cubicBezTo>
                  <a:lnTo>
                    <a:pt x="13334" y="5388"/>
                  </a:lnTo>
                  <a:cubicBezTo>
                    <a:pt x="12918" y="4342"/>
                    <a:pt x="13548" y="3162"/>
                    <a:pt x="14661" y="2948"/>
                  </a:cubicBezTo>
                  <a:lnTo>
                    <a:pt x="16527" y="2577"/>
                  </a:lnTo>
                  <a:cubicBezTo>
                    <a:pt x="16639" y="2557"/>
                    <a:pt x="16749" y="2547"/>
                    <a:pt x="16859" y="2547"/>
                  </a:cubicBezTo>
                  <a:close/>
                  <a:moveTo>
                    <a:pt x="23864" y="3964"/>
                  </a:moveTo>
                  <a:cubicBezTo>
                    <a:pt x="24208" y="3964"/>
                    <a:pt x="24557" y="4063"/>
                    <a:pt x="24869" y="4275"/>
                  </a:cubicBezTo>
                  <a:lnTo>
                    <a:pt x="26454" y="5343"/>
                  </a:lnTo>
                  <a:cubicBezTo>
                    <a:pt x="27398" y="5972"/>
                    <a:pt x="27533" y="7310"/>
                    <a:pt x="26724" y="8108"/>
                  </a:cubicBezTo>
                  <a:lnTo>
                    <a:pt x="23205" y="11638"/>
                  </a:lnTo>
                  <a:cubicBezTo>
                    <a:pt x="22855" y="11982"/>
                    <a:pt x="22390" y="12161"/>
                    <a:pt x="21921" y="12161"/>
                  </a:cubicBezTo>
                  <a:cubicBezTo>
                    <a:pt x="21575" y="12161"/>
                    <a:pt x="21228" y="12064"/>
                    <a:pt x="20923" y="11863"/>
                  </a:cubicBezTo>
                  <a:cubicBezTo>
                    <a:pt x="20203" y="11380"/>
                    <a:pt x="19944" y="10458"/>
                    <a:pt x="20259" y="9671"/>
                  </a:cubicBezTo>
                  <a:lnTo>
                    <a:pt x="22204" y="5073"/>
                  </a:lnTo>
                  <a:cubicBezTo>
                    <a:pt x="22490" y="4372"/>
                    <a:pt x="23165" y="3964"/>
                    <a:pt x="23864" y="3964"/>
                  </a:cubicBezTo>
                  <a:close/>
                  <a:moveTo>
                    <a:pt x="9047" y="6850"/>
                  </a:moveTo>
                  <a:cubicBezTo>
                    <a:pt x="9507" y="6850"/>
                    <a:pt x="9972" y="7022"/>
                    <a:pt x="10332" y="7378"/>
                  </a:cubicBezTo>
                  <a:lnTo>
                    <a:pt x="13851" y="10896"/>
                  </a:lnTo>
                  <a:cubicBezTo>
                    <a:pt x="14458" y="11504"/>
                    <a:pt x="14559" y="12459"/>
                    <a:pt x="14076" y="13179"/>
                  </a:cubicBezTo>
                  <a:cubicBezTo>
                    <a:pt x="13737" y="13695"/>
                    <a:pt x="13161" y="13974"/>
                    <a:pt x="12571" y="13974"/>
                  </a:cubicBezTo>
                  <a:cubicBezTo>
                    <a:pt x="12340" y="13974"/>
                    <a:pt x="12106" y="13931"/>
                    <a:pt x="11884" y="13842"/>
                  </a:cubicBezTo>
                  <a:lnTo>
                    <a:pt x="7285" y="11897"/>
                  </a:lnTo>
                  <a:cubicBezTo>
                    <a:pt x="6240" y="11470"/>
                    <a:pt x="5858" y="10177"/>
                    <a:pt x="6487" y="9233"/>
                  </a:cubicBezTo>
                  <a:lnTo>
                    <a:pt x="7555" y="7636"/>
                  </a:lnTo>
                  <a:cubicBezTo>
                    <a:pt x="7905" y="7118"/>
                    <a:pt x="8472" y="6850"/>
                    <a:pt x="9047" y="6850"/>
                  </a:cubicBezTo>
                  <a:close/>
                  <a:moveTo>
                    <a:pt x="29383" y="10981"/>
                  </a:moveTo>
                  <a:cubicBezTo>
                    <a:pt x="30214" y="10981"/>
                    <a:pt x="30985" y="11558"/>
                    <a:pt x="31153" y="12437"/>
                  </a:cubicBezTo>
                  <a:lnTo>
                    <a:pt x="31524" y="14303"/>
                  </a:lnTo>
                  <a:cubicBezTo>
                    <a:pt x="31727" y="15416"/>
                    <a:pt x="30883" y="16450"/>
                    <a:pt x="29748" y="16450"/>
                  </a:cubicBezTo>
                  <a:lnTo>
                    <a:pt x="24756" y="16450"/>
                  </a:lnTo>
                  <a:cubicBezTo>
                    <a:pt x="23902" y="16450"/>
                    <a:pt x="23160" y="15843"/>
                    <a:pt x="22991" y="14989"/>
                  </a:cubicBezTo>
                  <a:cubicBezTo>
                    <a:pt x="22834" y="14146"/>
                    <a:pt x="23295" y="13302"/>
                    <a:pt x="24104" y="12976"/>
                  </a:cubicBezTo>
                  <a:lnTo>
                    <a:pt x="28714" y="11110"/>
                  </a:lnTo>
                  <a:cubicBezTo>
                    <a:pt x="28934" y="11022"/>
                    <a:pt x="29161" y="10981"/>
                    <a:pt x="29383" y="10981"/>
                  </a:cubicBezTo>
                  <a:close/>
                  <a:moveTo>
                    <a:pt x="11580" y="15427"/>
                  </a:moveTo>
                  <a:cubicBezTo>
                    <a:pt x="12434" y="15427"/>
                    <a:pt x="13177" y="16034"/>
                    <a:pt x="13345" y="16889"/>
                  </a:cubicBezTo>
                  <a:cubicBezTo>
                    <a:pt x="13491" y="17732"/>
                    <a:pt x="13042" y="18575"/>
                    <a:pt x="12243" y="18901"/>
                  </a:cubicBezTo>
                  <a:lnTo>
                    <a:pt x="7634" y="20767"/>
                  </a:lnTo>
                  <a:cubicBezTo>
                    <a:pt x="7409" y="20858"/>
                    <a:pt x="7178" y="20901"/>
                    <a:pt x="6953" y="20901"/>
                  </a:cubicBezTo>
                  <a:cubicBezTo>
                    <a:pt x="6118" y="20901"/>
                    <a:pt x="5351" y="20319"/>
                    <a:pt x="5183" y="19452"/>
                  </a:cubicBezTo>
                  <a:lnTo>
                    <a:pt x="4823" y="17574"/>
                  </a:lnTo>
                  <a:cubicBezTo>
                    <a:pt x="4610" y="16473"/>
                    <a:pt x="5453" y="15427"/>
                    <a:pt x="6588" y="15427"/>
                  </a:cubicBezTo>
                  <a:close/>
                  <a:moveTo>
                    <a:pt x="23754" y="17892"/>
                  </a:moveTo>
                  <a:cubicBezTo>
                    <a:pt x="23985" y="17892"/>
                    <a:pt x="24219" y="17935"/>
                    <a:pt x="24441" y="18024"/>
                  </a:cubicBezTo>
                  <a:lnTo>
                    <a:pt x="29028" y="19969"/>
                  </a:lnTo>
                  <a:cubicBezTo>
                    <a:pt x="30074" y="20408"/>
                    <a:pt x="30467" y="21700"/>
                    <a:pt x="29838" y="22634"/>
                  </a:cubicBezTo>
                  <a:lnTo>
                    <a:pt x="28770" y="24230"/>
                  </a:lnTo>
                  <a:cubicBezTo>
                    <a:pt x="28413" y="24749"/>
                    <a:pt x="27845" y="25021"/>
                    <a:pt x="27271" y="25021"/>
                  </a:cubicBezTo>
                  <a:cubicBezTo>
                    <a:pt x="26813" y="25021"/>
                    <a:pt x="26352" y="24848"/>
                    <a:pt x="25993" y="24489"/>
                  </a:cubicBezTo>
                  <a:lnTo>
                    <a:pt x="22474" y="20970"/>
                  </a:lnTo>
                  <a:cubicBezTo>
                    <a:pt x="21867" y="20363"/>
                    <a:pt x="21766" y="19407"/>
                    <a:pt x="22249" y="18687"/>
                  </a:cubicBezTo>
                  <a:cubicBezTo>
                    <a:pt x="22588" y="18171"/>
                    <a:pt x="23164" y="17892"/>
                    <a:pt x="23754" y="17892"/>
                  </a:cubicBezTo>
                  <a:close/>
                  <a:moveTo>
                    <a:pt x="14413" y="19720"/>
                  </a:moveTo>
                  <a:cubicBezTo>
                    <a:pt x="14758" y="19720"/>
                    <a:pt x="15107" y="19820"/>
                    <a:pt x="15414" y="20025"/>
                  </a:cubicBezTo>
                  <a:cubicBezTo>
                    <a:pt x="16133" y="20497"/>
                    <a:pt x="16403" y="21431"/>
                    <a:pt x="16077" y="22218"/>
                  </a:cubicBezTo>
                  <a:lnTo>
                    <a:pt x="14132" y="26804"/>
                  </a:lnTo>
                  <a:cubicBezTo>
                    <a:pt x="13830" y="27513"/>
                    <a:pt x="13159" y="27919"/>
                    <a:pt x="12465" y="27919"/>
                  </a:cubicBezTo>
                  <a:cubicBezTo>
                    <a:pt x="12125" y="27919"/>
                    <a:pt x="11779" y="27821"/>
                    <a:pt x="11468" y="27614"/>
                  </a:cubicBezTo>
                  <a:lnTo>
                    <a:pt x="9882" y="26546"/>
                  </a:lnTo>
                  <a:cubicBezTo>
                    <a:pt x="8938" y="25916"/>
                    <a:pt x="8814" y="24578"/>
                    <a:pt x="9613" y="23780"/>
                  </a:cubicBezTo>
                  <a:lnTo>
                    <a:pt x="13143" y="20250"/>
                  </a:lnTo>
                  <a:cubicBezTo>
                    <a:pt x="13485" y="19901"/>
                    <a:pt x="13946" y="19720"/>
                    <a:pt x="14413" y="19720"/>
                  </a:cubicBezTo>
                  <a:close/>
                  <a:moveTo>
                    <a:pt x="19472" y="20733"/>
                  </a:moveTo>
                  <a:cubicBezTo>
                    <a:pt x="20190" y="20733"/>
                    <a:pt x="20855" y="21171"/>
                    <a:pt x="21136" y="21869"/>
                  </a:cubicBezTo>
                  <a:lnTo>
                    <a:pt x="23002" y="26478"/>
                  </a:lnTo>
                  <a:cubicBezTo>
                    <a:pt x="23430" y="27524"/>
                    <a:pt x="22789" y="28704"/>
                    <a:pt x="21687" y="28929"/>
                  </a:cubicBezTo>
                  <a:lnTo>
                    <a:pt x="19810" y="29300"/>
                  </a:lnTo>
                  <a:cubicBezTo>
                    <a:pt x="19694" y="29323"/>
                    <a:pt x="19579" y="29333"/>
                    <a:pt x="19466" y="29333"/>
                  </a:cubicBezTo>
                  <a:cubicBezTo>
                    <a:pt x="18500" y="29333"/>
                    <a:pt x="17662" y="28550"/>
                    <a:pt x="17662" y="27524"/>
                  </a:cubicBezTo>
                  <a:lnTo>
                    <a:pt x="17662" y="22544"/>
                  </a:lnTo>
                  <a:cubicBezTo>
                    <a:pt x="17662" y="21678"/>
                    <a:pt x="18269" y="20936"/>
                    <a:pt x="19124" y="20767"/>
                  </a:cubicBezTo>
                  <a:cubicBezTo>
                    <a:pt x="19240" y="20744"/>
                    <a:pt x="19357" y="20733"/>
                    <a:pt x="19472" y="20733"/>
                  </a:cubicBezTo>
                  <a:close/>
                  <a:moveTo>
                    <a:pt x="18111" y="0"/>
                  </a:moveTo>
                  <a:cubicBezTo>
                    <a:pt x="12995" y="0"/>
                    <a:pt x="7970" y="2462"/>
                    <a:pt x="4902" y="7029"/>
                  </a:cubicBezTo>
                  <a:cubicBezTo>
                    <a:pt x="0" y="14303"/>
                    <a:pt x="1923" y="24196"/>
                    <a:pt x="9219" y="29098"/>
                  </a:cubicBezTo>
                  <a:cubicBezTo>
                    <a:pt x="11940" y="30936"/>
                    <a:pt x="15027" y="31815"/>
                    <a:pt x="18084" y="31815"/>
                  </a:cubicBezTo>
                  <a:cubicBezTo>
                    <a:pt x="23198" y="31815"/>
                    <a:pt x="28224" y="29352"/>
                    <a:pt x="31299" y="24792"/>
                  </a:cubicBezTo>
                  <a:cubicBezTo>
                    <a:pt x="36201" y="17496"/>
                    <a:pt x="34256" y="7614"/>
                    <a:pt x="26982" y="2712"/>
                  </a:cubicBezTo>
                  <a:cubicBezTo>
                    <a:pt x="24258" y="879"/>
                    <a:pt x="21168" y="0"/>
                    <a:pt x="18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5564000" y="5882375"/>
              <a:ext cx="117225" cy="102850"/>
            </a:xfrm>
            <a:custGeom>
              <a:rect b="b" l="l" r="r" t="t"/>
              <a:pathLst>
                <a:path extrusionOk="0" h="4114" w="4689">
                  <a:moveTo>
                    <a:pt x="2347" y="1"/>
                  </a:moveTo>
                  <a:cubicBezTo>
                    <a:pt x="1686" y="1"/>
                    <a:pt x="1036" y="319"/>
                    <a:pt x="641" y="911"/>
                  </a:cubicBezTo>
                  <a:cubicBezTo>
                    <a:pt x="0" y="1855"/>
                    <a:pt x="259" y="3137"/>
                    <a:pt x="1203" y="3766"/>
                  </a:cubicBezTo>
                  <a:cubicBezTo>
                    <a:pt x="1552" y="4001"/>
                    <a:pt x="1948" y="4114"/>
                    <a:pt x="2342" y="4114"/>
                  </a:cubicBezTo>
                  <a:cubicBezTo>
                    <a:pt x="3002" y="4114"/>
                    <a:pt x="3653" y="3796"/>
                    <a:pt x="4048" y="3204"/>
                  </a:cubicBezTo>
                  <a:cubicBezTo>
                    <a:pt x="4688" y="2260"/>
                    <a:pt x="4419" y="978"/>
                    <a:pt x="3485" y="348"/>
                  </a:cubicBezTo>
                  <a:cubicBezTo>
                    <a:pt x="3137" y="113"/>
                    <a:pt x="2740" y="1"/>
                    <a:pt x="2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5587325" y="5902625"/>
              <a:ext cx="70575" cy="62375"/>
            </a:xfrm>
            <a:custGeom>
              <a:rect b="b" l="l" r="r" t="t"/>
              <a:pathLst>
                <a:path extrusionOk="0" h="2495" w="2823">
                  <a:moveTo>
                    <a:pt x="1404" y="1"/>
                  </a:moveTo>
                  <a:cubicBezTo>
                    <a:pt x="1004" y="1"/>
                    <a:pt x="614" y="192"/>
                    <a:pt x="383" y="550"/>
                  </a:cubicBezTo>
                  <a:cubicBezTo>
                    <a:pt x="0" y="1124"/>
                    <a:pt x="135" y="1899"/>
                    <a:pt x="720" y="2282"/>
                  </a:cubicBezTo>
                  <a:cubicBezTo>
                    <a:pt x="935" y="2425"/>
                    <a:pt x="1179" y="2494"/>
                    <a:pt x="1419" y="2494"/>
                  </a:cubicBezTo>
                  <a:cubicBezTo>
                    <a:pt x="1818" y="2494"/>
                    <a:pt x="2208" y="2303"/>
                    <a:pt x="2440" y="1944"/>
                  </a:cubicBezTo>
                  <a:cubicBezTo>
                    <a:pt x="2822" y="1371"/>
                    <a:pt x="2665" y="595"/>
                    <a:pt x="2103" y="213"/>
                  </a:cubicBezTo>
                  <a:cubicBezTo>
                    <a:pt x="1888" y="70"/>
                    <a:pt x="1644" y="1"/>
                    <a:pt x="1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5899025" y="5693875"/>
              <a:ext cx="91375" cy="165000"/>
            </a:xfrm>
            <a:custGeom>
              <a:rect b="b" l="l" r="r" t="t"/>
              <a:pathLst>
                <a:path extrusionOk="0" h="6600" w="3655">
                  <a:moveTo>
                    <a:pt x="371" y="0"/>
                  </a:moveTo>
                  <a:cubicBezTo>
                    <a:pt x="285" y="0"/>
                    <a:pt x="198" y="34"/>
                    <a:pt x="135" y="98"/>
                  </a:cubicBezTo>
                  <a:cubicBezTo>
                    <a:pt x="0" y="232"/>
                    <a:pt x="12" y="435"/>
                    <a:pt x="135" y="570"/>
                  </a:cubicBezTo>
                  <a:cubicBezTo>
                    <a:pt x="169" y="581"/>
                    <a:pt x="2136" y="2537"/>
                    <a:pt x="2957" y="6326"/>
                  </a:cubicBezTo>
                  <a:cubicBezTo>
                    <a:pt x="2980" y="6427"/>
                    <a:pt x="3036" y="6494"/>
                    <a:pt x="3103" y="6539"/>
                  </a:cubicBezTo>
                  <a:cubicBezTo>
                    <a:pt x="3156" y="6583"/>
                    <a:pt x="3228" y="6600"/>
                    <a:pt x="3295" y="6600"/>
                  </a:cubicBezTo>
                  <a:cubicBezTo>
                    <a:pt x="3314" y="6600"/>
                    <a:pt x="3333" y="6598"/>
                    <a:pt x="3351" y="6596"/>
                  </a:cubicBezTo>
                  <a:cubicBezTo>
                    <a:pt x="3542" y="6551"/>
                    <a:pt x="3654" y="6382"/>
                    <a:pt x="3609" y="6202"/>
                  </a:cubicBezTo>
                  <a:cubicBezTo>
                    <a:pt x="2721" y="2200"/>
                    <a:pt x="686" y="187"/>
                    <a:pt x="596" y="98"/>
                  </a:cubicBezTo>
                  <a:cubicBezTo>
                    <a:pt x="536" y="32"/>
                    <a:pt x="454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5255675" y="6006525"/>
              <a:ext cx="68875" cy="139275"/>
            </a:xfrm>
            <a:custGeom>
              <a:rect b="b" l="l" r="r" t="t"/>
              <a:pathLst>
                <a:path extrusionOk="0" h="5571" w="2755">
                  <a:moveTo>
                    <a:pt x="349" y="0"/>
                  </a:moveTo>
                  <a:cubicBezTo>
                    <a:pt x="334" y="0"/>
                    <a:pt x="319" y="1"/>
                    <a:pt x="304" y="3"/>
                  </a:cubicBezTo>
                  <a:cubicBezTo>
                    <a:pt x="124" y="37"/>
                    <a:pt x="0" y="205"/>
                    <a:pt x="23" y="385"/>
                  </a:cubicBezTo>
                  <a:cubicBezTo>
                    <a:pt x="472" y="3758"/>
                    <a:pt x="2080" y="5399"/>
                    <a:pt x="2148" y="5478"/>
                  </a:cubicBezTo>
                  <a:cubicBezTo>
                    <a:pt x="2181" y="5489"/>
                    <a:pt x="2193" y="5501"/>
                    <a:pt x="2204" y="5512"/>
                  </a:cubicBezTo>
                  <a:cubicBezTo>
                    <a:pt x="2256" y="5550"/>
                    <a:pt x="2321" y="5570"/>
                    <a:pt x="2387" y="5570"/>
                  </a:cubicBezTo>
                  <a:cubicBezTo>
                    <a:pt x="2476" y="5570"/>
                    <a:pt x="2566" y="5533"/>
                    <a:pt x="2631" y="5456"/>
                  </a:cubicBezTo>
                  <a:cubicBezTo>
                    <a:pt x="2755" y="5332"/>
                    <a:pt x="2755" y="5118"/>
                    <a:pt x="2631" y="4995"/>
                  </a:cubicBezTo>
                  <a:cubicBezTo>
                    <a:pt x="2609" y="4984"/>
                    <a:pt x="1113" y="3432"/>
                    <a:pt x="686" y="284"/>
                  </a:cubicBezTo>
                  <a:cubicBezTo>
                    <a:pt x="665" y="118"/>
                    <a:pt x="521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5976875" y="5874700"/>
              <a:ext cx="25050" cy="61525"/>
            </a:xfrm>
            <a:custGeom>
              <a:rect b="b" l="l" r="r" t="t"/>
              <a:pathLst>
                <a:path extrusionOk="0" h="2461" w="1002">
                  <a:moveTo>
                    <a:pt x="372" y="0"/>
                  </a:moveTo>
                  <a:cubicBezTo>
                    <a:pt x="342" y="0"/>
                    <a:pt x="311" y="5"/>
                    <a:pt x="282" y="15"/>
                  </a:cubicBezTo>
                  <a:cubicBezTo>
                    <a:pt x="113" y="48"/>
                    <a:pt x="0" y="240"/>
                    <a:pt x="57" y="419"/>
                  </a:cubicBezTo>
                  <a:cubicBezTo>
                    <a:pt x="68" y="431"/>
                    <a:pt x="338" y="1364"/>
                    <a:pt x="203" y="2061"/>
                  </a:cubicBezTo>
                  <a:cubicBezTo>
                    <a:pt x="169" y="2207"/>
                    <a:pt x="225" y="2331"/>
                    <a:pt x="338" y="2398"/>
                  </a:cubicBezTo>
                  <a:cubicBezTo>
                    <a:pt x="371" y="2409"/>
                    <a:pt x="405" y="2443"/>
                    <a:pt x="450" y="2454"/>
                  </a:cubicBezTo>
                  <a:cubicBezTo>
                    <a:pt x="472" y="2458"/>
                    <a:pt x="493" y="2460"/>
                    <a:pt x="514" y="2460"/>
                  </a:cubicBezTo>
                  <a:cubicBezTo>
                    <a:pt x="673" y="2460"/>
                    <a:pt x="824" y="2353"/>
                    <a:pt x="844" y="2184"/>
                  </a:cubicBezTo>
                  <a:cubicBezTo>
                    <a:pt x="1001" y="1319"/>
                    <a:pt x="709" y="273"/>
                    <a:pt x="686" y="240"/>
                  </a:cubicBezTo>
                  <a:cubicBezTo>
                    <a:pt x="649" y="101"/>
                    <a:pt x="513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3" name="Google Shape;683;p24"/>
          <p:cNvSpPr/>
          <p:nvPr/>
        </p:nvSpPr>
        <p:spPr>
          <a:xfrm rot="-10564376">
            <a:off x="-1444612" y="1731865"/>
            <a:ext cx="2330078" cy="2812469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20000" y="941526"/>
            <a:ext cx="77040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 rot="-5110727">
            <a:off x="-760972" y="3238298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 rot="1887913">
            <a:off x="7191272" y="3504678"/>
            <a:ext cx="2330060" cy="2812448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rot="-5110727">
            <a:off x="7253553" y="-1258364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251150" y="2878438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7201275" y="396700"/>
            <a:ext cx="285575" cy="285575"/>
            <a:chOff x="5719425" y="7613975"/>
            <a:chExt cx="285575" cy="285575"/>
          </a:xfrm>
        </p:grpSpPr>
        <p:sp>
          <p:nvSpPr>
            <p:cNvPr id="30" name="Google Shape;30;p4"/>
            <p:cNvSpPr/>
            <p:nvPr/>
          </p:nvSpPr>
          <p:spPr>
            <a:xfrm>
              <a:off x="5853500" y="7613975"/>
              <a:ext cx="16875" cy="107400"/>
            </a:xfrm>
            <a:custGeom>
              <a:rect b="b" l="l" r="r" t="t"/>
              <a:pathLst>
                <a:path extrusionOk="0" h="4296" w="675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5853500" y="7792175"/>
              <a:ext cx="16875" cy="107375"/>
            </a:xfrm>
            <a:custGeom>
              <a:rect b="b" l="l" r="r" t="t"/>
              <a:pathLst>
                <a:path extrusionOk="0" h="4295" w="675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5897325" y="7748600"/>
              <a:ext cx="107675" cy="16900"/>
            </a:xfrm>
            <a:custGeom>
              <a:rect b="b" l="l" r="r" t="t"/>
              <a:pathLst>
                <a:path extrusionOk="0" h="676" w="4307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5719425" y="7748600"/>
              <a:ext cx="107375" cy="16900"/>
            </a:xfrm>
            <a:custGeom>
              <a:rect b="b" l="l" r="r" t="t"/>
              <a:pathLst>
                <a:path extrusionOk="0" h="676" w="4295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5780975" y="7676450"/>
              <a:ext cx="64100" cy="63100"/>
            </a:xfrm>
            <a:custGeom>
              <a:rect b="b" l="l" r="r" t="t"/>
              <a:pathLst>
                <a:path extrusionOk="0" h="2524" w="2564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5878775" y="7774525"/>
              <a:ext cx="64400" cy="63125"/>
            </a:xfrm>
            <a:custGeom>
              <a:rect b="b" l="l" r="r" t="t"/>
              <a:pathLst>
                <a:path extrusionOk="0" h="2525" w="2576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5878775" y="7676450"/>
              <a:ext cx="64400" cy="63100"/>
            </a:xfrm>
            <a:custGeom>
              <a:rect b="b" l="l" r="r" t="t"/>
              <a:pathLst>
                <a:path extrusionOk="0" h="2524" w="2576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5780975" y="7774325"/>
              <a:ext cx="64100" cy="63325"/>
            </a:xfrm>
            <a:custGeom>
              <a:rect b="b" l="l" r="r" t="t"/>
              <a:pathLst>
                <a:path extrusionOk="0" h="2533" w="2564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4"/>
          <p:cNvGrpSpPr/>
          <p:nvPr/>
        </p:nvGrpSpPr>
        <p:grpSpPr>
          <a:xfrm>
            <a:off x="8689088" y="3673138"/>
            <a:ext cx="212225" cy="212525"/>
            <a:chOff x="5462525" y="6910750"/>
            <a:chExt cx="212225" cy="212525"/>
          </a:xfrm>
        </p:grpSpPr>
        <p:sp>
          <p:nvSpPr>
            <p:cNvPr id="39" name="Google Shape;39;p4"/>
            <p:cNvSpPr/>
            <p:nvPr/>
          </p:nvSpPr>
          <p:spPr>
            <a:xfrm>
              <a:off x="5562300" y="6910750"/>
              <a:ext cx="12675" cy="80150"/>
            </a:xfrm>
            <a:custGeom>
              <a:rect b="b" l="l" r="r" t="t"/>
              <a:pathLst>
                <a:path extrusionOk="0" h="3206" w="507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562300" y="7043150"/>
              <a:ext cx="12675" cy="80125"/>
            </a:xfrm>
            <a:custGeom>
              <a:rect b="b" l="l" r="r" t="t"/>
              <a:pathLst>
                <a:path extrusionOk="0" h="3205" w="507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5946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4625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508350" y="6957000"/>
              <a:ext cx="48075" cy="46775"/>
            </a:xfrm>
            <a:custGeom>
              <a:rect b="b" l="l" r="r" t="t"/>
              <a:pathLst>
                <a:path extrusionOk="0" h="1871" w="1923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5580850" y="7029800"/>
              <a:ext cx="47825" cy="46875"/>
            </a:xfrm>
            <a:custGeom>
              <a:rect b="b" l="l" r="r" t="t"/>
              <a:pathLst>
                <a:path extrusionOk="0" h="1875" w="1913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5580850" y="6957000"/>
              <a:ext cx="47825" cy="46675"/>
            </a:xfrm>
            <a:custGeom>
              <a:rect b="b" l="l" r="r" t="t"/>
              <a:pathLst>
                <a:path extrusionOk="0" h="1867" w="1913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508350" y="7029800"/>
              <a:ext cx="48075" cy="46875"/>
            </a:xfrm>
            <a:custGeom>
              <a:rect b="b" l="l" r="r" t="t"/>
              <a:pathLst>
                <a:path extrusionOk="0" h="1875" w="1923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/>
          <p:nvPr/>
        </p:nvSpPr>
        <p:spPr>
          <a:xfrm>
            <a:off x="8684725" y="1929800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218838" y="1398125"/>
            <a:ext cx="285575" cy="285575"/>
            <a:chOff x="5719425" y="7613975"/>
            <a:chExt cx="285575" cy="285575"/>
          </a:xfrm>
        </p:grpSpPr>
        <p:sp>
          <p:nvSpPr>
            <p:cNvPr id="49" name="Google Shape;49;p4"/>
            <p:cNvSpPr/>
            <p:nvPr/>
          </p:nvSpPr>
          <p:spPr>
            <a:xfrm>
              <a:off x="5853500" y="7613975"/>
              <a:ext cx="16875" cy="107400"/>
            </a:xfrm>
            <a:custGeom>
              <a:rect b="b" l="l" r="r" t="t"/>
              <a:pathLst>
                <a:path extrusionOk="0" h="4296" w="675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853500" y="7792175"/>
              <a:ext cx="16875" cy="107375"/>
            </a:xfrm>
            <a:custGeom>
              <a:rect b="b" l="l" r="r" t="t"/>
              <a:pathLst>
                <a:path extrusionOk="0" h="4295" w="675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897325" y="7748600"/>
              <a:ext cx="107675" cy="16900"/>
            </a:xfrm>
            <a:custGeom>
              <a:rect b="b" l="l" r="r" t="t"/>
              <a:pathLst>
                <a:path extrusionOk="0" h="676" w="4307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719425" y="7748600"/>
              <a:ext cx="107375" cy="16900"/>
            </a:xfrm>
            <a:custGeom>
              <a:rect b="b" l="l" r="r" t="t"/>
              <a:pathLst>
                <a:path extrusionOk="0" h="676" w="4295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5780975" y="7676450"/>
              <a:ext cx="64100" cy="63100"/>
            </a:xfrm>
            <a:custGeom>
              <a:rect b="b" l="l" r="r" t="t"/>
              <a:pathLst>
                <a:path extrusionOk="0" h="2524" w="2564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5878775" y="7774525"/>
              <a:ext cx="64400" cy="63125"/>
            </a:xfrm>
            <a:custGeom>
              <a:rect b="b" l="l" r="r" t="t"/>
              <a:pathLst>
                <a:path extrusionOk="0" h="2525" w="2576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5878775" y="7676450"/>
              <a:ext cx="64400" cy="63100"/>
            </a:xfrm>
            <a:custGeom>
              <a:rect b="b" l="l" r="r" t="t"/>
              <a:pathLst>
                <a:path extrusionOk="0" h="2524" w="2576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5780975" y="7774325"/>
              <a:ext cx="64100" cy="63325"/>
            </a:xfrm>
            <a:custGeom>
              <a:rect b="b" l="l" r="r" t="t"/>
              <a:pathLst>
                <a:path extrusionOk="0" h="2533" w="2564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" name="Google Shape;5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71050" y="3859875"/>
            <a:ext cx="1187176" cy="118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" type="subTitle"/>
          </p:nvPr>
        </p:nvSpPr>
        <p:spPr>
          <a:xfrm>
            <a:off x="4706180" y="2316575"/>
            <a:ext cx="26589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2" type="subTitle"/>
          </p:nvPr>
        </p:nvSpPr>
        <p:spPr>
          <a:xfrm>
            <a:off x="1776830" y="2316575"/>
            <a:ext cx="26610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3" type="subTitle"/>
          </p:nvPr>
        </p:nvSpPr>
        <p:spPr>
          <a:xfrm>
            <a:off x="1776850" y="1854900"/>
            <a:ext cx="2661000" cy="4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4" type="subTitle"/>
          </p:nvPr>
        </p:nvSpPr>
        <p:spPr>
          <a:xfrm>
            <a:off x="4706176" y="1854900"/>
            <a:ext cx="2661000" cy="4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" name="Google Shape;64;p5"/>
          <p:cNvSpPr/>
          <p:nvPr/>
        </p:nvSpPr>
        <p:spPr>
          <a:xfrm rot="-5110727">
            <a:off x="-760972" y="3238298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/>
          <p:nvPr/>
        </p:nvSpPr>
        <p:spPr>
          <a:xfrm rot="1887913">
            <a:off x="7191272" y="3504678"/>
            <a:ext cx="2330060" cy="2812448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602750" y="3050575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5"/>
          <p:cNvGrpSpPr/>
          <p:nvPr/>
        </p:nvGrpSpPr>
        <p:grpSpPr>
          <a:xfrm>
            <a:off x="7201275" y="396700"/>
            <a:ext cx="285575" cy="285575"/>
            <a:chOff x="5719425" y="7613975"/>
            <a:chExt cx="285575" cy="285575"/>
          </a:xfrm>
        </p:grpSpPr>
        <p:sp>
          <p:nvSpPr>
            <p:cNvPr id="68" name="Google Shape;68;p5"/>
            <p:cNvSpPr/>
            <p:nvPr/>
          </p:nvSpPr>
          <p:spPr>
            <a:xfrm>
              <a:off x="5853500" y="7613975"/>
              <a:ext cx="16875" cy="107400"/>
            </a:xfrm>
            <a:custGeom>
              <a:rect b="b" l="l" r="r" t="t"/>
              <a:pathLst>
                <a:path extrusionOk="0" h="4296" w="675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853500" y="7792175"/>
              <a:ext cx="16875" cy="107375"/>
            </a:xfrm>
            <a:custGeom>
              <a:rect b="b" l="l" r="r" t="t"/>
              <a:pathLst>
                <a:path extrusionOk="0" h="4295" w="675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5897325" y="7748600"/>
              <a:ext cx="107675" cy="16900"/>
            </a:xfrm>
            <a:custGeom>
              <a:rect b="b" l="l" r="r" t="t"/>
              <a:pathLst>
                <a:path extrusionOk="0" h="676" w="4307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5719425" y="7748600"/>
              <a:ext cx="107375" cy="16900"/>
            </a:xfrm>
            <a:custGeom>
              <a:rect b="b" l="l" r="r" t="t"/>
              <a:pathLst>
                <a:path extrusionOk="0" h="676" w="4295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780975" y="7676450"/>
              <a:ext cx="64100" cy="63100"/>
            </a:xfrm>
            <a:custGeom>
              <a:rect b="b" l="l" r="r" t="t"/>
              <a:pathLst>
                <a:path extrusionOk="0" h="2524" w="2564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5878775" y="7774525"/>
              <a:ext cx="64400" cy="63125"/>
            </a:xfrm>
            <a:custGeom>
              <a:rect b="b" l="l" r="r" t="t"/>
              <a:pathLst>
                <a:path extrusionOk="0" h="2525" w="2576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5878775" y="7676450"/>
              <a:ext cx="64400" cy="63100"/>
            </a:xfrm>
            <a:custGeom>
              <a:rect b="b" l="l" r="r" t="t"/>
              <a:pathLst>
                <a:path extrusionOk="0" h="2524" w="2576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5780975" y="7774325"/>
              <a:ext cx="64100" cy="63325"/>
            </a:xfrm>
            <a:custGeom>
              <a:rect b="b" l="l" r="r" t="t"/>
              <a:pathLst>
                <a:path extrusionOk="0" h="2533" w="2564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5"/>
          <p:cNvGrpSpPr/>
          <p:nvPr/>
        </p:nvGrpSpPr>
        <p:grpSpPr>
          <a:xfrm>
            <a:off x="8722363" y="2828288"/>
            <a:ext cx="212225" cy="212525"/>
            <a:chOff x="5462525" y="6910750"/>
            <a:chExt cx="212225" cy="212525"/>
          </a:xfrm>
        </p:grpSpPr>
        <p:sp>
          <p:nvSpPr>
            <p:cNvPr id="77" name="Google Shape;77;p5"/>
            <p:cNvSpPr/>
            <p:nvPr/>
          </p:nvSpPr>
          <p:spPr>
            <a:xfrm>
              <a:off x="5562300" y="6910750"/>
              <a:ext cx="12675" cy="80150"/>
            </a:xfrm>
            <a:custGeom>
              <a:rect b="b" l="l" r="r" t="t"/>
              <a:pathLst>
                <a:path extrusionOk="0" h="3206" w="507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5562300" y="7043150"/>
              <a:ext cx="12675" cy="80125"/>
            </a:xfrm>
            <a:custGeom>
              <a:rect b="b" l="l" r="r" t="t"/>
              <a:pathLst>
                <a:path extrusionOk="0" h="3205" w="507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55946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54625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5508350" y="6957000"/>
              <a:ext cx="48075" cy="46775"/>
            </a:xfrm>
            <a:custGeom>
              <a:rect b="b" l="l" r="r" t="t"/>
              <a:pathLst>
                <a:path extrusionOk="0" h="1871" w="1923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5580850" y="7029800"/>
              <a:ext cx="47825" cy="46875"/>
            </a:xfrm>
            <a:custGeom>
              <a:rect b="b" l="l" r="r" t="t"/>
              <a:pathLst>
                <a:path extrusionOk="0" h="1875" w="1913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5580850" y="6957000"/>
              <a:ext cx="47825" cy="46675"/>
            </a:xfrm>
            <a:custGeom>
              <a:rect b="b" l="l" r="r" t="t"/>
              <a:pathLst>
                <a:path extrusionOk="0" h="1867" w="1913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5508350" y="7029800"/>
              <a:ext cx="48075" cy="46875"/>
            </a:xfrm>
            <a:custGeom>
              <a:rect b="b" l="l" r="r" t="t"/>
              <a:pathLst>
                <a:path extrusionOk="0" h="1875" w="1923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5"/>
          <p:cNvSpPr/>
          <p:nvPr/>
        </p:nvSpPr>
        <p:spPr>
          <a:xfrm rot="-5110727">
            <a:off x="7253553" y="-1258364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8320300" y="1742925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5"/>
          <p:cNvGrpSpPr/>
          <p:nvPr/>
        </p:nvGrpSpPr>
        <p:grpSpPr>
          <a:xfrm>
            <a:off x="398350" y="1654950"/>
            <a:ext cx="285575" cy="285575"/>
            <a:chOff x="5719425" y="7613975"/>
            <a:chExt cx="285575" cy="285575"/>
          </a:xfrm>
        </p:grpSpPr>
        <p:sp>
          <p:nvSpPr>
            <p:cNvPr id="88" name="Google Shape;88;p5"/>
            <p:cNvSpPr/>
            <p:nvPr/>
          </p:nvSpPr>
          <p:spPr>
            <a:xfrm>
              <a:off x="5853500" y="7613975"/>
              <a:ext cx="16875" cy="107400"/>
            </a:xfrm>
            <a:custGeom>
              <a:rect b="b" l="l" r="r" t="t"/>
              <a:pathLst>
                <a:path extrusionOk="0" h="4296" w="675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853500" y="7792175"/>
              <a:ext cx="16875" cy="107375"/>
            </a:xfrm>
            <a:custGeom>
              <a:rect b="b" l="l" r="r" t="t"/>
              <a:pathLst>
                <a:path extrusionOk="0" h="4295" w="675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897325" y="7748600"/>
              <a:ext cx="107675" cy="16900"/>
            </a:xfrm>
            <a:custGeom>
              <a:rect b="b" l="l" r="r" t="t"/>
              <a:pathLst>
                <a:path extrusionOk="0" h="676" w="4307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719425" y="7748600"/>
              <a:ext cx="107375" cy="16900"/>
            </a:xfrm>
            <a:custGeom>
              <a:rect b="b" l="l" r="r" t="t"/>
              <a:pathLst>
                <a:path extrusionOk="0" h="676" w="4295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780975" y="7676450"/>
              <a:ext cx="64100" cy="63100"/>
            </a:xfrm>
            <a:custGeom>
              <a:rect b="b" l="l" r="r" t="t"/>
              <a:pathLst>
                <a:path extrusionOk="0" h="2524" w="2564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878775" y="7774525"/>
              <a:ext cx="64400" cy="63125"/>
            </a:xfrm>
            <a:custGeom>
              <a:rect b="b" l="l" r="r" t="t"/>
              <a:pathLst>
                <a:path extrusionOk="0" h="2525" w="2576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78775" y="7676450"/>
              <a:ext cx="64400" cy="63100"/>
            </a:xfrm>
            <a:custGeom>
              <a:rect b="b" l="l" r="r" t="t"/>
              <a:pathLst>
                <a:path extrusionOk="0" h="2524" w="2576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5780975" y="7774325"/>
              <a:ext cx="64100" cy="63325"/>
            </a:xfrm>
            <a:custGeom>
              <a:rect b="b" l="l" r="r" t="t"/>
              <a:pathLst>
                <a:path extrusionOk="0" h="2533" w="2564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5"/>
          <p:cNvSpPr/>
          <p:nvPr/>
        </p:nvSpPr>
        <p:spPr>
          <a:xfrm rot="-10564376">
            <a:off x="-948862" y="-948435"/>
            <a:ext cx="2330078" cy="2812469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/>
          <p:nvPr/>
        </p:nvSpPr>
        <p:spPr>
          <a:xfrm rot="-5110727">
            <a:off x="-760972" y="3238298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 rot="1887913">
            <a:off x="7265747" y="3673403"/>
            <a:ext cx="2330060" cy="2812448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177400" y="3693925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6"/>
          <p:cNvGrpSpPr/>
          <p:nvPr/>
        </p:nvGrpSpPr>
        <p:grpSpPr>
          <a:xfrm>
            <a:off x="7032775" y="170538"/>
            <a:ext cx="285575" cy="285575"/>
            <a:chOff x="5719425" y="7613975"/>
            <a:chExt cx="285575" cy="285575"/>
          </a:xfrm>
        </p:grpSpPr>
        <p:sp>
          <p:nvSpPr>
            <p:cNvPr id="102" name="Google Shape;102;p6"/>
            <p:cNvSpPr/>
            <p:nvPr/>
          </p:nvSpPr>
          <p:spPr>
            <a:xfrm>
              <a:off x="5853500" y="7613975"/>
              <a:ext cx="16875" cy="107400"/>
            </a:xfrm>
            <a:custGeom>
              <a:rect b="b" l="l" r="r" t="t"/>
              <a:pathLst>
                <a:path extrusionOk="0" h="4296" w="675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5853500" y="7792175"/>
              <a:ext cx="16875" cy="107375"/>
            </a:xfrm>
            <a:custGeom>
              <a:rect b="b" l="l" r="r" t="t"/>
              <a:pathLst>
                <a:path extrusionOk="0" h="4295" w="675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5897325" y="7748600"/>
              <a:ext cx="107675" cy="16900"/>
            </a:xfrm>
            <a:custGeom>
              <a:rect b="b" l="l" r="r" t="t"/>
              <a:pathLst>
                <a:path extrusionOk="0" h="676" w="4307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5719425" y="7748600"/>
              <a:ext cx="107375" cy="16900"/>
            </a:xfrm>
            <a:custGeom>
              <a:rect b="b" l="l" r="r" t="t"/>
              <a:pathLst>
                <a:path extrusionOk="0" h="676" w="4295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5780975" y="7676450"/>
              <a:ext cx="64100" cy="63100"/>
            </a:xfrm>
            <a:custGeom>
              <a:rect b="b" l="l" r="r" t="t"/>
              <a:pathLst>
                <a:path extrusionOk="0" h="2524" w="2564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5878775" y="7774525"/>
              <a:ext cx="64400" cy="63125"/>
            </a:xfrm>
            <a:custGeom>
              <a:rect b="b" l="l" r="r" t="t"/>
              <a:pathLst>
                <a:path extrusionOk="0" h="2525" w="2576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5878775" y="7676450"/>
              <a:ext cx="64400" cy="63100"/>
            </a:xfrm>
            <a:custGeom>
              <a:rect b="b" l="l" r="r" t="t"/>
              <a:pathLst>
                <a:path extrusionOk="0" h="2524" w="2576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5780975" y="7774325"/>
              <a:ext cx="64100" cy="63325"/>
            </a:xfrm>
            <a:custGeom>
              <a:rect b="b" l="l" r="r" t="t"/>
              <a:pathLst>
                <a:path extrusionOk="0" h="2533" w="2564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6"/>
          <p:cNvGrpSpPr/>
          <p:nvPr/>
        </p:nvGrpSpPr>
        <p:grpSpPr>
          <a:xfrm>
            <a:off x="8799925" y="2933763"/>
            <a:ext cx="212225" cy="212525"/>
            <a:chOff x="5462525" y="6910750"/>
            <a:chExt cx="212225" cy="212525"/>
          </a:xfrm>
        </p:grpSpPr>
        <p:sp>
          <p:nvSpPr>
            <p:cNvPr id="111" name="Google Shape;111;p6"/>
            <p:cNvSpPr/>
            <p:nvPr/>
          </p:nvSpPr>
          <p:spPr>
            <a:xfrm>
              <a:off x="5562300" y="6910750"/>
              <a:ext cx="12675" cy="80150"/>
            </a:xfrm>
            <a:custGeom>
              <a:rect b="b" l="l" r="r" t="t"/>
              <a:pathLst>
                <a:path extrusionOk="0" h="3206" w="507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5562300" y="7043150"/>
              <a:ext cx="12675" cy="80125"/>
            </a:xfrm>
            <a:custGeom>
              <a:rect b="b" l="l" r="r" t="t"/>
              <a:pathLst>
                <a:path extrusionOk="0" h="3205" w="507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55946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54625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5508350" y="6957000"/>
              <a:ext cx="48075" cy="46775"/>
            </a:xfrm>
            <a:custGeom>
              <a:rect b="b" l="l" r="r" t="t"/>
              <a:pathLst>
                <a:path extrusionOk="0" h="1871" w="1923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5580850" y="7029800"/>
              <a:ext cx="47825" cy="46875"/>
            </a:xfrm>
            <a:custGeom>
              <a:rect b="b" l="l" r="r" t="t"/>
              <a:pathLst>
                <a:path extrusionOk="0" h="1875" w="1913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580850" y="6957000"/>
              <a:ext cx="47825" cy="46675"/>
            </a:xfrm>
            <a:custGeom>
              <a:rect b="b" l="l" r="r" t="t"/>
              <a:pathLst>
                <a:path extrusionOk="0" h="1867" w="1913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508350" y="7029800"/>
              <a:ext cx="48075" cy="46875"/>
            </a:xfrm>
            <a:custGeom>
              <a:rect b="b" l="l" r="r" t="t"/>
              <a:pathLst>
                <a:path extrusionOk="0" h="1875" w="1923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6"/>
          <p:cNvSpPr/>
          <p:nvPr/>
        </p:nvSpPr>
        <p:spPr>
          <a:xfrm rot="-5110727">
            <a:off x="7253553" y="-1258364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6"/>
          <p:cNvGrpSpPr/>
          <p:nvPr/>
        </p:nvGrpSpPr>
        <p:grpSpPr>
          <a:xfrm>
            <a:off x="73400" y="1967800"/>
            <a:ext cx="285575" cy="285575"/>
            <a:chOff x="5719425" y="7613975"/>
            <a:chExt cx="285575" cy="285575"/>
          </a:xfrm>
        </p:grpSpPr>
        <p:sp>
          <p:nvSpPr>
            <p:cNvPr id="121" name="Google Shape;121;p6"/>
            <p:cNvSpPr/>
            <p:nvPr/>
          </p:nvSpPr>
          <p:spPr>
            <a:xfrm>
              <a:off x="5853500" y="7613975"/>
              <a:ext cx="16875" cy="107400"/>
            </a:xfrm>
            <a:custGeom>
              <a:rect b="b" l="l" r="r" t="t"/>
              <a:pathLst>
                <a:path extrusionOk="0" h="4296" w="675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5853500" y="7792175"/>
              <a:ext cx="16875" cy="107375"/>
            </a:xfrm>
            <a:custGeom>
              <a:rect b="b" l="l" r="r" t="t"/>
              <a:pathLst>
                <a:path extrusionOk="0" h="4295" w="675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897325" y="7748600"/>
              <a:ext cx="107675" cy="16900"/>
            </a:xfrm>
            <a:custGeom>
              <a:rect b="b" l="l" r="r" t="t"/>
              <a:pathLst>
                <a:path extrusionOk="0" h="676" w="4307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719425" y="7748600"/>
              <a:ext cx="107375" cy="16900"/>
            </a:xfrm>
            <a:custGeom>
              <a:rect b="b" l="l" r="r" t="t"/>
              <a:pathLst>
                <a:path extrusionOk="0" h="676" w="4295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5780975" y="7676450"/>
              <a:ext cx="64100" cy="63100"/>
            </a:xfrm>
            <a:custGeom>
              <a:rect b="b" l="l" r="r" t="t"/>
              <a:pathLst>
                <a:path extrusionOk="0" h="2524" w="2564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5878775" y="7774525"/>
              <a:ext cx="64400" cy="63125"/>
            </a:xfrm>
            <a:custGeom>
              <a:rect b="b" l="l" r="r" t="t"/>
              <a:pathLst>
                <a:path extrusionOk="0" h="2525" w="2576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878775" y="7676450"/>
              <a:ext cx="64400" cy="63100"/>
            </a:xfrm>
            <a:custGeom>
              <a:rect b="b" l="l" r="r" t="t"/>
              <a:pathLst>
                <a:path extrusionOk="0" h="2524" w="2576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5780975" y="7774325"/>
              <a:ext cx="64100" cy="63325"/>
            </a:xfrm>
            <a:custGeom>
              <a:rect b="b" l="l" r="r" t="t"/>
              <a:pathLst>
                <a:path extrusionOk="0" h="2533" w="2564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6"/>
          <p:cNvSpPr/>
          <p:nvPr/>
        </p:nvSpPr>
        <p:spPr>
          <a:xfrm>
            <a:off x="8795575" y="1710138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6"/>
          <p:cNvGrpSpPr/>
          <p:nvPr/>
        </p:nvGrpSpPr>
        <p:grpSpPr>
          <a:xfrm>
            <a:off x="8424000" y="4231288"/>
            <a:ext cx="212225" cy="212525"/>
            <a:chOff x="5462525" y="6910750"/>
            <a:chExt cx="212225" cy="212525"/>
          </a:xfrm>
        </p:grpSpPr>
        <p:sp>
          <p:nvSpPr>
            <p:cNvPr id="131" name="Google Shape;131;p6"/>
            <p:cNvSpPr/>
            <p:nvPr/>
          </p:nvSpPr>
          <p:spPr>
            <a:xfrm>
              <a:off x="5562300" y="6910750"/>
              <a:ext cx="12675" cy="80150"/>
            </a:xfrm>
            <a:custGeom>
              <a:rect b="b" l="l" r="r" t="t"/>
              <a:pathLst>
                <a:path extrusionOk="0" h="3206" w="507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5562300" y="7043150"/>
              <a:ext cx="12675" cy="80125"/>
            </a:xfrm>
            <a:custGeom>
              <a:rect b="b" l="l" r="r" t="t"/>
              <a:pathLst>
                <a:path extrusionOk="0" h="3205" w="507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55946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54625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508350" y="6957000"/>
              <a:ext cx="48075" cy="46775"/>
            </a:xfrm>
            <a:custGeom>
              <a:rect b="b" l="l" r="r" t="t"/>
              <a:pathLst>
                <a:path extrusionOk="0" h="1871" w="1923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5580850" y="7029800"/>
              <a:ext cx="47825" cy="46875"/>
            </a:xfrm>
            <a:custGeom>
              <a:rect b="b" l="l" r="r" t="t"/>
              <a:pathLst>
                <a:path extrusionOk="0" h="1875" w="1913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5580850" y="6957000"/>
              <a:ext cx="47825" cy="46675"/>
            </a:xfrm>
            <a:custGeom>
              <a:rect b="b" l="l" r="r" t="t"/>
              <a:pathLst>
                <a:path extrusionOk="0" h="1867" w="1913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5508350" y="7029800"/>
              <a:ext cx="48075" cy="46875"/>
            </a:xfrm>
            <a:custGeom>
              <a:rect b="b" l="l" r="r" t="t"/>
              <a:pathLst>
                <a:path extrusionOk="0" h="1875" w="1923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6"/>
          <p:cNvSpPr/>
          <p:nvPr/>
        </p:nvSpPr>
        <p:spPr>
          <a:xfrm>
            <a:off x="8923050" y="3840563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/>
          <p:nvPr/>
        </p:nvSpPr>
        <p:spPr>
          <a:xfrm rot="1887913">
            <a:off x="7265747" y="3673403"/>
            <a:ext cx="2330060" cy="2812448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177400" y="3693925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7"/>
          <p:cNvGrpSpPr/>
          <p:nvPr/>
        </p:nvGrpSpPr>
        <p:grpSpPr>
          <a:xfrm>
            <a:off x="8634875" y="2768713"/>
            <a:ext cx="212225" cy="212525"/>
            <a:chOff x="5462525" y="6910750"/>
            <a:chExt cx="212225" cy="212525"/>
          </a:xfrm>
        </p:grpSpPr>
        <p:sp>
          <p:nvSpPr>
            <p:cNvPr id="145" name="Google Shape;145;p7"/>
            <p:cNvSpPr/>
            <p:nvPr/>
          </p:nvSpPr>
          <p:spPr>
            <a:xfrm>
              <a:off x="5562300" y="6910750"/>
              <a:ext cx="12675" cy="80150"/>
            </a:xfrm>
            <a:custGeom>
              <a:rect b="b" l="l" r="r" t="t"/>
              <a:pathLst>
                <a:path extrusionOk="0" h="3206" w="507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5562300" y="7043150"/>
              <a:ext cx="12675" cy="80125"/>
            </a:xfrm>
            <a:custGeom>
              <a:rect b="b" l="l" r="r" t="t"/>
              <a:pathLst>
                <a:path extrusionOk="0" h="3205" w="507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5946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4625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5508350" y="6957000"/>
              <a:ext cx="48075" cy="46775"/>
            </a:xfrm>
            <a:custGeom>
              <a:rect b="b" l="l" r="r" t="t"/>
              <a:pathLst>
                <a:path extrusionOk="0" h="1871" w="1923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5580850" y="7029800"/>
              <a:ext cx="47825" cy="46875"/>
            </a:xfrm>
            <a:custGeom>
              <a:rect b="b" l="l" r="r" t="t"/>
              <a:pathLst>
                <a:path extrusionOk="0" h="1875" w="1913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5580850" y="6957000"/>
              <a:ext cx="47825" cy="46675"/>
            </a:xfrm>
            <a:custGeom>
              <a:rect b="b" l="l" r="r" t="t"/>
              <a:pathLst>
                <a:path extrusionOk="0" h="1867" w="1913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5508350" y="7029800"/>
              <a:ext cx="48075" cy="46875"/>
            </a:xfrm>
            <a:custGeom>
              <a:rect b="b" l="l" r="r" t="t"/>
              <a:pathLst>
                <a:path extrusionOk="0" h="1875" w="1923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7"/>
          <p:cNvSpPr/>
          <p:nvPr/>
        </p:nvSpPr>
        <p:spPr>
          <a:xfrm rot="-6113520">
            <a:off x="-836510" y="3507963"/>
            <a:ext cx="2604188" cy="3143329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Google Shape;154;p7"/>
          <p:cNvGrpSpPr/>
          <p:nvPr/>
        </p:nvGrpSpPr>
        <p:grpSpPr>
          <a:xfrm>
            <a:off x="73400" y="1967800"/>
            <a:ext cx="285575" cy="285575"/>
            <a:chOff x="5719425" y="7613975"/>
            <a:chExt cx="285575" cy="285575"/>
          </a:xfrm>
        </p:grpSpPr>
        <p:sp>
          <p:nvSpPr>
            <p:cNvPr id="155" name="Google Shape;155;p7"/>
            <p:cNvSpPr/>
            <p:nvPr/>
          </p:nvSpPr>
          <p:spPr>
            <a:xfrm>
              <a:off x="5853500" y="7613975"/>
              <a:ext cx="16875" cy="107400"/>
            </a:xfrm>
            <a:custGeom>
              <a:rect b="b" l="l" r="r" t="t"/>
              <a:pathLst>
                <a:path extrusionOk="0" h="4296" w="675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5853500" y="7792175"/>
              <a:ext cx="16875" cy="107375"/>
            </a:xfrm>
            <a:custGeom>
              <a:rect b="b" l="l" r="r" t="t"/>
              <a:pathLst>
                <a:path extrusionOk="0" h="4295" w="675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5897325" y="7748600"/>
              <a:ext cx="107675" cy="16900"/>
            </a:xfrm>
            <a:custGeom>
              <a:rect b="b" l="l" r="r" t="t"/>
              <a:pathLst>
                <a:path extrusionOk="0" h="676" w="4307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5719425" y="7748600"/>
              <a:ext cx="107375" cy="16900"/>
            </a:xfrm>
            <a:custGeom>
              <a:rect b="b" l="l" r="r" t="t"/>
              <a:pathLst>
                <a:path extrusionOk="0" h="676" w="4295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5780975" y="7676450"/>
              <a:ext cx="64100" cy="63100"/>
            </a:xfrm>
            <a:custGeom>
              <a:rect b="b" l="l" r="r" t="t"/>
              <a:pathLst>
                <a:path extrusionOk="0" h="2524" w="2564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5878775" y="7774525"/>
              <a:ext cx="64400" cy="63125"/>
            </a:xfrm>
            <a:custGeom>
              <a:rect b="b" l="l" r="r" t="t"/>
              <a:pathLst>
                <a:path extrusionOk="0" h="2525" w="2576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5878775" y="7676450"/>
              <a:ext cx="64400" cy="63100"/>
            </a:xfrm>
            <a:custGeom>
              <a:rect b="b" l="l" r="r" t="t"/>
              <a:pathLst>
                <a:path extrusionOk="0" h="2524" w="2576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5780975" y="7774325"/>
              <a:ext cx="64100" cy="63325"/>
            </a:xfrm>
            <a:custGeom>
              <a:rect b="b" l="l" r="r" t="t"/>
              <a:pathLst>
                <a:path extrusionOk="0" h="2533" w="2564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7"/>
          <p:cNvSpPr/>
          <p:nvPr/>
        </p:nvSpPr>
        <p:spPr>
          <a:xfrm>
            <a:off x="8795575" y="1710138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8923050" y="3840563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/>
          <p:nvPr/>
        </p:nvSpPr>
        <p:spPr>
          <a:xfrm rot="-5110727">
            <a:off x="-760960" y="3365611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 rot="1887913">
            <a:off x="7265747" y="3683953"/>
            <a:ext cx="2330060" cy="2812448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271663" y="3111463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8"/>
          <p:cNvGrpSpPr/>
          <p:nvPr/>
        </p:nvGrpSpPr>
        <p:grpSpPr>
          <a:xfrm>
            <a:off x="8905688" y="3838188"/>
            <a:ext cx="212225" cy="212525"/>
            <a:chOff x="5462525" y="6910750"/>
            <a:chExt cx="212225" cy="212525"/>
          </a:xfrm>
        </p:grpSpPr>
        <p:sp>
          <p:nvSpPr>
            <p:cNvPr id="171" name="Google Shape;171;p8"/>
            <p:cNvSpPr/>
            <p:nvPr/>
          </p:nvSpPr>
          <p:spPr>
            <a:xfrm>
              <a:off x="5562300" y="6910750"/>
              <a:ext cx="12675" cy="80150"/>
            </a:xfrm>
            <a:custGeom>
              <a:rect b="b" l="l" r="r" t="t"/>
              <a:pathLst>
                <a:path extrusionOk="0" h="3206" w="507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5562300" y="7043150"/>
              <a:ext cx="12675" cy="80125"/>
            </a:xfrm>
            <a:custGeom>
              <a:rect b="b" l="l" r="r" t="t"/>
              <a:pathLst>
                <a:path extrusionOk="0" h="3205" w="507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55946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54625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5508350" y="6957000"/>
              <a:ext cx="48075" cy="46775"/>
            </a:xfrm>
            <a:custGeom>
              <a:rect b="b" l="l" r="r" t="t"/>
              <a:pathLst>
                <a:path extrusionOk="0" h="1871" w="1923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5580850" y="7029800"/>
              <a:ext cx="47825" cy="46875"/>
            </a:xfrm>
            <a:custGeom>
              <a:rect b="b" l="l" r="r" t="t"/>
              <a:pathLst>
                <a:path extrusionOk="0" h="1875" w="1913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5580850" y="6957000"/>
              <a:ext cx="47825" cy="46675"/>
            </a:xfrm>
            <a:custGeom>
              <a:rect b="b" l="l" r="r" t="t"/>
              <a:pathLst>
                <a:path extrusionOk="0" h="1867" w="1913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5508350" y="7029800"/>
              <a:ext cx="48075" cy="46875"/>
            </a:xfrm>
            <a:custGeom>
              <a:rect b="b" l="l" r="r" t="t"/>
              <a:pathLst>
                <a:path extrusionOk="0" h="1875" w="1923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8"/>
          <p:cNvSpPr/>
          <p:nvPr/>
        </p:nvSpPr>
        <p:spPr>
          <a:xfrm rot="-5110727">
            <a:off x="7253553" y="-1258364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>
            <a:off x="8684738" y="2676138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8"/>
          <p:cNvGrpSpPr/>
          <p:nvPr/>
        </p:nvGrpSpPr>
        <p:grpSpPr>
          <a:xfrm>
            <a:off x="151313" y="1533900"/>
            <a:ext cx="285575" cy="285575"/>
            <a:chOff x="5719425" y="7613975"/>
            <a:chExt cx="285575" cy="285575"/>
          </a:xfrm>
        </p:grpSpPr>
        <p:sp>
          <p:nvSpPr>
            <p:cNvPr id="182" name="Google Shape;182;p8"/>
            <p:cNvSpPr/>
            <p:nvPr/>
          </p:nvSpPr>
          <p:spPr>
            <a:xfrm>
              <a:off x="5853500" y="7613975"/>
              <a:ext cx="16875" cy="107400"/>
            </a:xfrm>
            <a:custGeom>
              <a:rect b="b" l="l" r="r" t="t"/>
              <a:pathLst>
                <a:path extrusionOk="0" h="4296" w="675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5853500" y="7792175"/>
              <a:ext cx="16875" cy="107375"/>
            </a:xfrm>
            <a:custGeom>
              <a:rect b="b" l="l" r="r" t="t"/>
              <a:pathLst>
                <a:path extrusionOk="0" h="4295" w="675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5897325" y="7748600"/>
              <a:ext cx="107675" cy="16900"/>
            </a:xfrm>
            <a:custGeom>
              <a:rect b="b" l="l" r="r" t="t"/>
              <a:pathLst>
                <a:path extrusionOk="0" h="676" w="4307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5719425" y="7748600"/>
              <a:ext cx="107375" cy="16900"/>
            </a:xfrm>
            <a:custGeom>
              <a:rect b="b" l="l" r="r" t="t"/>
              <a:pathLst>
                <a:path extrusionOk="0" h="676" w="4295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5780975" y="7676450"/>
              <a:ext cx="64100" cy="63100"/>
            </a:xfrm>
            <a:custGeom>
              <a:rect b="b" l="l" r="r" t="t"/>
              <a:pathLst>
                <a:path extrusionOk="0" h="2524" w="2564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5878775" y="7774525"/>
              <a:ext cx="64400" cy="63125"/>
            </a:xfrm>
            <a:custGeom>
              <a:rect b="b" l="l" r="r" t="t"/>
              <a:pathLst>
                <a:path extrusionOk="0" h="2525" w="2576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5878775" y="7676450"/>
              <a:ext cx="64400" cy="63100"/>
            </a:xfrm>
            <a:custGeom>
              <a:rect b="b" l="l" r="r" t="t"/>
              <a:pathLst>
                <a:path extrusionOk="0" h="2524" w="2576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5780975" y="7774325"/>
              <a:ext cx="64100" cy="63325"/>
            </a:xfrm>
            <a:custGeom>
              <a:rect b="b" l="l" r="r" t="t"/>
              <a:pathLst>
                <a:path extrusionOk="0" h="2533" w="2564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8"/>
          <p:cNvSpPr/>
          <p:nvPr/>
        </p:nvSpPr>
        <p:spPr>
          <a:xfrm rot="-1938726">
            <a:off x="7236122" y="220155"/>
            <a:ext cx="220937" cy="224862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8"/>
          <p:cNvGrpSpPr/>
          <p:nvPr/>
        </p:nvGrpSpPr>
        <p:grpSpPr>
          <a:xfrm>
            <a:off x="8848588" y="1691463"/>
            <a:ext cx="212225" cy="212525"/>
            <a:chOff x="5462525" y="6910750"/>
            <a:chExt cx="212225" cy="212525"/>
          </a:xfrm>
        </p:grpSpPr>
        <p:sp>
          <p:nvSpPr>
            <p:cNvPr id="193" name="Google Shape;193;p8"/>
            <p:cNvSpPr/>
            <p:nvPr/>
          </p:nvSpPr>
          <p:spPr>
            <a:xfrm>
              <a:off x="5562300" y="6910750"/>
              <a:ext cx="12675" cy="80150"/>
            </a:xfrm>
            <a:custGeom>
              <a:rect b="b" l="l" r="r" t="t"/>
              <a:pathLst>
                <a:path extrusionOk="0" h="3206" w="507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5562300" y="7043150"/>
              <a:ext cx="12675" cy="80125"/>
            </a:xfrm>
            <a:custGeom>
              <a:rect b="b" l="l" r="r" t="t"/>
              <a:pathLst>
                <a:path extrusionOk="0" h="3205" w="507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55946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54625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5508350" y="6957000"/>
              <a:ext cx="48075" cy="46775"/>
            </a:xfrm>
            <a:custGeom>
              <a:rect b="b" l="l" r="r" t="t"/>
              <a:pathLst>
                <a:path extrusionOk="0" h="1871" w="1923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5580850" y="7029800"/>
              <a:ext cx="47825" cy="46875"/>
            </a:xfrm>
            <a:custGeom>
              <a:rect b="b" l="l" r="r" t="t"/>
              <a:pathLst>
                <a:path extrusionOk="0" h="1875" w="1913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5580850" y="6957000"/>
              <a:ext cx="47825" cy="46675"/>
            </a:xfrm>
            <a:custGeom>
              <a:rect b="b" l="l" r="r" t="t"/>
              <a:pathLst>
                <a:path extrusionOk="0" h="1867" w="1913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5508350" y="7029800"/>
              <a:ext cx="48075" cy="46875"/>
            </a:xfrm>
            <a:custGeom>
              <a:rect b="b" l="l" r="r" t="t"/>
              <a:pathLst>
                <a:path extrusionOk="0" h="1875" w="1923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/>
          <p:nvPr/>
        </p:nvSpPr>
        <p:spPr>
          <a:xfrm rot="-5110727">
            <a:off x="-760972" y="3238298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"/>
          <p:cNvSpPr/>
          <p:nvPr/>
        </p:nvSpPr>
        <p:spPr>
          <a:xfrm rot="1887913">
            <a:off x="7191272" y="3504678"/>
            <a:ext cx="2330060" cy="2812448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430675" y="3155488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9"/>
          <p:cNvGrpSpPr/>
          <p:nvPr/>
        </p:nvGrpSpPr>
        <p:grpSpPr>
          <a:xfrm>
            <a:off x="8689088" y="3673138"/>
            <a:ext cx="212225" cy="212525"/>
            <a:chOff x="5462525" y="6910750"/>
            <a:chExt cx="212225" cy="212525"/>
          </a:xfrm>
        </p:grpSpPr>
        <p:sp>
          <p:nvSpPr>
            <p:cNvPr id="206" name="Google Shape;206;p9"/>
            <p:cNvSpPr/>
            <p:nvPr/>
          </p:nvSpPr>
          <p:spPr>
            <a:xfrm>
              <a:off x="5562300" y="6910750"/>
              <a:ext cx="12675" cy="80150"/>
            </a:xfrm>
            <a:custGeom>
              <a:rect b="b" l="l" r="r" t="t"/>
              <a:pathLst>
                <a:path extrusionOk="0" h="3206" w="507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5562300" y="7043150"/>
              <a:ext cx="12675" cy="80125"/>
            </a:xfrm>
            <a:custGeom>
              <a:rect b="b" l="l" r="r" t="t"/>
              <a:pathLst>
                <a:path extrusionOk="0" h="3205" w="507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55946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54625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5508350" y="6957000"/>
              <a:ext cx="48075" cy="46775"/>
            </a:xfrm>
            <a:custGeom>
              <a:rect b="b" l="l" r="r" t="t"/>
              <a:pathLst>
                <a:path extrusionOk="0" h="1871" w="1923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5580850" y="7029800"/>
              <a:ext cx="47825" cy="46875"/>
            </a:xfrm>
            <a:custGeom>
              <a:rect b="b" l="l" r="r" t="t"/>
              <a:pathLst>
                <a:path extrusionOk="0" h="1875" w="1913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5580850" y="6957000"/>
              <a:ext cx="47825" cy="46675"/>
            </a:xfrm>
            <a:custGeom>
              <a:rect b="b" l="l" r="r" t="t"/>
              <a:pathLst>
                <a:path extrusionOk="0" h="1867" w="1913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5508350" y="7029800"/>
              <a:ext cx="48075" cy="46875"/>
            </a:xfrm>
            <a:custGeom>
              <a:rect b="b" l="l" r="r" t="t"/>
              <a:pathLst>
                <a:path extrusionOk="0" h="1875" w="1923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9"/>
          <p:cNvSpPr/>
          <p:nvPr/>
        </p:nvSpPr>
        <p:spPr>
          <a:xfrm rot="-5110727">
            <a:off x="7253553" y="-1258364"/>
            <a:ext cx="2604236" cy="3143386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"/>
          <p:cNvSpPr/>
          <p:nvPr/>
        </p:nvSpPr>
        <p:spPr>
          <a:xfrm>
            <a:off x="8607200" y="2093475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" name="Google Shape;216;p9"/>
          <p:cNvGrpSpPr/>
          <p:nvPr/>
        </p:nvGrpSpPr>
        <p:grpSpPr>
          <a:xfrm>
            <a:off x="239338" y="1654950"/>
            <a:ext cx="285575" cy="285575"/>
            <a:chOff x="5719425" y="7613975"/>
            <a:chExt cx="285575" cy="285575"/>
          </a:xfrm>
        </p:grpSpPr>
        <p:sp>
          <p:nvSpPr>
            <p:cNvPr id="217" name="Google Shape;217;p9"/>
            <p:cNvSpPr/>
            <p:nvPr/>
          </p:nvSpPr>
          <p:spPr>
            <a:xfrm>
              <a:off x="5853500" y="7613975"/>
              <a:ext cx="16875" cy="107400"/>
            </a:xfrm>
            <a:custGeom>
              <a:rect b="b" l="l" r="r" t="t"/>
              <a:pathLst>
                <a:path extrusionOk="0" h="4296" w="675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5853500" y="7792175"/>
              <a:ext cx="16875" cy="107375"/>
            </a:xfrm>
            <a:custGeom>
              <a:rect b="b" l="l" r="r" t="t"/>
              <a:pathLst>
                <a:path extrusionOk="0" h="4295" w="675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5897325" y="7748600"/>
              <a:ext cx="107675" cy="16900"/>
            </a:xfrm>
            <a:custGeom>
              <a:rect b="b" l="l" r="r" t="t"/>
              <a:pathLst>
                <a:path extrusionOk="0" h="676" w="4307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5719425" y="7748600"/>
              <a:ext cx="107375" cy="16900"/>
            </a:xfrm>
            <a:custGeom>
              <a:rect b="b" l="l" r="r" t="t"/>
              <a:pathLst>
                <a:path extrusionOk="0" h="676" w="4295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5780975" y="7676450"/>
              <a:ext cx="64100" cy="63100"/>
            </a:xfrm>
            <a:custGeom>
              <a:rect b="b" l="l" r="r" t="t"/>
              <a:pathLst>
                <a:path extrusionOk="0" h="2524" w="2564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5878775" y="7774525"/>
              <a:ext cx="64400" cy="63125"/>
            </a:xfrm>
            <a:custGeom>
              <a:rect b="b" l="l" r="r" t="t"/>
              <a:pathLst>
                <a:path extrusionOk="0" h="2525" w="2576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5878775" y="7676450"/>
              <a:ext cx="64400" cy="63100"/>
            </a:xfrm>
            <a:custGeom>
              <a:rect b="b" l="l" r="r" t="t"/>
              <a:pathLst>
                <a:path extrusionOk="0" h="2524" w="2576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780975" y="7774325"/>
              <a:ext cx="64100" cy="63325"/>
            </a:xfrm>
            <a:custGeom>
              <a:rect b="b" l="l" r="r" t="t"/>
              <a:pathLst>
                <a:path extrusionOk="0" h="2533" w="2564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9"/>
          <p:cNvSpPr/>
          <p:nvPr/>
        </p:nvSpPr>
        <p:spPr>
          <a:xfrm rot="-10564376">
            <a:off x="-948862" y="-948435"/>
            <a:ext cx="2330078" cy="2812469"/>
          </a:xfrm>
          <a:custGeom>
            <a:rect b="b" l="l" r="r" t="t"/>
            <a:pathLst>
              <a:path extrusionOk="0" h="74948" w="62093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"/>
          <p:cNvSpPr txBox="1"/>
          <p:nvPr>
            <p:ph type="title"/>
          </p:nvPr>
        </p:nvSpPr>
        <p:spPr>
          <a:xfrm>
            <a:off x="1399325" y="621450"/>
            <a:ext cx="3000300" cy="11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7" name="Google Shape;227;p9"/>
          <p:cNvSpPr txBox="1"/>
          <p:nvPr>
            <p:ph idx="1" type="subTitle"/>
          </p:nvPr>
        </p:nvSpPr>
        <p:spPr>
          <a:xfrm>
            <a:off x="1399325" y="1781900"/>
            <a:ext cx="3494400" cy="24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28" name="Google Shape;228;p9"/>
          <p:cNvSpPr/>
          <p:nvPr>
            <p:ph idx="2" type="pic"/>
          </p:nvPr>
        </p:nvSpPr>
        <p:spPr>
          <a:xfrm>
            <a:off x="5188650" y="742825"/>
            <a:ext cx="2593800" cy="3521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GLu2tyDrJpT3b-JRCcyeOdWUd9jv3tVO/view" TargetMode="External"/><Relationship Id="rId4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5"/>
          <p:cNvSpPr txBox="1"/>
          <p:nvPr>
            <p:ph type="ctrTitle"/>
          </p:nvPr>
        </p:nvSpPr>
        <p:spPr>
          <a:xfrm>
            <a:off x="2994625" y="1329100"/>
            <a:ext cx="59529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0000"/>
                </a:solidFill>
              </a:rPr>
              <a:t>NFlix</a:t>
            </a:r>
            <a:r>
              <a:rPr lang="en" sz="5000">
                <a:solidFill>
                  <a:srgbClr val="374151"/>
                </a:solidFill>
              </a:rPr>
              <a:t>bot Evolution</a:t>
            </a:r>
            <a:endParaRPr sz="5000">
              <a:solidFill>
                <a:srgbClr val="374151"/>
              </a:solidFill>
            </a:endParaRPr>
          </a:p>
        </p:txBody>
      </p:sp>
      <p:pic>
        <p:nvPicPr>
          <p:cNvPr id="689" name="Google Shape;6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99" y="1014088"/>
            <a:ext cx="3115327" cy="3115327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25"/>
          <p:cNvSpPr txBox="1"/>
          <p:nvPr>
            <p:ph idx="1" type="subTitle"/>
          </p:nvPr>
        </p:nvSpPr>
        <p:spPr>
          <a:xfrm>
            <a:off x="5085325" y="3167625"/>
            <a:ext cx="17715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Xinran</a:t>
            </a:r>
            <a:r>
              <a:rPr lang="en" sz="1700">
                <a:solidFill>
                  <a:srgbClr val="37415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Yu</a:t>
            </a:r>
            <a:endParaRPr sz="1700">
              <a:solidFill>
                <a:srgbClr val="37415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Sheida</a:t>
            </a:r>
            <a:r>
              <a:rPr lang="en" sz="1700">
                <a:solidFill>
                  <a:srgbClr val="37415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Majidi</a:t>
            </a:r>
            <a:endParaRPr sz="1700">
              <a:solidFill>
                <a:srgbClr val="37415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Rohan</a:t>
            </a:r>
            <a:r>
              <a:rPr lang="en" sz="1700">
                <a:solidFill>
                  <a:srgbClr val="37415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Kumar</a:t>
            </a:r>
            <a:endParaRPr/>
          </a:p>
        </p:txBody>
      </p:sp>
      <p:sp>
        <p:nvSpPr>
          <p:cNvPr id="691" name="Google Shape;691;p25"/>
          <p:cNvSpPr txBox="1"/>
          <p:nvPr/>
        </p:nvSpPr>
        <p:spPr>
          <a:xfrm>
            <a:off x="5085325" y="3167625"/>
            <a:ext cx="1771500" cy="1208700"/>
          </a:xfrm>
          <a:prstGeom prst="rect">
            <a:avLst/>
          </a:prstGeom>
          <a:solidFill>
            <a:srgbClr val="FF51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Group </a:t>
            </a:r>
            <a:r>
              <a:rPr lang="en" sz="1700">
                <a:solidFill>
                  <a:srgbClr val="37415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11</a:t>
            </a:r>
            <a:endParaRPr sz="1700">
              <a:solidFill>
                <a:srgbClr val="31265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Xinran</a:t>
            </a:r>
            <a:r>
              <a:rPr lang="en" sz="1700">
                <a:solidFill>
                  <a:srgbClr val="37415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Yu</a:t>
            </a:r>
            <a:endParaRPr sz="1700">
              <a:solidFill>
                <a:srgbClr val="37415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Sheida</a:t>
            </a:r>
            <a:r>
              <a:rPr lang="en" sz="1700">
                <a:solidFill>
                  <a:srgbClr val="37415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Majidi</a:t>
            </a:r>
            <a:endParaRPr sz="1700">
              <a:solidFill>
                <a:srgbClr val="37415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Rohan</a:t>
            </a:r>
            <a:r>
              <a:rPr lang="en" sz="1700">
                <a:solidFill>
                  <a:srgbClr val="37415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Kumar</a:t>
            </a:r>
            <a:endParaRPr sz="16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4"/>
          <p:cNvSpPr/>
          <p:nvPr/>
        </p:nvSpPr>
        <p:spPr>
          <a:xfrm>
            <a:off x="1275850" y="62425"/>
            <a:ext cx="6582600" cy="498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1070" name="Google Shape;10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750" y="135925"/>
            <a:ext cx="63847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5"/>
          <p:cNvSpPr txBox="1"/>
          <p:nvPr/>
        </p:nvSpPr>
        <p:spPr>
          <a:xfrm>
            <a:off x="603925" y="341250"/>
            <a:ext cx="26121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How do I … ?</a:t>
            </a:r>
            <a:endParaRPr b="1"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76" name="Google Shape;1076;p35"/>
          <p:cNvGrpSpPr/>
          <p:nvPr/>
        </p:nvGrpSpPr>
        <p:grpSpPr>
          <a:xfrm>
            <a:off x="354176" y="3945350"/>
            <a:ext cx="770797" cy="952425"/>
            <a:chOff x="5109401" y="3226925"/>
            <a:chExt cx="770797" cy="952425"/>
          </a:xfrm>
        </p:grpSpPr>
        <p:sp>
          <p:nvSpPr>
            <p:cNvPr id="1077" name="Google Shape;1077;p35"/>
            <p:cNvSpPr/>
            <p:nvPr/>
          </p:nvSpPr>
          <p:spPr>
            <a:xfrm>
              <a:off x="5348324" y="3226925"/>
              <a:ext cx="47701" cy="441478"/>
            </a:xfrm>
            <a:custGeom>
              <a:rect b="b" l="l" r="r" t="t"/>
              <a:pathLst>
                <a:path extrusionOk="0" h="12698" w="1372">
                  <a:moveTo>
                    <a:pt x="0" y="0"/>
                  </a:moveTo>
                  <a:lnTo>
                    <a:pt x="0" y="12698"/>
                  </a:lnTo>
                  <a:lnTo>
                    <a:pt x="1372" y="12698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5346934" y="3226925"/>
              <a:ext cx="27292" cy="441478"/>
            </a:xfrm>
            <a:custGeom>
              <a:rect b="b" l="l" r="r" t="t"/>
              <a:pathLst>
                <a:path extrusionOk="0" h="12698" w="785">
                  <a:moveTo>
                    <a:pt x="1" y="0"/>
                  </a:moveTo>
                  <a:lnTo>
                    <a:pt x="1" y="12698"/>
                  </a:lnTo>
                  <a:lnTo>
                    <a:pt x="785" y="12698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5822486" y="3226925"/>
              <a:ext cx="47701" cy="441478"/>
            </a:xfrm>
            <a:custGeom>
              <a:rect b="b" l="l" r="r" t="t"/>
              <a:pathLst>
                <a:path extrusionOk="0" h="12698" w="1372">
                  <a:moveTo>
                    <a:pt x="0" y="0"/>
                  </a:moveTo>
                  <a:lnTo>
                    <a:pt x="0" y="12698"/>
                  </a:lnTo>
                  <a:lnTo>
                    <a:pt x="1372" y="12698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5821582" y="3226925"/>
              <a:ext cx="26806" cy="441478"/>
            </a:xfrm>
            <a:custGeom>
              <a:rect b="b" l="l" r="r" t="t"/>
              <a:pathLst>
                <a:path extrusionOk="0" h="12698" w="771">
                  <a:moveTo>
                    <a:pt x="0" y="0"/>
                  </a:moveTo>
                  <a:lnTo>
                    <a:pt x="0" y="12698"/>
                  </a:lnTo>
                  <a:lnTo>
                    <a:pt x="771" y="12698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5303787" y="3260545"/>
              <a:ext cx="576410" cy="407858"/>
            </a:xfrm>
            <a:custGeom>
              <a:rect b="b" l="l" r="r" t="t"/>
              <a:pathLst>
                <a:path extrusionOk="0" h="11731" w="16579">
                  <a:moveTo>
                    <a:pt x="1" y="0"/>
                  </a:moveTo>
                  <a:lnTo>
                    <a:pt x="1" y="11731"/>
                  </a:lnTo>
                  <a:lnTo>
                    <a:pt x="16578" y="11731"/>
                  </a:lnTo>
                  <a:lnTo>
                    <a:pt x="16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5303787" y="3260545"/>
              <a:ext cx="544598" cy="407858"/>
            </a:xfrm>
            <a:custGeom>
              <a:rect b="b" l="l" r="r" t="t"/>
              <a:pathLst>
                <a:path extrusionOk="0" h="11731" w="15664">
                  <a:moveTo>
                    <a:pt x="1" y="0"/>
                  </a:moveTo>
                  <a:lnTo>
                    <a:pt x="1" y="11731"/>
                  </a:lnTo>
                  <a:lnTo>
                    <a:pt x="15664" y="11731"/>
                  </a:lnTo>
                  <a:lnTo>
                    <a:pt x="156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5109401" y="3668370"/>
              <a:ext cx="477845" cy="51838"/>
            </a:xfrm>
            <a:custGeom>
              <a:rect b="b" l="l" r="r" t="t"/>
              <a:pathLst>
                <a:path extrusionOk="0" h="1491" w="13744">
                  <a:moveTo>
                    <a:pt x="1" y="1"/>
                  </a:moveTo>
                  <a:lnTo>
                    <a:pt x="1" y="1490"/>
                  </a:lnTo>
                  <a:lnTo>
                    <a:pt x="13743" y="1490"/>
                  </a:lnTo>
                  <a:lnTo>
                    <a:pt x="13743" y="1"/>
                  </a:lnTo>
                  <a:close/>
                </a:path>
              </a:pathLst>
            </a:custGeom>
            <a:solidFill>
              <a:srgbClr val="FC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5568126" y="3668370"/>
              <a:ext cx="312073" cy="51838"/>
            </a:xfrm>
            <a:custGeom>
              <a:rect b="b" l="l" r="r" t="t"/>
              <a:pathLst>
                <a:path extrusionOk="0" h="1491" w="8976">
                  <a:moveTo>
                    <a:pt x="1" y="1"/>
                  </a:moveTo>
                  <a:lnTo>
                    <a:pt x="1" y="1490"/>
                  </a:lnTo>
                  <a:lnTo>
                    <a:pt x="8975" y="1490"/>
                  </a:lnTo>
                  <a:lnTo>
                    <a:pt x="89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5259285" y="3720174"/>
              <a:ext cx="491473" cy="405598"/>
            </a:xfrm>
            <a:custGeom>
              <a:rect b="b" l="l" r="r" t="t"/>
              <a:pathLst>
                <a:path extrusionOk="0" h="11666" w="14136">
                  <a:moveTo>
                    <a:pt x="12633" y="0"/>
                  </a:moveTo>
                  <a:lnTo>
                    <a:pt x="1" y="11665"/>
                  </a:lnTo>
                  <a:lnTo>
                    <a:pt x="1503" y="11665"/>
                  </a:lnTo>
                  <a:lnTo>
                    <a:pt x="14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5221596" y="3720174"/>
              <a:ext cx="491439" cy="405598"/>
            </a:xfrm>
            <a:custGeom>
              <a:rect b="b" l="l" r="r" t="t"/>
              <a:pathLst>
                <a:path extrusionOk="0" h="11666" w="14135">
                  <a:moveTo>
                    <a:pt x="12633" y="0"/>
                  </a:moveTo>
                  <a:lnTo>
                    <a:pt x="0" y="11665"/>
                  </a:lnTo>
                  <a:lnTo>
                    <a:pt x="1503" y="11665"/>
                  </a:lnTo>
                  <a:lnTo>
                    <a:pt x="141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5221596" y="3720174"/>
              <a:ext cx="491439" cy="405598"/>
            </a:xfrm>
            <a:custGeom>
              <a:rect b="b" l="l" r="r" t="t"/>
              <a:pathLst>
                <a:path extrusionOk="0" h="11666" w="14135">
                  <a:moveTo>
                    <a:pt x="0" y="0"/>
                  </a:moveTo>
                  <a:lnTo>
                    <a:pt x="12633" y="11665"/>
                  </a:lnTo>
                  <a:lnTo>
                    <a:pt x="14135" y="11665"/>
                  </a:lnTo>
                  <a:lnTo>
                    <a:pt x="15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5259285" y="3720174"/>
              <a:ext cx="491473" cy="405598"/>
            </a:xfrm>
            <a:custGeom>
              <a:rect b="b" l="l" r="r" t="t"/>
              <a:pathLst>
                <a:path extrusionOk="0" h="11666" w="14136">
                  <a:moveTo>
                    <a:pt x="1" y="0"/>
                  </a:moveTo>
                  <a:lnTo>
                    <a:pt x="12633" y="11665"/>
                  </a:lnTo>
                  <a:lnTo>
                    <a:pt x="14135" y="11665"/>
                  </a:lnTo>
                  <a:lnTo>
                    <a:pt x="15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5109401" y="4113917"/>
              <a:ext cx="205789" cy="53646"/>
            </a:xfrm>
            <a:custGeom>
              <a:rect b="b" l="l" r="r" t="t"/>
              <a:pathLst>
                <a:path extrusionOk="0" h="1543" w="5919">
                  <a:moveTo>
                    <a:pt x="1" y="1"/>
                  </a:moveTo>
                  <a:lnTo>
                    <a:pt x="1" y="1542"/>
                  </a:lnTo>
                  <a:lnTo>
                    <a:pt x="5918" y="1542"/>
                  </a:lnTo>
                  <a:lnTo>
                    <a:pt x="59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5109401" y="4113917"/>
              <a:ext cx="171265" cy="53646"/>
            </a:xfrm>
            <a:custGeom>
              <a:rect b="b" l="l" r="r" t="t"/>
              <a:pathLst>
                <a:path extrusionOk="0" h="1543" w="4926">
                  <a:moveTo>
                    <a:pt x="1" y="1"/>
                  </a:moveTo>
                  <a:lnTo>
                    <a:pt x="1" y="1542"/>
                  </a:lnTo>
                  <a:lnTo>
                    <a:pt x="4926" y="1542"/>
                  </a:lnTo>
                  <a:lnTo>
                    <a:pt x="49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5621737" y="4125738"/>
              <a:ext cx="206241" cy="53611"/>
            </a:xfrm>
            <a:custGeom>
              <a:rect b="b" l="l" r="r" t="t"/>
              <a:pathLst>
                <a:path extrusionOk="0" h="1542" w="5932">
                  <a:moveTo>
                    <a:pt x="0" y="0"/>
                  </a:moveTo>
                  <a:lnTo>
                    <a:pt x="0" y="1542"/>
                  </a:lnTo>
                  <a:lnTo>
                    <a:pt x="5931" y="1542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5621737" y="4125738"/>
              <a:ext cx="171265" cy="53611"/>
            </a:xfrm>
            <a:custGeom>
              <a:rect b="b" l="l" r="r" t="t"/>
              <a:pathLst>
                <a:path extrusionOk="0" h="1542" w="4926">
                  <a:moveTo>
                    <a:pt x="0" y="0"/>
                  </a:moveTo>
                  <a:lnTo>
                    <a:pt x="0" y="1542"/>
                  </a:lnTo>
                  <a:lnTo>
                    <a:pt x="4925" y="1542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5303600" y="3260545"/>
              <a:ext cx="544598" cy="407858"/>
            </a:xfrm>
            <a:custGeom>
              <a:rect b="b" l="l" r="r" t="t"/>
              <a:pathLst>
                <a:path extrusionOk="0" h="11731" w="15664">
                  <a:moveTo>
                    <a:pt x="1" y="0"/>
                  </a:moveTo>
                  <a:lnTo>
                    <a:pt x="1" y="11731"/>
                  </a:lnTo>
                  <a:lnTo>
                    <a:pt x="15664" y="11731"/>
                  </a:lnTo>
                  <a:lnTo>
                    <a:pt x="15664" y="0"/>
                  </a:lnTo>
                  <a:close/>
                </a:path>
              </a:pathLst>
            </a:custGeom>
            <a:solidFill>
              <a:srgbClr val="FF514F">
                <a:alpha val="69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5369637" y="3331332"/>
              <a:ext cx="46832" cy="57366"/>
            </a:xfrm>
            <a:custGeom>
              <a:rect b="b" l="l" r="r" t="t"/>
              <a:pathLst>
                <a:path extrusionOk="0" h="1650" w="1347">
                  <a:moveTo>
                    <a:pt x="458" y="172"/>
                  </a:moveTo>
                  <a:cubicBezTo>
                    <a:pt x="902" y="172"/>
                    <a:pt x="1111" y="420"/>
                    <a:pt x="1111" y="799"/>
                  </a:cubicBezTo>
                  <a:cubicBezTo>
                    <a:pt x="1111" y="1230"/>
                    <a:pt x="876" y="1478"/>
                    <a:pt x="432" y="1478"/>
                  </a:cubicBezTo>
                  <a:cubicBezTo>
                    <a:pt x="354" y="1478"/>
                    <a:pt x="288" y="1478"/>
                    <a:pt x="210" y="1465"/>
                  </a:cubicBezTo>
                  <a:lnTo>
                    <a:pt x="210" y="198"/>
                  </a:lnTo>
                  <a:cubicBezTo>
                    <a:pt x="301" y="172"/>
                    <a:pt x="380" y="172"/>
                    <a:pt x="458" y="172"/>
                  </a:cubicBezTo>
                  <a:close/>
                  <a:moveTo>
                    <a:pt x="504" y="0"/>
                  </a:moveTo>
                  <a:cubicBezTo>
                    <a:pt x="484" y="0"/>
                    <a:pt x="465" y="1"/>
                    <a:pt x="445" y="2"/>
                  </a:cubicBezTo>
                  <a:cubicBezTo>
                    <a:pt x="301" y="2"/>
                    <a:pt x="158" y="15"/>
                    <a:pt x="1" y="41"/>
                  </a:cubicBezTo>
                  <a:lnTo>
                    <a:pt x="1" y="1622"/>
                  </a:lnTo>
                  <a:cubicBezTo>
                    <a:pt x="132" y="1648"/>
                    <a:pt x="262" y="1648"/>
                    <a:pt x="380" y="1648"/>
                  </a:cubicBezTo>
                  <a:cubicBezTo>
                    <a:pt x="398" y="1649"/>
                    <a:pt x="417" y="1649"/>
                    <a:pt x="436" y="1649"/>
                  </a:cubicBezTo>
                  <a:cubicBezTo>
                    <a:pt x="678" y="1649"/>
                    <a:pt x="916" y="1570"/>
                    <a:pt x="1098" y="1413"/>
                  </a:cubicBezTo>
                  <a:cubicBezTo>
                    <a:pt x="1255" y="1243"/>
                    <a:pt x="1347" y="1021"/>
                    <a:pt x="1333" y="786"/>
                  </a:cubicBezTo>
                  <a:cubicBezTo>
                    <a:pt x="1347" y="564"/>
                    <a:pt x="1255" y="355"/>
                    <a:pt x="1098" y="211"/>
                  </a:cubicBezTo>
                  <a:cubicBezTo>
                    <a:pt x="931" y="67"/>
                    <a:pt x="719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5433227" y="3331819"/>
              <a:ext cx="7301" cy="56358"/>
            </a:xfrm>
            <a:custGeom>
              <a:rect b="b" l="l" r="r" t="t"/>
              <a:pathLst>
                <a:path extrusionOk="0" h="1621" w="210">
                  <a:moveTo>
                    <a:pt x="1" y="1"/>
                  </a:moveTo>
                  <a:lnTo>
                    <a:pt x="1" y="1621"/>
                  </a:lnTo>
                  <a:lnTo>
                    <a:pt x="210" y="1621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5460937" y="3331297"/>
              <a:ext cx="36367" cy="56428"/>
            </a:xfrm>
            <a:custGeom>
              <a:rect b="b" l="l" r="r" t="t"/>
              <a:pathLst>
                <a:path extrusionOk="0" h="1623" w="1046">
                  <a:moveTo>
                    <a:pt x="353" y="167"/>
                  </a:moveTo>
                  <a:cubicBezTo>
                    <a:pt x="374" y="167"/>
                    <a:pt x="396" y="169"/>
                    <a:pt x="419" y="173"/>
                  </a:cubicBezTo>
                  <a:cubicBezTo>
                    <a:pt x="628" y="173"/>
                    <a:pt x="785" y="290"/>
                    <a:pt x="785" y="473"/>
                  </a:cubicBezTo>
                  <a:cubicBezTo>
                    <a:pt x="785" y="656"/>
                    <a:pt x="641" y="774"/>
                    <a:pt x="419" y="774"/>
                  </a:cubicBezTo>
                  <a:lnTo>
                    <a:pt x="210" y="774"/>
                  </a:lnTo>
                  <a:lnTo>
                    <a:pt x="210" y="186"/>
                  </a:lnTo>
                  <a:cubicBezTo>
                    <a:pt x="256" y="177"/>
                    <a:pt x="302" y="167"/>
                    <a:pt x="353" y="167"/>
                  </a:cubicBezTo>
                  <a:close/>
                  <a:moveTo>
                    <a:pt x="454" y="1"/>
                  </a:moveTo>
                  <a:cubicBezTo>
                    <a:pt x="438" y="1"/>
                    <a:pt x="422" y="2"/>
                    <a:pt x="406" y="3"/>
                  </a:cubicBezTo>
                  <a:cubicBezTo>
                    <a:pt x="262" y="3"/>
                    <a:pt x="131" y="16"/>
                    <a:pt x="1" y="42"/>
                  </a:cubicBezTo>
                  <a:lnTo>
                    <a:pt x="1" y="1623"/>
                  </a:lnTo>
                  <a:lnTo>
                    <a:pt x="210" y="1623"/>
                  </a:lnTo>
                  <a:lnTo>
                    <a:pt x="210" y="930"/>
                  </a:lnTo>
                  <a:lnTo>
                    <a:pt x="406" y="930"/>
                  </a:lnTo>
                  <a:cubicBezTo>
                    <a:pt x="589" y="930"/>
                    <a:pt x="680" y="1022"/>
                    <a:pt x="732" y="1244"/>
                  </a:cubicBezTo>
                  <a:cubicBezTo>
                    <a:pt x="745" y="1375"/>
                    <a:pt x="785" y="1505"/>
                    <a:pt x="837" y="1623"/>
                  </a:cubicBezTo>
                  <a:lnTo>
                    <a:pt x="1046" y="1623"/>
                  </a:lnTo>
                  <a:cubicBezTo>
                    <a:pt x="994" y="1479"/>
                    <a:pt x="954" y="1335"/>
                    <a:pt x="928" y="1179"/>
                  </a:cubicBezTo>
                  <a:cubicBezTo>
                    <a:pt x="915" y="1035"/>
                    <a:pt x="824" y="917"/>
                    <a:pt x="693" y="852"/>
                  </a:cubicBezTo>
                  <a:cubicBezTo>
                    <a:pt x="876" y="800"/>
                    <a:pt x="994" y="630"/>
                    <a:pt x="994" y="447"/>
                  </a:cubicBezTo>
                  <a:cubicBezTo>
                    <a:pt x="994" y="329"/>
                    <a:pt x="954" y="212"/>
                    <a:pt x="863" y="134"/>
                  </a:cubicBezTo>
                  <a:cubicBezTo>
                    <a:pt x="746" y="51"/>
                    <a:pt x="597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5513645" y="3331819"/>
              <a:ext cx="31360" cy="56358"/>
            </a:xfrm>
            <a:custGeom>
              <a:rect b="b" l="l" r="r" t="t"/>
              <a:pathLst>
                <a:path extrusionOk="0" h="1621" w="902">
                  <a:moveTo>
                    <a:pt x="0" y="1"/>
                  </a:moveTo>
                  <a:lnTo>
                    <a:pt x="0" y="1621"/>
                  </a:lnTo>
                  <a:lnTo>
                    <a:pt x="901" y="1621"/>
                  </a:lnTo>
                  <a:lnTo>
                    <a:pt x="901" y="1451"/>
                  </a:lnTo>
                  <a:lnTo>
                    <a:pt x="209" y="1451"/>
                  </a:lnTo>
                  <a:lnTo>
                    <a:pt x="209" y="863"/>
                  </a:lnTo>
                  <a:lnTo>
                    <a:pt x="836" y="863"/>
                  </a:lnTo>
                  <a:lnTo>
                    <a:pt x="823" y="693"/>
                  </a:lnTo>
                  <a:lnTo>
                    <a:pt x="209" y="693"/>
                  </a:lnTo>
                  <a:lnTo>
                    <a:pt x="209" y="184"/>
                  </a:lnTo>
                  <a:lnTo>
                    <a:pt x="862" y="184"/>
                  </a:lnTo>
                  <a:lnTo>
                    <a:pt x="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5557730" y="3330880"/>
              <a:ext cx="44050" cy="58270"/>
            </a:xfrm>
            <a:custGeom>
              <a:rect b="b" l="l" r="r" t="t"/>
              <a:pathLst>
                <a:path extrusionOk="0" h="1676" w="1267">
                  <a:moveTo>
                    <a:pt x="843" y="1"/>
                  </a:moveTo>
                  <a:cubicBezTo>
                    <a:pt x="381" y="1"/>
                    <a:pt x="13" y="395"/>
                    <a:pt x="38" y="851"/>
                  </a:cubicBezTo>
                  <a:cubicBezTo>
                    <a:pt x="1" y="1294"/>
                    <a:pt x="355" y="1675"/>
                    <a:pt x="792" y="1675"/>
                  </a:cubicBezTo>
                  <a:cubicBezTo>
                    <a:pt x="806" y="1675"/>
                    <a:pt x="821" y="1675"/>
                    <a:pt x="835" y="1674"/>
                  </a:cubicBezTo>
                  <a:cubicBezTo>
                    <a:pt x="992" y="1674"/>
                    <a:pt x="1136" y="1648"/>
                    <a:pt x="1266" y="1596"/>
                  </a:cubicBezTo>
                  <a:lnTo>
                    <a:pt x="1227" y="1426"/>
                  </a:lnTo>
                  <a:cubicBezTo>
                    <a:pt x="1110" y="1465"/>
                    <a:pt x="1005" y="1491"/>
                    <a:pt x="888" y="1491"/>
                  </a:cubicBezTo>
                  <a:cubicBezTo>
                    <a:pt x="496" y="1491"/>
                    <a:pt x="261" y="1230"/>
                    <a:pt x="261" y="838"/>
                  </a:cubicBezTo>
                  <a:cubicBezTo>
                    <a:pt x="261" y="420"/>
                    <a:pt x="509" y="172"/>
                    <a:pt x="888" y="172"/>
                  </a:cubicBezTo>
                  <a:cubicBezTo>
                    <a:pt x="1005" y="172"/>
                    <a:pt x="1123" y="198"/>
                    <a:pt x="1214" y="237"/>
                  </a:cubicBezTo>
                  <a:lnTo>
                    <a:pt x="1266" y="80"/>
                  </a:lnTo>
                  <a:cubicBezTo>
                    <a:pt x="1149" y="28"/>
                    <a:pt x="1018" y="2"/>
                    <a:pt x="888" y="2"/>
                  </a:cubicBezTo>
                  <a:cubicBezTo>
                    <a:pt x="873" y="1"/>
                    <a:pt x="858" y="1"/>
                    <a:pt x="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5614471" y="3331819"/>
              <a:ext cx="41825" cy="56358"/>
            </a:xfrm>
            <a:custGeom>
              <a:rect b="b" l="l" r="r" t="t"/>
              <a:pathLst>
                <a:path extrusionOk="0" h="1621" w="1203">
                  <a:moveTo>
                    <a:pt x="0" y="1"/>
                  </a:moveTo>
                  <a:lnTo>
                    <a:pt x="0" y="184"/>
                  </a:lnTo>
                  <a:lnTo>
                    <a:pt x="497" y="184"/>
                  </a:lnTo>
                  <a:lnTo>
                    <a:pt x="497" y="1621"/>
                  </a:lnTo>
                  <a:lnTo>
                    <a:pt x="706" y="1621"/>
                  </a:lnTo>
                  <a:lnTo>
                    <a:pt x="706" y="184"/>
                  </a:lnTo>
                  <a:lnTo>
                    <a:pt x="1202" y="184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5664432" y="3330915"/>
              <a:ext cx="51352" cy="58166"/>
            </a:xfrm>
            <a:custGeom>
              <a:rect b="b" l="l" r="r" t="t"/>
              <a:pathLst>
                <a:path extrusionOk="0" h="1673" w="1477">
                  <a:moveTo>
                    <a:pt x="745" y="171"/>
                  </a:moveTo>
                  <a:cubicBezTo>
                    <a:pt x="1098" y="171"/>
                    <a:pt x="1254" y="497"/>
                    <a:pt x="1254" y="824"/>
                  </a:cubicBezTo>
                  <a:cubicBezTo>
                    <a:pt x="1254" y="1190"/>
                    <a:pt x="1071" y="1503"/>
                    <a:pt x="745" y="1503"/>
                  </a:cubicBezTo>
                  <a:cubicBezTo>
                    <a:pt x="405" y="1503"/>
                    <a:pt x="222" y="1190"/>
                    <a:pt x="222" y="850"/>
                  </a:cubicBezTo>
                  <a:cubicBezTo>
                    <a:pt x="222" y="497"/>
                    <a:pt x="392" y="171"/>
                    <a:pt x="745" y="171"/>
                  </a:cubicBezTo>
                  <a:close/>
                  <a:moveTo>
                    <a:pt x="745" y="1"/>
                  </a:moveTo>
                  <a:cubicBezTo>
                    <a:pt x="327" y="1"/>
                    <a:pt x="0" y="367"/>
                    <a:pt x="0" y="850"/>
                  </a:cubicBezTo>
                  <a:cubicBezTo>
                    <a:pt x="0" y="1346"/>
                    <a:pt x="314" y="1673"/>
                    <a:pt x="732" y="1673"/>
                  </a:cubicBezTo>
                  <a:cubicBezTo>
                    <a:pt x="1137" y="1673"/>
                    <a:pt x="1476" y="1372"/>
                    <a:pt x="1476" y="824"/>
                  </a:cubicBezTo>
                  <a:cubicBezTo>
                    <a:pt x="1476" y="340"/>
                    <a:pt x="1176" y="1"/>
                    <a:pt x="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5732994" y="3331297"/>
              <a:ext cx="36819" cy="56428"/>
            </a:xfrm>
            <a:custGeom>
              <a:rect b="b" l="l" r="r" t="t"/>
              <a:pathLst>
                <a:path extrusionOk="0" h="1623" w="1059">
                  <a:moveTo>
                    <a:pt x="359" y="167"/>
                  </a:moveTo>
                  <a:cubicBezTo>
                    <a:pt x="379" y="167"/>
                    <a:pt x="400" y="169"/>
                    <a:pt x="419" y="173"/>
                  </a:cubicBezTo>
                  <a:cubicBezTo>
                    <a:pt x="641" y="173"/>
                    <a:pt x="785" y="290"/>
                    <a:pt x="785" y="473"/>
                  </a:cubicBezTo>
                  <a:cubicBezTo>
                    <a:pt x="785" y="656"/>
                    <a:pt x="641" y="774"/>
                    <a:pt x="419" y="774"/>
                  </a:cubicBezTo>
                  <a:lnTo>
                    <a:pt x="210" y="774"/>
                  </a:lnTo>
                  <a:lnTo>
                    <a:pt x="210" y="186"/>
                  </a:lnTo>
                  <a:cubicBezTo>
                    <a:pt x="256" y="177"/>
                    <a:pt x="309" y="167"/>
                    <a:pt x="359" y="167"/>
                  </a:cubicBezTo>
                  <a:close/>
                  <a:moveTo>
                    <a:pt x="457" y="1"/>
                  </a:moveTo>
                  <a:cubicBezTo>
                    <a:pt x="440" y="1"/>
                    <a:pt x="423" y="2"/>
                    <a:pt x="406" y="3"/>
                  </a:cubicBezTo>
                  <a:cubicBezTo>
                    <a:pt x="262" y="3"/>
                    <a:pt x="131" y="16"/>
                    <a:pt x="1" y="42"/>
                  </a:cubicBezTo>
                  <a:lnTo>
                    <a:pt x="1" y="1623"/>
                  </a:lnTo>
                  <a:lnTo>
                    <a:pt x="210" y="1623"/>
                  </a:lnTo>
                  <a:lnTo>
                    <a:pt x="210" y="930"/>
                  </a:lnTo>
                  <a:lnTo>
                    <a:pt x="406" y="930"/>
                  </a:lnTo>
                  <a:cubicBezTo>
                    <a:pt x="602" y="930"/>
                    <a:pt x="680" y="1022"/>
                    <a:pt x="732" y="1244"/>
                  </a:cubicBezTo>
                  <a:cubicBezTo>
                    <a:pt x="758" y="1375"/>
                    <a:pt x="785" y="1505"/>
                    <a:pt x="837" y="1623"/>
                  </a:cubicBezTo>
                  <a:lnTo>
                    <a:pt x="1059" y="1623"/>
                  </a:lnTo>
                  <a:cubicBezTo>
                    <a:pt x="994" y="1479"/>
                    <a:pt x="954" y="1335"/>
                    <a:pt x="928" y="1179"/>
                  </a:cubicBezTo>
                  <a:cubicBezTo>
                    <a:pt x="915" y="1035"/>
                    <a:pt x="824" y="917"/>
                    <a:pt x="693" y="852"/>
                  </a:cubicBezTo>
                  <a:cubicBezTo>
                    <a:pt x="876" y="800"/>
                    <a:pt x="994" y="630"/>
                    <a:pt x="994" y="447"/>
                  </a:cubicBezTo>
                  <a:cubicBezTo>
                    <a:pt x="1007" y="329"/>
                    <a:pt x="954" y="212"/>
                    <a:pt x="876" y="134"/>
                  </a:cubicBezTo>
                  <a:cubicBezTo>
                    <a:pt x="747" y="51"/>
                    <a:pt x="607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5639886" y="3490359"/>
              <a:ext cx="49092" cy="178044"/>
            </a:xfrm>
            <a:custGeom>
              <a:rect b="b" l="l" r="r" t="t"/>
              <a:pathLst>
                <a:path extrusionOk="0" h="5121" w="1412">
                  <a:moveTo>
                    <a:pt x="1" y="0"/>
                  </a:moveTo>
                  <a:lnTo>
                    <a:pt x="1" y="5121"/>
                  </a:lnTo>
                  <a:lnTo>
                    <a:pt x="1412" y="5121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5638982" y="3490359"/>
              <a:ext cx="26389" cy="178044"/>
            </a:xfrm>
            <a:custGeom>
              <a:rect b="b" l="l" r="r" t="t"/>
              <a:pathLst>
                <a:path extrusionOk="0" h="5121" w="759">
                  <a:moveTo>
                    <a:pt x="1" y="0"/>
                  </a:moveTo>
                  <a:lnTo>
                    <a:pt x="1" y="5121"/>
                  </a:lnTo>
                  <a:lnTo>
                    <a:pt x="758" y="5121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5583562" y="3490359"/>
              <a:ext cx="263468" cy="37271"/>
            </a:xfrm>
            <a:custGeom>
              <a:rect b="b" l="l" r="r" t="t"/>
              <a:pathLst>
                <a:path extrusionOk="0" h="1072" w="7578">
                  <a:moveTo>
                    <a:pt x="1" y="0"/>
                  </a:moveTo>
                  <a:lnTo>
                    <a:pt x="1" y="1071"/>
                  </a:lnTo>
                  <a:lnTo>
                    <a:pt x="7578" y="1071"/>
                  </a:lnTo>
                  <a:lnTo>
                    <a:pt x="75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5639886" y="3490359"/>
              <a:ext cx="230300" cy="37271"/>
            </a:xfrm>
            <a:custGeom>
              <a:rect b="b" l="l" r="r" t="t"/>
              <a:pathLst>
                <a:path extrusionOk="0" h="1072" w="6624">
                  <a:moveTo>
                    <a:pt x="1" y="0"/>
                  </a:moveTo>
                  <a:lnTo>
                    <a:pt x="1" y="1071"/>
                  </a:lnTo>
                  <a:lnTo>
                    <a:pt x="6624" y="1071"/>
                  </a:lnTo>
                  <a:lnTo>
                    <a:pt x="66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5165273" y="3490359"/>
              <a:ext cx="49544" cy="178044"/>
            </a:xfrm>
            <a:custGeom>
              <a:rect b="b" l="l" r="r" t="t"/>
              <a:pathLst>
                <a:path extrusionOk="0" h="5121" w="1425">
                  <a:moveTo>
                    <a:pt x="0" y="0"/>
                  </a:moveTo>
                  <a:lnTo>
                    <a:pt x="0" y="5121"/>
                  </a:lnTo>
                  <a:lnTo>
                    <a:pt x="1424" y="5121"/>
                  </a:lnTo>
                  <a:lnTo>
                    <a:pt x="1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5164369" y="3490359"/>
              <a:ext cx="26354" cy="178044"/>
            </a:xfrm>
            <a:custGeom>
              <a:rect b="b" l="l" r="r" t="t"/>
              <a:pathLst>
                <a:path extrusionOk="0" h="5121" w="758">
                  <a:moveTo>
                    <a:pt x="0" y="0"/>
                  </a:moveTo>
                  <a:lnTo>
                    <a:pt x="0" y="5121"/>
                  </a:lnTo>
                  <a:lnTo>
                    <a:pt x="758" y="5121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5109401" y="3490359"/>
              <a:ext cx="263468" cy="37271"/>
            </a:xfrm>
            <a:custGeom>
              <a:rect b="b" l="l" r="r" t="t"/>
              <a:pathLst>
                <a:path extrusionOk="0" h="1072" w="7578">
                  <a:moveTo>
                    <a:pt x="1" y="0"/>
                  </a:moveTo>
                  <a:lnTo>
                    <a:pt x="1" y="1071"/>
                  </a:lnTo>
                  <a:lnTo>
                    <a:pt x="7577" y="1071"/>
                  </a:lnTo>
                  <a:lnTo>
                    <a:pt x="7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5165273" y="3490359"/>
              <a:ext cx="230752" cy="37271"/>
            </a:xfrm>
            <a:custGeom>
              <a:rect b="b" l="l" r="r" t="t"/>
              <a:pathLst>
                <a:path extrusionOk="0" h="1072" w="6637">
                  <a:moveTo>
                    <a:pt x="0" y="0"/>
                  </a:moveTo>
                  <a:lnTo>
                    <a:pt x="0" y="1071"/>
                  </a:lnTo>
                  <a:lnTo>
                    <a:pt x="6637" y="1071"/>
                  </a:lnTo>
                  <a:lnTo>
                    <a:pt x="66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0" name="Google Shape;1110;p35"/>
          <p:cNvSpPr txBox="1"/>
          <p:nvPr/>
        </p:nvSpPr>
        <p:spPr>
          <a:xfrm>
            <a:off x="603925" y="1441600"/>
            <a:ext cx="42144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Montserrat SemiBold"/>
              <a:buAutoNum type="arabicPeriod"/>
            </a:pPr>
            <a:r>
              <a:rPr lang="en" sz="1300">
                <a:solidFill>
                  <a:srgbClr val="37415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Search for titles</a:t>
            </a:r>
            <a:endParaRPr sz="1300">
              <a:solidFill>
                <a:srgbClr val="37415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Montserrat SemiBold"/>
              <a:buAutoNum type="arabicPeriod"/>
            </a:pPr>
            <a:r>
              <a:rPr lang="en" sz="1300">
                <a:solidFill>
                  <a:srgbClr val="37415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Access languages for subtitles</a:t>
            </a:r>
            <a:endParaRPr sz="1300">
              <a:solidFill>
                <a:srgbClr val="37415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Montserrat SemiBold"/>
              <a:buAutoNum type="arabicPeriod"/>
            </a:pPr>
            <a:r>
              <a:rPr lang="en" sz="1300">
                <a:solidFill>
                  <a:srgbClr val="37415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Register/remove a device</a:t>
            </a:r>
            <a:endParaRPr sz="1300">
              <a:solidFill>
                <a:srgbClr val="37415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Montserrat SemiBold"/>
              <a:buAutoNum type="arabicPeriod"/>
            </a:pPr>
            <a:r>
              <a:rPr lang="en" sz="1300">
                <a:solidFill>
                  <a:srgbClr val="37415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Access purchased/rented movies</a:t>
            </a:r>
            <a:endParaRPr sz="1300">
              <a:solidFill>
                <a:srgbClr val="37415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Montserrat SemiBold"/>
              <a:buAutoNum type="arabicPeriod"/>
            </a:pPr>
            <a:r>
              <a:rPr lang="en" sz="1300">
                <a:solidFill>
                  <a:srgbClr val="37415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Enable/disable parental control</a:t>
            </a:r>
            <a:endParaRPr sz="1300">
              <a:solidFill>
                <a:srgbClr val="37415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Montserrat SemiBold"/>
              <a:buAutoNum type="arabicPeriod"/>
            </a:pPr>
            <a:r>
              <a:rPr lang="en" sz="1300">
                <a:solidFill>
                  <a:srgbClr val="37415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Update my country</a:t>
            </a:r>
            <a:endParaRPr sz="13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11" name="Google Shape;1111;p35"/>
          <p:cNvSpPr/>
          <p:nvPr/>
        </p:nvSpPr>
        <p:spPr>
          <a:xfrm>
            <a:off x="4514950" y="1056749"/>
            <a:ext cx="3993900" cy="303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1112" name="Google Shape;11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987" y="1184650"/>
            <a:ext cx="3769826" cy="277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6"/>
          <p:cNvSpPr txBox="1"/>
          <p:nvPr>
            <p:ph type="title"/>
          </p:nvPr>
        </p:nvSpPr>
        <p:spPr>
          <a:xfrm>
            <a:off x="612825" y="434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8" name="Google Shape;1118;p36"/>
          <p:cNvGrpSpPr/>
          <p:nvPr/>
        </p:nvGrpSpPr>
        <p:grpSpPr>
          <a:xfrm flipH="1" rot="-1608007">
            <a:off x="313802" y="4221711"/>
            <a:ext cx="947610" cy="1237883"/>
            <a:chOff x="4062275" y="5769925"/>
            <a:chExt cx="999200" cy="1305275"/>
          </a:xfrm>
        </p:grpSpPr>
        <p:sp>
          <p:nvSpPr>
            <p:cNvPr id="1119" name="Google Shape;1119;p36"/>
            <p:cNvSpPr/>
            <p:nvPr/>
          </p:nvSpPr>
          <p:spPr>
            <a:xfrm>
              <a:off x="4062275" y="5769925"/>
              <a:ext cx="799925" cy="558250"/>
            </a:xfrm>
            <a:custGeom>
              <a:rect b="b" l="l" r="r" t="t"/>
              <a:pathLst>
                <a:path extrusionOk="0" h="22330" w="31997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4074075" y="5770000"/>
              <a:ext cx="788125" cy="558175"/>
            </a:xfrm>
            <a:custGeom>
              <a:rect b="b" l="l" r="r" t="t"/>
              <a:pathLst>
                <a:path extrusionOk="0" h="22327" w="31525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4083650" y="6074050"/>
              <a:ext cx="887050" cy="1001150"/>
            </a:xfrm>
            <a:custGeom>
              <a:rect b="b" l="l" r="r" t="t"/>
              <a:pathLst>
                <a:path extrusionOk="0" h="40046" w="35482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6"/>
            <p:cNvSpPr/>
            <p:nvPr/>
          </p:nvSpPr>
          <p:spPr>
            <a:xfrm>
              <a:off x="4480500" y="6086225"/>
              <a:ext cx="111600" cy="76375"/>
            </a:xfrm>
            <a:custGeom>
              <a:rect b="b" l="l" r="r" t="t"/>
              <a:pathLst>
                <a:path extrusionOk="0" h="3055" w="4464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6"/>
            <p:cNvSpPr/>
            <p:nvPr/>
          </p:nvSpPr>
          <p:spPr>
            <a:xfrm>
              <a:off x="4679200" y="6009150"/>
              <a:ext cx="116125" cy="64925"/>
            </a:xfrm>
            <a:custGeom>
              <a:rect b="b" l="l" r="r" t="t"/>
              <a:pathLst>
                <a:path extrusionOk="0" h="2597" w="4645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4691025" y="6028225"/>
              <a:ext cx="369900" cy="862875"/>
            </a:xfrm>
            <a:custGeom>
              <a:rect b="b" l="l" r="r" t="t"/>
              <a:pathLst>
                <a:path extrusionOk="0" h="34515" w="14796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4790800" y="5991625"/>
              <a:ext cx="270675" cy="862375"/>
            </a:xfrm>
            <a:custGeom>
              <a:rect b="b" l="l" r="r" t="t"/>
              <a:pathLst>
                <a:path extrusionOk="0" h="34495" w="10827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4190175" y="5900425"/>
              <a:ext cx="100350" cy="127650"/>
            </a:xfrm>
            <a:custGeom>
              <a:rect b="b" l="l" r="r" t="t"/>
              <a:pathLst>
                <a:path extrusionOk="0" h="5106" w="4014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4628900" y="5925925"/>
              <a:ext cx="300" cy="25"/>
            </a:xfrm>
            <a:custGeom>
              <a:rect b="b" l="l" r="r" t="t"/>
              <a:pathLst>
                <a:path extrusionOk="0" h="1" w="12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4550200" y="5899675"/>
              <a:ext cx="128750" cy="84825"/>
            </a:xfrm>
            <a:custGeom>
              <a:rect b="b" l="l" r="r" t="t"/>
              <a:pathLst>
                <a:path extrusionOk="0" h="3393" w="515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4612325" y="5967800"/>
              <a:ext cx="300" cy="1525"/>
            </a:xfrm>
            <a:custGeom>
              <a:rect b="b" l="l" r="r" t="t"/>
              <a:pathLst>
                <a:path extrusionOk="0" h="61" w="12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4474325" y="5870850"/>
              <a:ext cx="575" cy="25"/>
            </a:xfrm>
            <a:custGeom>
              <a:rect b="b" l="l" r="r" t="t"/>
              <a:pathLst>
                <a:path extrusionOk="0" h="1" w="23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4445925" y="5844375"/>
              <a:ext cx="77600" cy="43375"/>
            </a:xfrm>
            <a:custGeom>
              <a:rect b="b" l="l" r="r" t="t"/>
              <a:pathLst>
                <a:path extrusionOk="0" h="1735" w="3104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4451200" y="5873225"/>
              <a:ext cx="1225" cy="450"/>
            </a:xfrm>
            <a:custGeom>
              <a:rect b="b" l="l" r="r" t="t"/>
              <a:pathLst>
                <a:path extrusionOk="0" h="18" w="49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4116250" y="6159425"/>
              <a:ext cx="43575" cy="50975"/>
            </a:xfrm>
            <a:custGeom>
              <a:rect b="b" l="l" r="r" t="t"/>
              <a:pathLst>
                <a:path extrusionOk="0" h="2039" w="1743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4213200" y="5831900"/>
              <a:ext cx="45575" cy="46075"/>
            </a:xfrm>
            <a:custGeom>
              <a:rect b="b" l="l" r="r" t="t"/>
              <a:pathLst>
                <a:path extrusionOk="0" h="1843" w="1823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4253675" y="5811375"/>
              <a:ext cx="18875" cy="19125"/>
            </a:xfrm>
            <a:custGeom>
              <a:rect b="b" l="l" r="r" t="t"/>
              <a:pathLst>
                <a:path extrusionOk="0" h="765" w="755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4149700" y="6069450"/>
              <a:ext cx="25300" cy="24950"/>
            </a:xfrm>
            <a:custGeom>
              <a:rect b="b" l="l" r="r" t="t"/>
              <a:pathLst>
                <a:path extrusionOk="0" h="998" w="1012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4348125" y="5918400"/>
              <a:ext cx="43300" cy="42325"/>
            </a:xfrm>
            <a:custGeom>
              <a:rect b="b" l="l" r="r" t="t"/>
              <a:pathLst>
                <a:path extrusionOk="0" h="1693" w="1732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4334350" y="5976425"/>
              <a:ext cx="24475" cy="24100"/>
            </a:xfrm>
            <a:custGeom>
              <a:rect b="b" l="l" r="r" t="t"/>
              <a:pathLst>
                <a:path extrusionOk="0" h="964" w="979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4518450" y="6015775"/>
              <a:ext cx="21950" cy="22000"/>
            </a:xfrm>
            <a:custGeom>
              <a:rect b="b" l="l" r="r" t="t"/>
              <a:pathLst>
                <a:path extrusionOk="0" h="880" w="878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4556100" y="5835775"/>
              <a:ext cx="31225" cy="31525"/>
            </a:xfrm>
            <a:custGeom>
              <a:rect b="b" l="l" r="r" t="t"/>
              <a:pathLst>
                <a:path extrusionOk="0" h="1261" w="1249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4605475" y="5863200"/>
              <a:ext cx="14250" cy="10150"/>
            </a:xfrm>
            <a:custGeom>
              <a:rect b="b" l="l" r="r" t="t"/>
              <a:pathLst>
                <a:path extrusionOk="0" h="406" w="57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4750050" y="5957725"/>
              <a:ext cx="19400" cy="18925"/>
            </a:xfrm>
            <a:custGeom>
              <a:rect b="b" l="l" r="r" t="t"/>
              <a:pathLst>
                <a:path extrusionOk="0" h="757" w="776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4182575" y="6218775"/>
              <a:ext cx="511000" cy="824675"/>
            </a:xfrm>
            <a:custGeom>
              <a:rect b="b" l="l" r="r" t="t"/>
              <a:pathLst>
                <a:path extrusionOk="0" h="32987" w="2044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4381275" y="6130500"/>
              <a:ext cx="469400" cy="845500"/>
            </a:xfrm>
            <a:custGeom>
              <a:rect b="b" l="l" r="r" t="t"/>
              <a:pathLst>
                <a:path extrusionOk="0" h="33820" w="18776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4579725" y="6041975"/>
              <a:ext cx="390700" cy="873875"/>
            </a:xfrm>
            <a:custGeom>
              <a:rect b="b" l="l" r="r" t="t"/>
              <a:pathLst>
                <a:path extrusionOk="0" h="34955" w="15628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Google Shape;1146;p36"/>
          <p:cNvSpPr txBox="1"/>
          <p:nvPr/>
        </p:nvSpPr>
        <p:spPr>
          <a:xfrm>
            <a:off x="1370250" y="1384075"/>
            <a:ext cx="5151900" cy="28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Sentiment</a:t>
            </a: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 Analysis on user feedback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Functions: remove_stopwords, </a:t>
            </a: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sentiment_score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Steps：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AutoNum type="arabicPeriod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Verify user’s identity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AutoNum type="arabicPeriod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Ask user to provide feedback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AutoNum type="arabicPeriod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Perform sentiment analysis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AutoNum type="arabicPeriod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Append the analyzed data to dataframes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37"/>
          <p:cNvSpPr/>
          <p:nvPr/>
        </p:nvSpPr>
        <p:spPr>
          <a:xfrm>
            <a:off x="1009075" y="62425"/>
            <a:ext cx="7126500" cy="498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1152" name="Google Shape;11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550" y="152400"/>
            <a:ext cx="69649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8"/>
          <p:cNvSpPr txBox="1"/>
          <p:nvPr>
            <p:ph type="ctrTitle"/>
          </p:nvPr>
        </p:nvSpPr>
        <p:spPr>
          <a:xfrm>
            <a:off x="3069775" y="1518725"/>
            <a:ext cx="53610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NFlixbot</a:t>
            </a:r>
            <a:endParaRPr/>
          </a:p>
        </p:txBody>
      </p:sp>
      <p:sp>
        <p:nvSpPr>
          <p:cNvPr id="1158" name="Google Shape;1158;p38"/>
          <p:cNvSpPr txBox="1"/>
          <p:nvPr>
            <p:ph idx="1" type="subTitle"/>
          </p:nvPr>
        </p:nvSpPr>
        <p:spPr>
          <a:xfrm>
            <a:off x="3785875" y="3167513"/>
            <a:ext cx="39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works?</a:t>
            </a:r>
            <a:endParaRPr/>
          </a:p>
        </p:txBody>
      </p:sp>
      <p:sp>
        <p:nvSpPr>
          <p:cNvPr id="1159" name="Google Shape;1159;p38"/>
          <p:cNvSpPr/>
          <p:nvPr/>
        </p:nvSpPr>
        <p:spPr>
          <a:xfrm>
            <a:off x="2344425" y="768288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0" name="Google Shape;1160;p38"/>
          <p:cNvGrpSpPr/>
          <p:nvPr/>
        </p:nvGrpSpPr>
        <p:grpSpPr>
          <a:xfrm>
            <a:off x="6547825" y="396713"/>
            <a:ext cx="285575" cy="285575"/>
            <a:chOff x="5719425" y="7613975"/>
            <a:chExt cx="285575" cy="285575"/>
          </a:xfrm>
        </p:grpSpPr>
        <p:sp>
          <p:nvSpPr>
            <p:cNvPr id="1161" name="Google Shape;1161;p38"/>
            <p:cNvSpPr/>
            <p:nvPr/>
          </p:nvSpPr>
          <p:spPr>
            <a:xfrm>
              <a:off x="5853500" y="7613975"/>
              <a:ext cx="16875" cy="107400"/>
            </a:xfrm>
            <a:custGeom>
              <a:rect b="b" l="l" r="r" t="t"/>
              <a:pathLst>
                <a:path extrusionOk="0" h="4296" w="675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5853500" y="7792175"/>
              <a:ext cx="16875" cy="107375"/>
            </a:xfrm>
            <a:custGeom>
              <a:rect b="b" l="l" r="r" t="t"/>
              <a:pathLst>
                <a:path extrusionOk="0" h="4295" w="675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897325" y="7748600"/>
              <a:ext cx="107675" cy="16900"/>
            </a:xfrm>
            <a:custGeom>
              <a:rect b="b" l="l" r="r" t="t"/>
              <a:pathLst>
                <a:path extrusionOk="0" h="676" w="4307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5719425" y="7748600"/>
              <a:ext cx="107375" cy="16900"/>
            </a:xfrm>
            <a:custGeom>
              <a:rect b="b" l="l" r="r" t="t"/>
              <a:pathLst>
                <a:path extrusionOk="0" h="676" w="4295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5780975" y="7676450"/>
              <a:ext cx="64100" cy="63100"/>
            </a:xfrm>
            <a:custGeom>
              <a:rect b="b" l="l" r="r" t="t"/>
              <a:pathLst>
                <a:path extrusionOk="0" h="2524" w="2564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5878775" y="7774525"/>
              <a:ext cx="64400" cy="63125"/>
            </a:xfrm>
            <a:custGeom>
              <a:rect b="b" l="l" r="r" t="t"/>
              <a:pathLst>
                <a:path extrusionOk="0" h="2525" w="2576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5878775" y="7676450"/>
              <a:ext cx="64400" cy="63100"/>
            </a:xfrm>
            <a:custGeom>
              <a:rect b="b" l="l" r="r" t="t"/>
              <a:pathLst>
                <a:path extrusionOk="0" h="2524" w="2576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5780975" y="7774325"/>
              <a:ext cx="64100" cy="63325"/>
            </a:xfrm>
            <a:custGeom>
              <a:rect b="b" l="l" r="r" t="t"/>
              <a:pathLst>
                <a:path extrusionOk="0" h="2533" w="2564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9" name="Google Shape;1169;p38"/>
          <p:cNvGrpSpPr/>
          <p:nvPr/>
        </p:nvGrpSpPr>
        <p:grpSpPr>
          <a:xfrm>
            <a:off x="7959625" y="3430788"/>
            <a:ext cx="212225" cy="212525"/>
            <a:chOff x="5462525" y="6910750"/>
            <a:chExt cx="212225" cy="212525"/>
          </a:xfrm>
        </p:grpSpPr>
        <p:sp>
          <p:nvSpPr>
            <p:cNvPr id="1170" name="Google Shape;1170;p38"/>
            <p:cNvSpPr/>
            <p:nvPr/>
          </p:nvSpPr>
          <p:spPr>
            <a:xfrm>
              <a:off x="5562300" y="6910750"/>
              <a:ext cx="12675" cy="80150"/>
            </a:xfrm>
            <a:custGeom>
              <a:rect b="b" l="l" r="r" t="t"/>
              <a:pathLst>
                <a:path extrusionOk="0" h="3206" w="507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562300" y="7043150"/>
              <a:ext cx="12675" cy="80125"/>
            </a:xfrm>
            <a:custGeom>
              <a:rect b="b" l="l" r="r" t="t"/>
              <a:pathLst>
                <a:path extrusionOk="0" h="3205" w="507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55946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54625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5508350" y="6957000"/>
              <a:ext cx="48075" cy="46775"/>
            </a:xfrm>
            <a:custGeom>
              <a:rect b="b" l="l" r="r" t="t"/>
              <a:pathLst>
                <a:path extrusionOk="0" h="1871" w="1923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5580850" y="7029800"/>
              <a:ext cx="47825" cy="46875"/>
            </a:xfrm>
            <a:custGeom>
              <a:rect b="b" l="l" r="r" t="t"/>
              <a:pathLst>
                <a:path extrusionOk="0" h="1875" w="1913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5580850" y="6957000"/>
              <a:ext cx="47825" cy="46675"/>
            </a:xfrm>
            <a:custGeom>
              <a:rect b="b" l="l" r="r" t="t"/>
              <a:pathLst>
                <a:path extrusionOk="0" h="1867" w="1913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5508350" y="7029800"/>
              <a:ext cx="48075" cy="46875"/>
            </a:xfrm>
            <a:custGeom>
              <a:rect b="b" l="l" r="r" t="t"/>
              <a:pathLst>
                <a:path extrusionOk="0" h="1875" w="1923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8" name="Google Shape;1178;p38"/>
          <p:cNvSpPr/>
          <p:nvPr/>
        </p:nvSpPr>
        <p:spPr>
          <a:xfrm>
            <a:off x="4676350" y="4051300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8"/>
          <p:cNvSpPr/>
          <p:nvPr/>
        </p:nvSpPr>
        <p:spPr>
          <a:xfrm>
            <a:off x="1818675" y="2053734"/>
            <a:ext cx="285578" cy="290651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0" name="Google Shape;1180;p38"/>
          <p:cNvGrpSpPr/>
          <p:nvPr/>
        </p:nvGrpSpPr>
        <p:grpSpPr>
          <a:xfrm rot="-230852">
            <a:off x="-183737" y="1866976"/>
            <a:ext cx="3049120" cy="4603370"/>
            <a:chOff x="660825" y="3244525"/>
            <a:chExt cx="1345175" cy="2030950"/>
          </a:xfrm>
        </p:grpSpPr>
        <p:sp>
          <p:nvSpPr>
            <p:cNvPr id="1181" name="Google Shape;1181;p38"/>
            <p:cNvSpPr/>
            <p:nvPr/>
          </p:nvSpPr>
          <p:spPr>
            <a:xfrm>
              <a:off x="1282250" y="4272650"/>
              <a:ext cx="504250" cy="902225"/>
            </a:xfrm>
            <a:custGeom>
              <a:rect b="b" l="l" r="r" t="t"/>
              <a:pathLst>
                <a:path extrusionOk="0" h="36089" w="20170">
                  <a:moveTo>
                    <a:pt x="4385" y="0"/>
                  </a:moveTo>
                  <a:lnTo>
                    <a:pt x="0" y="315"/>
                  </a:lnTo>
                  <a:lnTo>
                    <a:pt x="18550" y="36088"/>
                  </a:lnTo>
                  <a:lnTo>
                    <a:pt x="20169" y="35964"/>
                  </a:lnTo>
                  <a:lnTo>
                    <a:pt x="4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1460425" y="4609875"/>
              <a:ext cx="146475" cy="149000"/>
            </a:xfrm>
            <a:custGeom>
              <a:rect b="b" l="l" r="r" t="t"/>
              <a:pathLst>
                <a:path extrusionOk="0" h="5960" w="5859">
                  <a:moveTo>
                    <a:pt x="3488" y="1"/>
                  </a:moveTo>
                  <a:cubicBezTo>
                    <a:pt x="3412" y="1"/>
                    <a:pt x="3335" y="16"/>
                    <a:pt x="3261" y="47"/>
                  </a:cubicBezTo>
                  <a:lnTo>
                    <a:pt x="451" y="1239"/>
                  </a:lnTo>
                  <a:cubicBezTo>
                    <a:pt x="125" y="1385"/>
                    <a:pt x="1" y="1756"/>
                    <a:pt x="169" y="2071"/>
                  </a:cubicBezTo>
                  <a:lnTo>
                    <a:pt x="2148" y="5668"/>
                  </a:lnTo>
                  <a:cubicBezTo>
                    <a:pt x="2256" y="5850"/>
                    <a:pt x="2455" y="5959"/>
                    <a:pt x="2664" y="5959"/>
                  </a:cubicBezTo>
                  <a:cubicBezTo>
                    <a:pt x="2739" y="5959"/>
                    <a:pt x="2816" y="5945"/>
                    <a:pt x="2890" y="5915"/>
                  </a:cubicBezTo>
                  <a:lnTo>
                    <a:pt x="5408" y="4870"/>
                  </a:lnTo>
                  <a:cubicBezTo>
                    <a:pt x="5723" y="4735"/>
                    <a:pt x="5858" y="4375"/>
                    <a:pt x="5723" y="4083"/>
                  </a:cubicBezTo>
                  <a:lnTo>
                    <a:pt x="4037" y="339"/>
                  </a:lnTo>
                  <a:cubicBezTo>
                    <a:pt x="3928" y="129"/>
                    <a:pt x="3712" y="1"/>
                    <a:pt x="3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1109100" y="4279375"/>
              <a:ext cx="201000" cy="996100"/>
            </a:xfrm>
            <a:custGeom>
              <a:rect b="b" l="l" r="r" t="t"/>
              <a:pathLst>
                <a:path extrusionOk="0" h="39844" w="8040">
                  <a:moveTo>
                    <a:pt x="1" y="1"/>
                  </a:moveTo>
                  <a:lnTo>
                    <a:pt x="6094" y="39844"/>
                  </a:lnTo>
                  <a:lnTo>
                    <a:pt x="8039" y="39732"/>
                  </a:lnTo>
                  <a:lnTo>
                    <a:pt x="4239" y="1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86675" y="4298225"/>
              <a:ext cx="360900" cy="959000"/>
            </a:xfrm>
            <a:custGeom>
              <a:rect b="b" l="l" r="r" t="t"/>
              <a:pathLst>
                <a:path extrusionOk="0" h="38360" w="14436">
                  <a:moveTo>
                    <a:pt x="14436" y="0"/>
                  </a:moveTo>
                  <a:lnTo>
                    <a:pt x="10062" y="382"/>
                  </a:lnTo>
                  <a:lnTo>
                    <a:pt x="0" y="38359"/>
                  </a:lnTo>
                  <a:lnTo>
                    <a:pt x="1619" y="38224"/>
                  </a:lnTo>
                  <a:lnTo>
                    <a:pt x="14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739500" y="3465900"/>
              <a:ext cx="231625" cy="205225"/>
            </a:xfrm>
            <a:custGeom>
              <a:rect b="b" l="l" r="r" t="t"/>
              <a:pathLst>
                <a:path extrusionOk="0" h="8209" w="9265">
                  <a:moveTo>
                    <a:pt x="4625" y="0"/>
                  </a:moveTo>
                  <a:cubicBezTo>
                    <a:pt x="3756" y="0"/>
                    <a:pt x="2880" y="276"/>
                    <a:pt x="2137" y="848"/>
                  </a:cubicBezTo>
                  <a:cubicBezTo>
                    <a:pt x="338" y="2230"/>
                    <a:pt x="1" y="4805"/>
                    <a:pt x="1372" y="6604"/>
                  </a:cubicBezTo>
                  <a:cubicBezTo>
                    <a:pt x="2182" y="7656"/>
                    <a:pt x="3399" y="8208"/>
                    <a:pt x="4630" y="8208"/>
                  </a:cubicBezTo>
                  <a:cubicBezTo>
                    <a:pt x="5502" y="8208"/>
                    <a:pt x="6382" y="7931"/>
                    <a:pt x="7129" y="7357"/>
                  </a:cubicBezTo>
                  <a:cubicBezTo>
                    <a:pt x="8927" y="5985"/>
                    <a:pt x="9265" y="3411"/>
                    <a:pt x="7893" y="1612"/>
                  </a:cubicBezTo>
                  <a:cubicBezTo>
                    <a:pt x="7082" y="556"/>
                    <a:pt x="5860" y="0"/>
                    <a:pt x="4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661100" y="3374650"/>
              <a:ext cx="388725" cy="387900"/>
            </a:xfrm>
            <a:custGeom>
              <a:rect b="b" l="l" r="r" t="t"/>
              <a:pathLst>
                <a:path extrusionOk="0" h="15516" w="15549">
                  <a:moveTo>
                    <a:pt x="7317" y="1214"/>
                  </a:moveTo>
                  <a:cubicBezTo>
                    <a:pt x="7329" y="1214"/>
                    <a:pt x="7341" y="1214"/>
                    <a:pt x="7353" y="1215"/>
                  </a:cubicBezTo>
                  <a:lnTo>
                    <a:pt x="8275" y="1215"/>
                  </a:lnTo>
                  <a:cubicBezTo>
                    <a:pt x="8837" y="1215"/>
                    <a:pt x="9264" y="1721"/>
                    <a:pt x="9152" y="2260"/>
                  </a:cubicBezTo>
                  <a:lnTo>
                    <a:pt x="8668" y="4655"/>
                  </a:lnTo>
                  <a:cubicBezTo>
                    <a:pt x="8592" y="5046"/>
                    <a:pt x="8243" y="5353"/>
                    <a:pt x="7844" y="5353"/>
                  </a:cubicBezTo>
                  <a:cubicBezTo>
                    <a:pt x="7831" y="5353"/>
                    <a:pt x="7817" y="5353"/>
                    <a:pt x="7803" y="5352"/>
                  </a:cubicBezTo>
                  <a:cubicBezTo>
                    <a:pt x="7375" y="5352"/>
                    <a:pt x="7016" y="5060"/>
                    <a:pt x="6948" y="4644"/>
                  </a:cubicBezTo>
                  <a:lnTo>
                    <a:pt x="6476" y="2249"/>
                  </a:lnTo>
                  <a:cubicBezTo>
                    <a:pt x="6388" y="1710"/>
                    <a:pt x="6774" y="1214"/>
                    <a:pt x="7317" y="1214"/>
                  </a:cubicBezTo>
                  <a:close/>
                  <a:moveTo>
                    <a:pt x="4146" y="2531"/>
                  </a:moveTo>
                  <a:cubicBezTo>
                    <a:pt x="4426" y="2531"/>
                    <a:pt x="4704" y="2666"/>
                    <a:pt x="4879" y="2924"/>
                  </a:cubicBezTo>
                  <a:lnTo>
                    <a:pt x="6229" y="4947"/>
                  </a:lnTo>
                  <a:cubicBezTo>
                    <a:pt x="6453" y="5296"/>
                    <a:pt x="6408" y="5768"/>
                    <a:pt x="6116" y="6060"/>
                  </a:cubicBezTo>
                  <a:cubicBezTo>
                    <a:pt x="5950" y="6226"/>
                    <a:pt x="5725" y="6313"/>
                    <a:pt x="5499" y="6313"/>
                  </a:cubicBezTo>
                  <a:cubicBezTo>
                    <a:pt x="5327" y="6313"/>
                    <a:pt x="5153" y="6263"/>
                    <a:pt x="5003" y="6161"/>
                  </a:cubicBezTo>
                  <a:lnTo>
                    <a:pt x="2991" y="4790"/>
                  </a:lnTo>
                  <a:cubicBezTo>
                    <a:pt x="2530" y="4486"/>
                    <a:pt x="2474" y="3834"/>
                    <a:pt x="2867" y="3441"/>
                  </a:cubicBezTo>
                  <a:lnTo>
                    <a:pt x="3530" y="2789"/>
                  </a:lnTo>
                  <a:cubicBezTo>
                    <a:pt x="3704" y="2615"/>
                    <a:pt x="3926" y="2531"/>
                    <a:pt x="4146" y="2531"/>
                  </a:cubicBezTo>
                  <a:close/>
                  <a:moveTo>
                    <a:pt x="11485" y="2549"/>
                  </a:moveTo>
                  <a:cubicBezTo>
                    <a:pt x="11710" y="2549"/>
                    <a:pt x="11939" y="2635"/>
                    <a:pt x="12120" y="2811"/>
                  </a:cubicBezTo>
                  <a:lnTo>
                    <a:pt x="12772" y="3474"/>
                  </a:lnTo>
                  <a:cubicBezTo>
                    <a:pt x="13165" y="3868"/>
                    <a:pt x="13098" y="4509"/>
                    <a:pt x="12637" y="4824"/>
                  </a:cubicBezTo>
                  <a:lnTo>
                    <a:pt x="10613" y="6173"/>
                  </a:lnTo>
                  <a:cubicBezTo>
                    <a:pt x="10466" y="6272"/>
                    <a:pt x="10298" y="6320"/>
                    <a:pt x="10130" y="6320"/>
                  </a:cubicBezTo>
                  <a:cubicBezTo>
                    <a:pt x="9899" y="6320"/>
                    <a:pt x="9669" y="6229"/>
                    <a:pt x="9500" y="6060"/>
                  </a:cubicBezTo>
                  <a:cubicBezTo>
                    <a:pt x="9219" y="5768"/>
                    <a:pt x="9163" y="5296"/>
                    <a:pt x="9399" y="4947"/>
                  </a:cubicBezTo>
                  <a:lnTo>
                    <a:pt x="10759" y="2935"/>
                  </a:lnTo>
                  <a:cubicBezTo>
                    <a:pt x="10933" y="2680"/>
                    <a:pt x="11207" y="2549"/>
                    <a:pt x="11485" y="2549"/>
                  </a:cubicBezTo>
                  <a:close/>
                  <a:moveTo>
                    <a:pt x="2127" y="6402"/>
                  </a:moveTo>
                  <a:cubicBezTo>
                    <a:pt x="2186" y="6402"/>
                    <a:pt x="2245" y="6408"/>
                    <a:pt x="2305" y="6420"/>
                  </a:cubicBezTo>
                  <a:lnTo>
                    <a:pt x="4700" y="6903"/>
                  </a:lnTo>
                  <a:cubicBezTo>
                    <a:pt x="5104" y="6982"/>
                    <a:pt x="5408" y="7353"/>
                    <a:pt x="5397" y="7769"/>
                  </a:cubicBezTo>
                  <a:cubicBezTo>
                    <a:pt x="5397" y="8196"/>
                    <a:pt x="5104" y="8556"/>
                    <a:pt x="4677" y="8623"/>
                  </a:cubicBezTo>
                  <a:lnTo>
                    <a:pt x="2294" y="9096"/>
                  </a:lnTo>
                  <a:cubicBezTo>
                    <a:pt x="2249" y="9102"/>
                    <a:pt x="2204" y="9105"/>
                    <a:pt x="2159" y="9105"/>
                  </a:cubicBezTo>
                  <a:cubicBezTo>
                    <a:pt x="1673" y="9105"/>
                    <a:pt x="1248" y="8723"/>
                    <a:pt x="1248" y="8208"/>
                  </a:cubicBezTo>
                  <a:lnTo>
                    <a:pt x="1248" y="7274"/>
                  </a:lnTo>
                  <a:cubicBezTo>
                    <a:pt x="1248" y="6793"/>
                    <a:pt x="1650" y="6402"/>
                    <a:pt x="2127" y="6402"/>
                  </a:cubicBezTo>
                  <a:close/>
                  <a:moveTo>
                    <a:pt x="13476" y="6419"/>
                  </a:moveTo>
                  <a:cubicBezTo>
                    <a:pt x="13964" y="6419"/>
                    <a:pt x="14378" y="6799"/>
                    <a:pt x="14368" y="7308"/>
                  </a:cubicBezTo>
                  <a:lnTo>
                    <a:pt x="14368" y="8241"/>
                  </a:lnTo>
                  <a:cubicBezTo>
                    <a:pt x="14348" y="8741"/>
                    <a:pt x="13946" y="9125"/>
                    <a:pt x="13486" y="9125"/>
                  </a:cubicBezTo>
                  <a:cubicBezTo>
                    <a:pt x="13428" y="9125"/>
                    <a:pt x="13370" y="9119"/>
                    <a:pt x="13311" y="9107"/>
                  </a:cubicBezTo>
                  <a:lnTo>
                    <a:pt x="10917" y="8635"/>
                  </a:lnTo>
                  <a:cubicBezTo>
                    <a:pt x="10512" y="8545"/>
                    <a:pt x="10197" y="8185"/>
                    <a:pt x="10220" y="7758"/>
                  </a:cubicBezTo>
                  <a:cubicBezTo>
                    <a:pt x="10220" y="7342"/>
                    <a:pt x="10512" y="6971"/>
                    <a:pt x="10939" y="6903"/>
                  </a:cubicBezTo>
                  <a:lnTo>
                    <a:pt x="13323" y="6431"/>
                  </a:lnTo>
                  <a:cubicBezTo>
                    <a:pt x="13374" y="6423"/>
                    <a:pt x="13426" y="6419"/>
                    <a:pt x="13476" y="6419"/>
                  </a:cubicBezTo>
                  <a:close/>
                  <a:moveTo>
                    <a:pt x="5486" y="9196"/>
                  </a:moveTo>
                  <a:cubicBezTo>
                    <a:pt x="5717" y="9196"/>
                    <a:pt x="5947" y="9286"/>
                    <a:pt x="6116" y="9455"/>
                  </a:cubicBezTo>
                  <a:cubicBezTo>
                    <a:pt x="6397" y="9759"/>
                    <a:pt x="6442" y="10231"/>
                    <a:pt x="6217" y="10568"/>
                  </a:cubicBezTo>
                  <a:lnTo>
                    <a:pt x="4846" y="12581"/>
                  </a:lnTo>
                  <a:cubicBezTo>
                    <a:pt x="4678" y="12835"/>
                    <a:pt x="4404" y="12967"/>
                    <a:pt x="4126" y="12967"/>
                  </a:cubicBezTo>
                  <a:cubicBezTo>
                    <a:pt x="3901" y="12967"/>
                    <a:pt x="3673" y="12881"/>
                    <a:pt x="3497" y="12704"/>
                  </a:cubicBezTo>
                  <a:lnTo>
                    <a:pt x="2845" y="12041"/>
                  </a:lnTo>
                  <a:cubicBezTo>
                    <a:pt x="2451" y="11648"/>
                    <a:pt x="2519" y="11007"/>
                    <a:pt x="2980" y="10692"/>
                  </a:cubicBezTo>
                  <a:lnTo>
                    <a:pt x="5003" y="9343"/>
                  </a:lnTo>
                  <a:cubicBezTo>
                    <a:pt x="5150" y="9244"/>
                    <a:pt x="5318" y="9196"/>
                    <a:pt x="5486" y="9196"/>
                  </a:cubicBezTo>
                  <a:close/>
                  <a:moveTo>
                    <a:pt x="10125" y="9205"/>
                  </a:moveTo>
                  <a:cubicBezTo>
                    <a:pt x="10298" y="9205"/>
                    <a:pt x="10472" y="9257"/>
                    <a:pt x="10624" y="9365"/>
                  </a:cubicBezTo>
                  <a:lnTo>
                    <a:pt x="12637" y="10726"/>
                  </a:lnTo>
                  <a:cubicBezTo>
                    <a:pt x="13086" y="11029"/>
                    <a:pt x="13154" y="11693"/>
                    <a:pt x="12760" y="12075"/>
                  </a:cubicBezTo>
                  <a:lnTo>
                    <a:pt x="12097" y="12738"/>
                  </a:lnTo>
                  <a:cubicBezTo>
                    <a:pt x="11926" y="12909"/>
                    <a:pt x="11708" y="12991"/>
                    <a:pt x="11491" y="12991"/>
                  </a:cubicBezTo>
                  <a:cubicBezTo>
                    <a:pt x="11208" y="12991"/>
                    <a:pt x="10926" y="12853"/>
                    <a:pt x="10748" y="12592"/>
                  </a:cubicBezTo>
                  <a:lnTo>
                    <a:pt x="9399" y="10568"/>
                  </a:lnTo>
                  <a:cubicBezTo>
                    <a:pt x="9163" y="10220"/>
                    <a:pt x="9219" y="9759"/>
                    <a:pt x="9511" y="9455"/>
                  </a:cubicBezTo>
                  <a:cubicBezTo>
                    <a:pt x="9682" y="9291"/>
                    <a:pt x="9902" y="9205"/>
                    <a:pt x="10125" y="9205"/>
                  </a:cubicBezTo>
                  <a:close/>
                  <a:moveTo>
                    <a:pt x="7791" y="10175"/>
                  </a:moveTo>
                  <a:cubicBezTo>
                    <a:pt x="7799" y="10175"/>
                    <a:pt x="7806" y="10175"/>
                    <a:pt x="7814" y="10175"/>
                  </a:cubicBezTo>
                  <a:cubicBezTo>
                    <a:pt x="8241" y="10175"/>
                    <a:pt x="8601" y="10467"/>
                    <a:pt x="8668" y="10894"/>
                  </a:cubicBezTo>
                  <a:lnTo>
                    <a:pt x="9140" y="13278"/>
                  </a:lnTo>
                  <a:cubicBezTo>
                    <a:pt x="9219" y="13817"/>
                    <a:pt x="8814" y="14323"/>
                    <a:pt x="8252" y="14323"/>
                  </a:cubicBezTo>
                  <a:lnTo>
                    <a:pt x="7319" y="14323"/>
                  </a:lnTo>
                  <a:cubicBezTo>
                    <a:pt x="6779" y="14323"/>
                    <a:pt x="6352" y="13817"/>
                    <a:pt x="6465" y="13267"/>
                  </a:cubicBezTo>
                  <a:lnTo>
                    <a:pt x="6948" y="10883"/>
                  </a:lnTo>
                  <a:cubicBezTo>
                    <a:pt x="7025" y="10475"/>
                    <a:pt x="7385" y="10175"/>
                    <a:pt x="7791" y="10175"/>
                  </a:cubicBezTo>
                  <a:close/>
                  <a:moveTo>
                    <a:pt x="7759" y="1"/>
                  </a:moveTo>
                  <a:cubicBezTo>
                    <a:pt x="3485" y="1"/>
                    <a:pt x="11" y="3470"/>
                    <a:pt x="11" y="7747"/>
                  </a:cubicBezTo>
                  <a:cubicBezTo>
                    <a:pt x="0" y="12030"/>
                    <a:pt x="3474" y="15515"/>
                    <a:pt x="7758" y="15515"/>
                  </a:cubicBezTo>
                  <a:cubicBezTo>
                    <a:pt x="7764" y="15515"/>
                    <a:pt x="7771" y="15515"/>
                    <a:pt x="7778" y="15515"/>
                  </a:cubicBezTo>
                  <a:cubicBezTo>
                    <a:pt x="12052" y="15515"/>
                    <a:pt x="15526" y="12045"/>
                    <a:pt x="15526" y="7769"/>
                  </a:cubicBezTo>
                  <a:cubicBezTo>
                    <a:pt x="15549" y="3497"/>
                    <a:pt x="12075" y="12"/>
                    <a:pt x="7780" y="1"/>
                  </a:cubicBezTo>
                  <a:cubicBezTo>
                    <a:pt x="7773" y="1"/>
                    <a:pt x="7766" y="1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830575" y="3543575"/>
              <a:ext cx="49775" cy="50050"/>
            </a:xfrm>
            <a:custGeom>
              <a:rect b="b" l="l" r="r" t="t"/>
              <a:pathLst>
                <a:path extrusionOk="0" h="2002" w="1991">
                  <a:moveTo>
                    <a:pt x="990" y="0"/>
                  </a:moveTo>
                  <a:cubicBezTo>
                    <a:pt x="450" y="0"/>
                    <a:pt x="0" y="450"/>
                    <a:pt x="0" y="1001"/>
                  </a:cubicBezTo>
                  <a:cubicBezTo>
                    <a:pt x="0" y="1552"/>
                    <a:pt x="450" y="2001"/>
                    <a:pt x="990" y="2001"/>
                  </a:cubicBezTo>
                  <a:cubicBezTo>
                    <a:pt x="1541" y="2001"/>
                    <a:pt x="1990" y="1552"/>
                    <a:pt x="1990" y="1001"/>
                  </a:cubicBezTo>
                  <a:cubicBezTo>
                    <a:pt x="1990" y="450"/>
                    <a:pt x="1541" y="0"/>
                    <a:pt x="990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840400" y="3553400"/>
              <a:ext cx="30100" cy="30375"/>
            </a:xfrm>
            <a:custGeom>
              <a:rect b="b" l="l" r="r" t="t"/>
              <a:pathLst>
                <a:path extrusionOk="0" h="1215" w="1204">
                  <a:moveTo>
                    <a:pt x="597" y="1"/>
                  </a:moveTo>
                  <a:cubicBezTo>
                    <a:pt x="260" y="1"/>
                    <a:pt x="1" y="271"/>
                    <a:pt x="1" y="608"/>
                  </a:cubicBezTo>
                  <a:cubicBezTo>
                    <a:pt x="1" y="945"/>
                    <a:pt x="260" y="1215"/>
                    <a:pt x="597" y="1215"/>
                  </a:cubicBezTo>
                  <a:cubicBezTo>
                    <a:pt x="934" y="1215"/>
                    <a:pt x="1204" y="945"/>
                    <a:pt x="1204" y="608"/>
                  </a:cubicBezTo>
                  <a:cubicBezTo>
                    <a:pt x="1204" y="282"/>
                    <a:pt x="934" y="1"/>
                    <a:pt x="597" y="1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903925" y="3393650"/>
              <a:ext cx="78725" cy="48200"/>
            </a:xfrm>
            <a:custGeom>
              <a:rect b="b" l="l" r="r" t="t"/>
              <a:pathLst>
                <a:path extrusionOk="0" h="1928" w="3149">
                  <a:moveTo>
                    <a:pt x="156" y="0"/>
                  </a:moveTo>
                  <a:cubicBezTo>
                    <a:pt x="88" y="0"/>
                    <a:pt x="22" y="52"/>
                    <a:pt x="12" y="129"/>
                  </a:cubicBezTo>
                  <a:cubicBezTo>
                    <a:pt x="1" y="207"/>
                    <a:pt x="57" y="297"/>
                    <a:pt x="136" y="309"/>
                  </a:cubicBezTo>
                  <a:cubicBezTo>
                    <a:pt x="158" y="309"/>
                    <a:pt x="1485" y="578"/>
                    <a:pt x="2845" y="1883"/>
                  </a:cubicBezTo>
                  <a:cubicBezTo>
                    <a:pt x="2879" y="1916"/>
                    <a:pt x="2924" y="1927"/>
                    <a:pt x="2969" y="1927"/>
                  </a:cubicBezTo>
                  <a:cubicBezTo>
                    <a:pt x="3002" y="1927"/>
                    <a:pt x="3047" y="1916"/>
                    <a:pt x="3081" y="1883"/>
                  </a:cubicBezTo>
                  <a:cubicBezTo>
                    <a:pt x="3149" y="1826"/>
                    <a:pt x="3149" y="1714"/>
                    <a:pt x="3081" y="1658"/>
                  </a:cubicBezTo>
                  <a:cubicBezTo>
                    <a:pt x="1631" y="286"/>
                    <a:pt x="248" y="16"/>
                    <a:pt x="192" y="5"/>
                  </a:cubicBezTo>
                  <a:cubicBezTo>
                    <a:pt x="180" y="2"/>
                    <a:pt x="168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728275" y="3694875"/>
              <a:ext cx="62425" cy="43775"/>
            </a:xfrm>
            <a:custGeom>
              <a:rect b="b" l="l" r="r" t="t"/>
              <a:pathLst>
                <a:path extrusionOk="0" h="1751" w="2497">
                  <a:moveTo>
                    <a:pt x="179" y="1"/>
                  </a:moveTo>
                  <a:cubicBezTo>
                    <a:pt x="140" y="1"/>
                    <a:pt x="100" y="15"/>
                    <a:pt x="68" y="42"/>
                  </a:cubicBezTo>
                  <a:cubicBezTo>
                    <a:pt x="0" y="87"/>
                    <a:pt x="0" y="188"/>
                    <a:pt x="56" y="266"/>
                  </a:cubicBezTo>
                  <a:cubicBezTo>
                    <a:pt x="1147" y="1514"/>
                    <a:pt x="2249" y="1739"/>
                    <a:pt x="2294" y="1750"/>
                  </a:cubicBezTo>
                  <a:lnTo>
                    <a:pt x="2316" y="1750"/>
                  </a:lnTo>
                  <a:cubicBezTo>
                    <a:pt x="2384" y="1750"/>
                    <a:pt x="2462" y="1705"/>
                    <a:pt x="2485" y="1627"/>
                  </a:cubicBezTo>
                  <a:cubicBezTo>
                    <a:pt x="2496" y="1526"/>
                    <a:pt x="2440" y="1447"/>
                    <a:pt x="2361" y="1424"/>
                  </a:cubicBezTo>
                  <a:cubicBezTo>
                    <a:pt x="2350" y="1424"/>
                    <a:pt x="1316" y="1211"/>
                    <a:pt x="293" y="53"/>
                  </a:cubicBezTo>
                  <a:cubicBezTo>
                    <a:pt x="263" y="18"/>
                    <a:pt x="221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1107700" y="3304675"/>
              <a:ext cx="329425" cy="300125"/>
            </a:xfrm>
            <a:custGeom>
              <a:rect b="b" l="l" r="r" t="t"/>
              <a:pathLst>
                <a:path extrusionOk="0" h="12005" w="13177">
                  <a:moveTo>
                    <a:pt x="6590" y="0"/>
                  </a:moveTo>
                  <a:cubicBezTo>
                    <a:pt x="5054" y="0"/>
                    <a:pt x="3519" y="585"/>
                    <a:pt x="2350" y="1754"/>
                  </a:cubicBezTo>
                  <a:cubicBezTo>
                    <a:pt x="1" y="4104"/>
                    <a:pt x="1" y="7904"/>
                    <a:pt x="2350" y="10242"/>
                  </a:cubicBezTo>
                  <a:cubicBezTo>
                    <a:pt x="3519" y="11417"/>
                    <a:pt x="5054" y="12004"/>
                    <a:pt x="6590" y="12004"/>
                  </a:cubicBezTo>
                  <a:cubicBezTo>
                    <a:pt x="8126" y="12004"/>
                    <a:pt x="9663" y="11417"/>
                    <a:pt x="10838" y="10242"/>
                  </a:cubicBezTo>
                  <a:cubicBezTo>
                    <a:pt x="13177" y="7904"/>
                    <a:pt x="13177" y="4104"/>
                    <a:pt x="10838" y="1754"/>
                  </a:cubicBezTo>
                  <a:cubicBezTo>
                    <a:pt x="9663" y="585"/>
                    <a:pt x="8126" y="0"/>
                    <a:pt x="6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1045300" y="3244525"/>
              <a:ext cx="454225" cy="420550"/>
            </a:xfrm>
            <a:custGeom>
              <a:rect b="b" l="l" r="r" t="t"/>
              <a:pathLst>
                <a:path extrusionOk="0" h="16822" w="18169">
                  <a:moveTo>
                    <a:pt x="9650" y="1310"/>
                  </a:moveTo>
                  <a:cubicBezTo>
                    <a:pt x="9708" y="1310"/>
                    <a:pt x="9767" y="1315"/>
                    <a:pt x="9827" y="1327"/>
                  </a:cubicBezTo>
                  <a:lnTo>
                    <a:pt x="10827" y="1496"/>
                  </a:lnTo>
                  <a:cubicBezTo>
                    <a:pt x="11423" y="1597"/>
                    <a:pt x="11772" y="2215"/>
                    <a:pt x="11547" y="2777"/>
                  </a:cubicBezTo>
                  <a:lnTo>
                    <a:pt x="10614" y="5239"/>
                  </a:lnTo>
                  <a:cubicBezTo>
                    <a:pt x="10465" y="5605"/>
                    <a:pt x="10117" y="5849"/>
                    <a:pt x="9729" y="5849"/>
                  </a:cubicBezTo>
                  <a:cubicBezTo>
                    <a:pt x="9676" y="5849"/>
                    <a:pt x="9622" y="5845"/>
                    <a:pt x="9568" y="5835"/>
                  </a:cubicBezTo>
                  <a:cubicBezTo>
                    <a:pt x="9118" y="5768"/>
                    <a:pt x="8770" y="5374"/>
                    <a:pt x="8770" y="4924"/>
                  </a:cubicBezTo>
                  <a:lnTo>
                    <a:pt x="8725" y="2283"/>
                  </a:lnTo>
                  <a:cubicBezTo>
                    <a:pt x="8705" y="1737"/>
                    <a:pt x="9138" y="1310"/>
                    <a:pt x="9650" y="1310"/>
                  </a:cubicBezTo>
                  <a:close/>
                  <a:moveTo>
                    <a:pt x="5992" y="2136"/>
                  </a:moveTo>
                  <a:cubicBezTo>
                    <a:pt x="6355" y="2136"/>
                    <a:pt x="6707" y="2347"/>
                    <a:pt x="6870" y="2710"/>
                  </a:cubicBezTo>
                  <a:lnTo>
                    <a:pt x="7949" y="5104"/>
                  </a:lnTo>
                  <a:cubicBezTo>
                    <a:pt x="8129" y="5532"/>
                    <a:pt x="7994" y="6026"/>
                    <a:pt x="7623" y="6285"/>
                  </a:cubicBezTo>
                  <a:cubicBezTo>
                    <a:pt x="7452" y="6405"/>
                    <a:pt x="7257" y="6463"/>
                    <a:pt x="7065" y="6463"/>
                  </a:cubicBezTo>
                  <a:cubicBezTo>
                    <a:pt x="6827" y="6463"/>
                    <a:pt x="6594" y="6374"/>
                    <a:pt x="6420" y="6206"/>
                  </a:cubicBezTo>
                  <a:lnTo>
                    <a:pt x="4509" y="4374"/>
                  </a:lnTo>
                  <a:cubicBezTo>
                    <a:pt x="4070" y="3969"/>
                    <a:pt x="4127" y="3249"/>
                    <a:pt x="4621" y="2901"/>
                  </a:cubicBezTo>
                  <a:lnTo>
                    <a:pt x="5442" y="2316"/>
                  </a:lnTo>
                  <a:cubicBezTo>
                    <a:pt x="5611" y="2193"/>
                    <a:pt x="5803" y="2136"/>
                    <a:pt x="5992" y="2136"/>
                  </a:cubicBezTo>
                  <a:close/>
                  <a:moveTo>
                    <a:pt x="13860" y="3492"/>
                  </a:moveTo>
                  <a:cubicBezTo>
                    <a:pt x="14160" y="3492"/>
                    <a:pt x="14460" y="3632"/>
                    <a:pt x="14650" y="3901"/>
                  </a:cubicBezTo>
                  <a:lnTo>
                    <a:pt x="15246" y="4733"/>
                  </a:lnTo>
                  <a:cubicBezTo>
                    <a:pt x="15594" y="5217"/>
                    <a:pt x="15392" y="5903"/>
                    <a:pt x="14852" y="6150"/>
                  </a:cubicBezTo>
                  <a:lnTo>
                    <a:pt x="12446" y="7229"/>
                  </a:lnTo>
                  <a:cubicBezTo>
                    <a:pt x="12317" y="7284"/>
                    <a:pt x="12182" y="7310"/>
                    <a:pt x="12050" y="7310"/>
                  </a:cubicBezTo>
                  <a:cubicBezTo>
                    <a:pt x="11747" y="7310"/>
                    <a:pt x="11457" y="7170"/>
                    <a:pt x="11277" y="6903"/>
                  </a:cubicBezTo>
                  <a:cubicBezTo>
                    <a:pt x="10996" y="6532"/>
                    <a:pt x="11030" y="6026"/>
                    <a:pt x="11344" y="5700"/>
                  </a:cubicBezTo>
                  <a:lnTo>
                    <a:pt x="13177" y="3789"/>
                  </a:lnTo>
                  <a:cubicBezTo>
                    <a:pt x="13361" y="3590"/>
                    <a:pt x="13610" y="3492"/>
                    <a:pt x="13860" y="3492"/>
                  </a:cubicBezTo>
                  <a:close/>
                  <a:moveTo>
                    <a:pt x="3154" y="5918"/>
                  </a:moveTo>
                  <a:cubicBezTo>
                    <a:pt x="3268" y="5918"/>
                    <a:pt x="3384" y="5938"/>
                    <a:pt x="3497" y="5981"/>
                  </a:cubicBezTo>
                  <a:lnTo>
                    <a:pt x="5948" y="6903"/>
                  </a:lnTo>
                  <a:cubicBezTo>
                    <a:pt x="6375" y="7072"/>
                    <a:pt x="6623" y="7510"/>
                    <a:pt x="6555" y="7960"/>
                  </a:cubicBezTo>
                  <a:cubicBezTo>
                    <a:pt x="6488" y="8410"/>
                    <a:pt x="6094" y="8747"/>
                    <a:pt x="5644" y="8747"/>
                  </a:cubicBezTo>
                  <a:lnTo>
                    <a:pt x="3002" y="8803"/>
                  </a:lnTo>
                  <a:cubicBezTo>
                    <a:pt x="2979" y="8805"/>
                    <a:pt x="2956" y="8806"/>
                    <a:pt x="2933" y="8806"/>
                  </a:cubicBezTo>
                  <a:cubicBezTo>
                    <a:pt x="2361" y="8806"/>
                    <a:pt x="1939" y="8275"/>
                    <a:pt x="2047" y="7713"/>
                  </a:cubicBezTo>
                  <a:lnTo>
                    <a:pt x="2215" y="6712"/>
                  </a:lnTo>
                  <a:cubicBezTo>
                    <a:pt x="2287" y="6236"/>
                    <a:pt x="2703" y="5918"/>
                    <a:pt x="3154" y="5918"/>
                  </a:cubicBezTo>
                  <a:close/>
                  <a:moveTo>
                    <a:pt x="15276" y="8016"/>
                  </a:moveTo>
                  <a:cubicBezTo>
                    <a:pt x="15873" y="8016"/>
                    <a:pt x="16324" y="8540"/>
                    <a:pt x="16212" y="9129"/>
                  </a:cubicBezTo>
                  <a:lnTo>
                    <a:pt x="16044" y="10130"/>
                  </a:lnTo>
                  <a:cubicBezTo>
                    <a:pt x="15963" y="10587"/>
                    <a:pt x="15553" y="10901"/>
                    <a:pt x="15105" y="10901"/>
                  </a:cubicBezTo>
                  <a:cubicBezTo>
                    <a:pt x="14992" y="10901"/>
                    <a:pt x="14876" y="10881"/>
                    <a:pt x="14762" y="10838"/>
                  </a:cubicBezTo>
                  <a:lnTo>
                    <a:pt x="12300" y="9916"/>
                  </a:lnTo>
                  <a:cubicBezTo>
                    <a:pt x="11884" y="9747"/>
                    <a:pt x="11625" y="9309"/>
                    <a:pt x="11704" y="8859"/>
                  </a:cubicBezTo>
                  <a:cubicBezTo>
                    <a:pt x="11772" y="8410"/>
                    <a:pt x="12165" y="8072"/>
                    <a:pt x="12615" y="8072"/>
                  </a:cubicBezTo>
                  <a:lnTo>
                    <a:pt x="15257" y="8016"/>
                  </a:lnTo>
                  <a:cubicBezTo>
                    <a:pt x="15263" y="8016"/>
                    <a:pt x="15269" y="8016"/>
                    <a:pt x="15276" y="8016"/>
                  </a:cubicBezTo>
                  <a:close/>
                  <a:moveTo>
                    <a:pt x="6204" y="9509"/>
                  </a:moveTo>
                  <a:cubicBezTo>
                    <a:pt x="6507" y="9509"/>
                    <a:pt x="6802" y="9650"/>
                    <a:pt x="6982" y="9916"/>
                  </a:cubicBezTo>
                  <a:cubicBezTo>
                    <a:pt x="7263" y="10298"/>
                    <a:pt x="7218" y="10804"/>
                    <a:pt x="6904" y="11119"/>
                  </a:cubicBezTo>
                  <a:lnTo>
                    <a:pt x="5082" y="13030"/>
                  </a:lnTo>
                  <a:cubicBezTo>
                    <a:pt x="4898" y="13230"/>
                    <a:pt x="4649" y="13327"/>
                    <a:pt x="4399" y="13327"/>
                  </a:cubicBezTo>
                  <a:cubicBezTo>
                    <a:pt x="4100" y="13327"/>
                    <a:pt x="3800" y="13187"/>
                    <a:pt x="3610" y="12918"/>
                  </a:cubicBezTo>
                  <a:lnTo>
                    <a:pt x="3014" y="12097"/>
                  </a:lnTo>
                  <a:cubicBezTo>
                    <a:pt x="2665" y="11602"/>
                    <a:pt x="2856" y="10917"/>
                    <a:pt x="3407" y="10669"/>
                  </a:cubicBezTo>
                  <a:lnTo>
                    <a:pt x="5813" y="9590"/>
                  </a:lnTo>
                  <a:cubicBezTo>
                    <a:pt x="5939" y="9536"/>
                    <a:pt x="6072" y="9509"/>
                    <a:pt x="6204" y="9509"/>
                  </a:cubicBezTo>
                  <a:close/>
                  <a:moveTo>
                    <a:pt x="11181" y="10369"/>
                  </a:moveTo>
                  <a:cubicBezTo>
                    <a:pt x="11420" y="10369"/>
                    <a:pt x="11657" y="10460"/>
                    <a:pt x="11839" y="10636"/>
                  </a:cubicBezTo>
                  <a:lnTo>
                    <a:pt x="13750" y="12457"/>
                  </a:lnTo>
                  <a:cubicBezTo>
                    <a:pt x="14189" y="12862"/>
                    <a:pt x="14133" y="13570"/>
                    <a:pt x="13638" y="13918"/>
                  </a:cubicBezTo>
                  <a:lnTo>
                    <a:pt x="12806" y="14514"/>
                  </a:lnTo>
                  <a:cubicBezTo>
                    <a:pt x="12642" y="14632"/>
                    <a:pt x="12454" y="14687"/>
                    <a:pt x="12268" y="14687"/>
                  </a:cubicBezTo>
                  <a:cubicBezTo>
                    <a:pt x="11903" y="14687"/>
                    <a:pt x="11546" y="14478"/>
                    <a:pt x="11389" y="14121"/>
                  </a:cubicBezTo>
                  <a:lnTo>
                    <a:pt x="10310" y="11715"/>
                  </a:lnTo>
                  <a:cubicBezTo>
                    <a:pt x="10130" y="11288"/>
                    <a:pt x="10254" y="10804"/>
                    <a:pt x="10636" y="10546"/>
                  </a:cubicBezTo>
                  <a:cubicBezTo>
                    <a:pt x="10800" y="10426"/>
                    <a:pt x="10991" y="10369"/>
                    <a:pt x="11181" y="10369"/>
                  </a:cubicBezTo>
                  <a:close/>
                  <a:moveTo>
                    <a:pt x="8533" y="10973"/>
                  </a:moveTo>
                  <a:cubicBezTo>
                    <a:pt x="8581" y="10973"/>
                    <a:pt x="8631" y="10977"/>
                    <a:pt x="8680" y="10984"/>
                  </a:cubicBezTo>
                  <a:cubicBezTo>
                    <a:pt x="9130" y="11052"/>
                    <a:pt x="9467" y="11445"/>
                    <a:pt x="9467" y="11895"/>
                  </a:cubicBezTo>
                  <a:lnTo>
                    <a:pt x="9523" y="14537"/>
                  </a:lnTo>
                  <a:cubicBezTo>
                    <a:pt x="9543" y="15082"/>
                    <a:pt x="9119" y="15509"/>
                    <a:pt x="8601" y="15509"/>
                  </a:cubicBezTo>
                  <a:cubicBezTo>
                    <a:pt x="8542" y="15509"/>
                    <a:pt x="8482" y="15504"/>
                    <a:pt x="8421" y="15492"/>
                  </a:cubicBezTo>
                  <a:lnTo>
                    <a:pt x="7432" y="15324"/>
                  </a:lnTo>
                  <a:cubicBezTo>
                    <a:pt x="6836" y="15223"/>
                    <a:pt x="6488" y="14604"/>
                    <a:pt x="6701" y="14042"/>
                  </a:cubicBezTo>
                  <a:lnTo>
                    <a:pt x="7623" y="11591"/>
                  </a:lnTo>
                  <a:cubicBezTo>
                    <a:pt x="7773" y="11211"/>
                    <a:pt x="8137" y="10973"/>
                    <a:pt x="8533" y="10973"/>
                  </a:cubicBezTo>
                  <a:close/>
                  <a:moveTo>
                    <a:pt x="9066" y="1"/>
                  </a:moveTo>
                  <a:cubicBezTo>
                    <a:pt x="5050" y="1"/>
                    <a:pt x="1503" y="2890"/>
                    <a:pt x="799" y="6993"/>
                  </a:cubicBezTo>
                  <a:cubicBezTo>
                    <a:pt x="1" y="11569"/>
                    <a:pt x="3081" y="15920"/>
                    <a:pt x="7668" y="16695"/>
                  </a:cubicBezTo>
                  <a:cubicBezTo>
                    <a:pt x="8155" y="16780"/>
                    <a:pt x="8639" y="16821"/>
                    <a:pt x="9116" y="16821"/>
                  </a:cubicBezTo>
                  <a:cubicBezTo>
                    <a:pt x="13129" y="16821"/>
                    <a:pt x="16678" y="13925"/>
                    <a:pt x="17382" y="9826"/>
                  </a:cubicBezTo>
                  <a:cubicBezTo>
                    <a:pt x="18169" y="5251"/>
                    <a:pt x="15088" y="888"/>
                    <a:pt x="10501" y="124"/>
                  </a:cubicBezTo>
                  <a:cubicBezTo>
                    <a:pt x="10019" y="41"/>
                    <a:pt x="9539" y="1"/>
                    <a:pt x="9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1241775" y="3427575"/>
              <a:ext cx="61300" cy="54175"/>
            </a:xfrm>
            <a:custGeom>
              <a:rect b="b" l="l" r="r" t="t"/>
              <a:pathLst>
                <a:path extrusionOk="0" h="2167" w="2452">
                  <a:moveTo>
                    <a:pt x="1222" y="0"/>
                  </a:moveTo>
                  <a:cubicBezTo>
                    <a:pt x="1006" y="0"/>
                    <a:pt x="787" y="65"/>
                    <a:pt x="596" y="199"/>
                  </a:cubicBezTo>
                  <a:cubicBezTo>
                    <a:pt x="113" y="548"/>
                    <a:pt x="0" y="1223"/>
                    <a:pt x="337" y="1706"/>
                  </a:cubicBezTo>
                  <a:cubicBezTo>
                    <a:pt x="550" y="2007"/>
                    <a:pt x="883" y="2167"/>
                    <a:pt x="1223" y="2167"/>
                  </a:cubicBezTo>
                  <a:cubicBezTo>
                    <a:pt x="1441" y="2167"/>
                    <a:pt x="1662" y="2101"/>
                    <a:pt x="1855" y="1965"/>
                  </a:cubicBezTo>
                  <a:cubicBezTo>
                    <a:pt x="2339" y="1616"/>
                    <a:pt x="2451" y="941"/>
                    <a:pt x="2114" y="458"/>
                  </a:cubicBezTo>
                  <a:cubicBezTo>
                    <a:pt x="1900" y="162"/>
                    <a:pt x="1564" y="0"/>
                    <a:pt x="1222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1254975" y="3437975"/>
              <a:ext cx="35450" cy="32750"/>
            </a:xfrm>
            <a:custGeom>
              <a:rect b="b" l="l" r="r" t="t"/>
              <a:pathLst>
                <a:path extrusionOk="0" h="1310" w="1418">
                  <a:moveTo>
                    <a:pt x="708" y="0"/>
                  </a:moveTo>
                  <a:cubicBezTo>
                    <a:pt x="388" y="0"/>
                    <a:pt x="108" y="233"/>
                    <a:pt x="57" y="548"/>
                  </a:cubicBezTo>
                  <a:cubicBezTo>
                    <a:pt x="1" y="908"/>
                    <a:pt x="237" y="1245"/>
                    <a:pt x="585" y="1301"/>
                  </a:cubicBezTo>
                  <a:cubicBezTo>
                    <a:pt x="622" y="1307"/>
                    <a:pt x="658" y="1309"/>
                    <a:pt x="694" y="1309"/>
                  </a:cubicBezTo>
                  <a:cubicBezTo>
                    <a:pt x="1020" y="1309"/>
                    <a:pt x="1299" y="1087"/>
                    <a:pt x="1350" y="773"/>
                  </a:cubicBezTo>
                  <a:cubicBezTo>
                    <a:pt x="1417" y="424"/>
                    <a:pt x="1159" y="87"/>
                    <a:pt x="810" y="8"/>
                  </a:cubicBezTo>
                  <a:cubicBezTo>
                    <a:pt x="776" y="3"/>
                    <a:pt x="741" y="0"/>
                    <a:pt x="708" y="0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1355025" y="3276725"/>
              <a:ext cx="77600" cy="64325"/>
            </a:xfrm>
            <a:custGeom>
              <a:rect b="b" l="l" r="r" t="t"/>
              <a:pathLst>
                <a:path extrusionOk="0" h="2573" w="3104">
                  <a:moveTo>
                    <a:pt x="197" y="0"/>
                  </a:moveTo>
                  <a:cubicBezTo>
                    <a:pt x="124" y="0"/>
                    <a:pt x="60" y="47"/>
                    <a:pt x="35" y="106"/>
                  </a:cubicBezTo>
                  <a:cubicBezTo>
                    <a:pt x="1" y="196"/>
                    <a:pt x="57" y="309"/>
                    <a:pt x="136" y="331"/>
                  </a:cubicBezTo>
                  <a:cubicBezTo>
                    <a:pt x="158" y="331"/>
                    <a:pt x="1530" y="860"/>
                    <a:pt x="2755" y="2501"/>
                  </a:cubicBezTo>
                  <a:cubicBezTo>
                    <a:pt x="2778" y="2546"/>
                    <a:pt x="2823" y="2557"/>
                    <a:pt x="2868" y="2568"/>
                  </a:cubicBezTo>
                  <a:cubicBezTo>
                    <a:pt x="2880" y="2571"/>
                    <a:pt x="2893" y="2573"/>
                    <a:pt x="2906" y="2573"/>
                  </a:cubicBezTo>
                  <a:cubicBezTo>
                    <a:pt x="2941" y="2573"/>
                    <a:pt x="2978" y="2562"/>
                    <a:pt x="3003" y="2546"/>
                  </a:cubicBezTo>
                  <a:cubicBezTo>
                    <a:pt x="3093" y="2490"/>
                    <a:pt x="3104" y="2389"/>
                    <a:pt x="3048" y="2299"/>
                  </a:cubicBezTo>
                  <a:cubicBezTo>
                    <a:pt x="1744" y="556"/>
                    <a:pt x="316" y="39"/>
                    <a:pt x="271" y="16"/>
                  </a:cubicBezTo>
                  <a:cubicBezTo>
                    <a:pt x="246" y="5"/>
                    <a:pt x="221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1112475" y="3567250"/>
              <a:ext cx="61300" cy="57050"/>
            </a:xfrm>
            <a:custGeom>
              <a:rect b="b" l="l" r="r" t="t"/>
              <a:pathLst>
                <a:path extrusionOk="0" h="2282" w="2452">
                  <a:moveTo>
                    <a:pt x="216" y="1"/>
                  </a:moveTo>
                  <a:cubicBezTo>
                    <a:pt x="182" y="1"/>
                    <a:pt x="146" y="11"/>
                    <a:pt x="113" y="31"/>
                  </a:cubicBezTo>
                  <a:cubicBezTo>
                    <a:pt x="34" y="65"/>
                    <a:pt x="1" y="177"/>
                    <a:pt x="57" y="267"/>
                  </a:cubicBezTo>
                  <a:cubicBezTo>
                    <a:pt x="1001" y="1796"/>
                    <a:pt x="2137" y="2246"/>
                    <a:pt x="2182" y="2257"/>
                  </a:cubicBezTo>
                  <a:cubicBezTo>
                    <a:pt x="2182" y="2280"/>
                    <a:pt x="2193" y="2280"/>
                    <a:pt x="2215" y="2280"/>
                  </a:cubicBezTo>
                  <a:cubicBezTo>
                    <a:pt x="2222" y="2281"/>
                    <a:pt x="2229" y="2281"/>
                    <a:pt x="2236" y="2281"/>
                  </a:cubicBezTo>
                  <a:cubicBezTo>
                    <a:pt x="2309" y="2281"/>
                    <a:pt x="2386" y="2229"/>
                    <a:pt x="2407" y="2167"/>
                  </a:cubicBezTo>
                  <a:cubicBezTo>
                    <a:pt x="2452" y="2077"/>
                    <a:pt x="2395" y="1965"/>
                    <a:pt x="2305" y="1943"/>
                  </a:cubicBezTo>
                  <a:cubicBezTo>
                    <a:pt x="2294" y="1920"/>
                    <a:pt x="1237" y="1515"/>
                    <a:pt x="349" y="88"/>
                  </a:cubicBezTo>
                  <a:cubicBezTo>
                    <a:pt x="328" y="31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1398875" y="3735825"/>
              <a:ext cx="440725" cy="286700"/>
            </a:xfrm>
            <a:custGeom>
              <a:rect b="b" l="l" r="r" t="t"/>
              <a:pathLst>
                <a:path extrusionOk="0" h="11468" w="17629">
                  <a:moveTo>
                    <a:pt x="16763" y="0"/>
                  </a:moveTo>
                  <a:lnTo>
                    <a:pt x="1" y="3463"/>
                  </a:lnTo>
                  <a:lnTo>
                    <a:pt x="619" y="11467"/>
                  </a:lnTo>
                  <a:lnTo>
                    <a:pt x="17629" y="11029"/>
                  </a:lnTo>
                  <a:lnTo>
                    <a:pt x="1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660825" y="3589100"/>
              <a:ext cx="896600" cy="763675"/>
            </a:xfrm>
            <a:custGeom>
              <a:rect b="b" l="l" r="r" t="t"/>
              <a:pathLst>
                <a:path extrusionOk="0" h="30547" w="35864">
                  <a:moveTo>
                    <a:pt x="33729" y="1"/>
                  </a:moveTo>
                  <a:cubicBezTo>
                    <a:pt x="33655" y="1"/>
                    <a:pt x="33579" y="8"/>
                    <a:pt x="33503" y="23"/>
                  </a:cubicBezTo>
                  <a:lnTo>
                    <a:pt x="1057" y="7038"/>
                  </a:lnTo>
                  <a:cubicBezTo>
                    <a:pt x="393" y="7173"/>
                    <a:pt x="0" y="7848"/>
                    <a:pt x="214" y="8500"/>
                  </a:cubicBezTo>
                  <a:lnTo>
                    <a:pt x="7083" y="29759"/>
                  </a:lnTo>
                  <a:cubicBezTo>
                    <a:pt x="7237" y="30234"/>
                    <a:pt x="7674" y="30546"/>
                    <a:pt x="8170" y="30546"/>
                  </a:cubicBezTo>
                  <a:cubicBezTo>
                    <a:pt x="8178" y="30546"/>
                    <a:pt x="8187" y="30546"/>
                    <a:pt x="8196" y="30546"/>
                  </a:cubicBezTo>
                  <a:lnTo>
                    <a:pt x="34739" y="29883"/>
                  </a:lnTo>
                  <a:cubicBezTo>
                    <a:pt x="35369" y="29872"/>
                    <a:pt x="35864" y="29343"/>
                    <a:pt x="35852" y="28702"/>
                  </a:cubicBezTo>
                  <a:lnTo>
                    <a:pt x="34863" y="1102"/>
                  </a:lnTo>
                  <a:cubicBezTo>
                    <a:pt x="34853" y="463"/>
                    <a:pt x="34328" y="1"/>
                    <a:pt x="33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1654925" y="3602600"/>
              <a:ext cx="351075" cy="469100"/>
            </a:xfrm>
            <a:custGeom>
              <a:rect b="b" l="l" r="r" t="t"/>
              <a:pathLst>
                <a:path extrusionOk="0" h="18764" w="14043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1654925" y="3602600"/>
              <a:ext cx="351075" cy="469100"/>
            </a:xfrm>
            <a:custGeom>
              <a:rect b="b" l="l" r="r" t="t"/>
              <a:pathLst>
                <a:path extrusionOk="0" h="18764" w="14043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1633275" y="3768425"/>
              <a:ext cx="45000" cy="251000"/>
            </a:xfrm>
            <a:custGeom>
              <a:rect b="b" l="l" r="r" t="t"/>
              <a:pathLst>
                <a:path extrusionOk="0" h="10040" w="1800">
                  <a:moveTo>
                    <a:pt x="1024" y="0"/>
                  </a:moveTo>
                  <a:lnTo>
                    <a:pt x="1" y="10040"/>
                  </a:lnTo>
                  <a:lnTo>
                    <a:pt x="1800" y="9893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934000" y="3884950"/>
              <a:ext cx="64100" cy="61500"/>
            </a:xfrm>
            <a:custGeom>
              <a:rect b="b" l="l" r="r" t="t"/>
              <a:pathLst>
                <a:path extrusionOk="0" h="2460" w="2564">
                  <a:moveTo>
                    <a:pt x="1287" y="0"/>
                  </a:moveTo>
                  <a:cubicBezTo>
                    <a:pt x="1252" y="0"/>
                    <a:pt x="1217" y="2"/>
                    <a:pt x="1181" y="5"/>
                  </a:cubicBezTo>
                  <a:cubicBezTo>
                    <a:pt x="507" y="61"/>
                    <a:pt x="1" y="657"/>
                    <a:pt x="57" y="1331"/>
                  </a:cubicBezTo>
                  <a:cubicBezTo>
                    <a:pt x="110" y="1972"/>
                    <a:pt x="650" y="2460"/>
                    <a:pt x="1281" y="2460"/>
                  </a:cubicBezTo>
                  <a:cubicBezTo>
                    <a:pt x="1315" y="2460"/>
                    <a:pt x="1349" y="2458"/>
                    <a:pt x="1384" y="2456"/>
                  </a:cubicBezTo>
                  <a:cubicBezTo>
                    <a:pt x="2058" y="2399"/>
                    <a:pt x="2564" y="1804"/>
                    <a:pt x="2508" y="1129"/>
                  </a:cubicBezTo>
                  <a:cubicBezTo>
                    <a:pt x="2465" y="489"/>
                    <a:pt x="1936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942150" y="3986650"/>
              <a:ext cx="64125" cy="61275"/>
            </a:xfrm>
            <a:custGeom>
              <a:rect b="b" l="l" r="r" t="t"/>
              <a:pathLst>
                <a:path extrusionOk="0" h="2451" w="2565">
                  <a:moveTo>
                    <a:pt x="1299" y="1"/>
                  </a:moveTo>
                  <a:cubicBezTo>
                    <a:pt x="1260" y="1"/>
                    <a:pt x="1221" y="3"/>
                    <a:pt x="1181" y="7"/>
                  </a:cubicBezTo>
                  <a:cubicBezTo>
                    <a:pt x="507" y="63"/>
                    <a:pt x="1" y="647"/>
                    <a:pt x="57" y="1322"/>
                  </a:cubicBezTo>
                  <a:cubicBezTo>
                    <a:pt x="110" y="1962"/>
                    <a:pt x="650" y="2450"/>
                    <a:pt x="1281" y="2450"/>
                  </a:cubicBezTo>
                  <a:cubicBezTo>
                    <a:pt x="1315" y="2450"/>
                    <a:pt x="1349" y="2449"/>
                    <a:pt x="1384" y="2446"/>
                  </a:cubicBezTo>
                  <a:cubicBezTo>
                    <a:pt x="2058" y="2390"/>
                    <a:pt x="2564" y="1805"/>
                    <a:pt x="2508" y="1131"/>
                  </a:cubicBezTo>
                  <a:cubicBezTo>
                    <a:pt x="2444" y="496"/>
                    <a:pt x="1923" y="1"/>
                    <a:pt x="1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034350" y="3844525"/>
              <a:ext cx="330825" cy="208450"/>
            </a:xfrm>
            <a:custGeom>
              <a:rect b="b" l="l" r="r" t="t"/>
              <a:pathLst>
                <a:path extrusionOk="0" h="8338" w="13233">
                  <a:moveTo>
                    <a:pt x="11451" y="0"/>
                  </a:moveTo>
                  <a:cubicBezTo>
                    <a:pt x="11423" y="0"/>
                    <a:pt x="11395" y="1"/>
                    <a:pt x="11366" y="3"/>
                  </a:cubicBezTo>
                  <a:lnTo>
                    <a:pt x="1271" y="801"/>
                  </a:lnTo>
                  <a:cubicBezTo>
                    <a:pt x="540" y="846"/>
                    <a:pt x="0" y="1498"/>
                    <a:pt x="56" y="2229"/>
                  </a:cubicBezTo>
                  <a:lnTo>
                    <a:pt x="427" y="7108"/>
                  </a:lnTo>
                  <a:cubicBezTo>
                    <a:pt x="481" y="7804"/>
                    <a:pt x="1076" y="8337"/>
                    <a:pt x="1764" y="8337"/>
                  </a:cubicBezTo>
                  <a:cubicBezTo>
                    <a:pt x="1798" y="8337"/>
                    <a:pt x="1832" y="8336"/>
                    <a:pt x="1867" y="8333"/>
                  </a:cubicBezTo>
                  <a:lnTo>
                    <a:pt x="11951" y="7547"/>
                  </a:lnTo>
                  <a:cubicBezTo>
                    <a:pt x="12682" y="7490"/>
                    <a:pt x="13233" y="6838"/>
                    <a:pt x="13176" y="6107"/>
                  </a:cubicBezTo>
                  <a:lnTo>
                    <a:pt x="12794" y="1228"/>
                  </a:lnTo>
                  <a:cubicBezTo>
                    <a:pt x="12740" y="526"/>
                    <a:pt x="12146" y="0"/>
                    <a:pt x="1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053175" y="3860175"/>
              <a:ext cx="293175" cy="177275"/>
            </a:xfrm>
            <a:custGeom>
              <a:rect b="b" l="l" r="r" t="t"/>
              <a:pathLst>
                <a:path extrusionOk="0" h="7091" w="11727">
                  <a:moveTo>
                    <a:pt x="10218" y="0"/>
                  </a:moveTo>
                  <a:cubicBezTo>
                    <a:pt x="10178" y="0"/>
                    <a:pt x="10137" y="2"/>
                    <a:pt x="10096" y="6"/>
                  </a:cubicBezTo>
                  <a:lnTo>
                    <a:pt x="1136" y="692"/>
                  </a:lnTo>
                  <a:cubicBezTo>
                    <a:pt x="495" y="748"/>
                    <a:pt x="1" y="1277"/>
                    <a:pt x="45" y="1918"/>
                  </a:cubicBezTo>
                  <a:lnTo>
                    <a:pt x="372" y="6044"/>
                  </a:lnTo>
                  <a:cubicBezTo>
                    <a:pt x="404" y="6641"/>
                    <a:pt x="940" y="7091"/>
                    <a:pt x="1563" y="7091"/>
                  </a:cubicBezTo>
                  <a:cubicBezTo>
                    <a:pt x="1586" y="7091"/>
                    <a:pt x="1608" y="7090"/>
                    <a:pt x="1631" y="7089"/>
                  </a:cubicBezTo>
                  <a:lnTo>
                    <a:pt x="10580" y="6392"/>
                  </a:lnTo>
                  <a:cubicBezTo>
                    <a:pt x="11232" y="6336"/>
                    <a:pt x="11726" y="5808"/>
                    <a:pt x="11681" y="5178"/>
                  </a:cubicBezTo>
                  <a:lnTo>
                    <a:pt x="11355" y="1041"/>
                  </a:lnTo>
                  <a:cubicBezTo>
                    <a:pt x="11313" y="451"/>
                    <a:pt x="10808" y="0"/>
                    <a:pt x="10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067800" y="3933650"/>
              <a:ext cx="267575" cy="29875"/>
            </a:xfrm>
            <a:custGeom>
              <a:rect b="b" l="l" r="r" t="t"/>
              <a:pathLst>
                <a:path extrusionOk="0" h="1195" w="10703">
                  <a:moveTo>
                    <a:pt x="10499" y="1"/>
                  </a:moveTo>
                  <a:cubicBezTo>
                    <a:pt x="10492" y="1"/>
                    <a:pt x="10485" y="1"/>
                    <a:pt x="10478" y="2"/>
                  </a:cubicBezTo>
                  <a:lnTo>
                    <a:pt x="202" y="800"/>
                  </a:lnTo>
                  <a:cubicBezTo>
                    <a:pt x="90" y="800"/>
                    <a:pt x="0" y="901"/>
                    <a:pt x="23" y="1014"/>
                  </a:cubicBezTo>
                  <a:cubicBezTo>
                    <a:pt x="23" y="1119"/>
                    <a:pt x="101" y="1194"/>
                    <a:pt x="204" y="1194"/>
                  </a:cubicBezTo>
                  <a:cubicBezTo>
                    <a:pt x="211" y="1194"/>
                    <a:pt x="218" y="1194"/>
                    <a:pt x="225" y="1193"/>
                  </a:cubicBezTo>
                  <a:lnTo>
                    <a:pt x="10501" y="395"/>
                  </a:lnTo>
                  <a:cubicBezTo>
                    <a:pt x="10613" y="373"/>
                    <a:pt x="10703" y="294"/>
                    <a:pt x="10680" y="182"/>
                  </a:cubicBezTo>
                  <a:cubicBezTo>
                    <a:pt x="10680" y="76"/>
                    <a:pt x="10602" y="1"/>
                    <a:pt x="10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191175" y="3877750"/>
              <a:ext cx="14650" cy="58800"/>
            </a:xfrm>
            <a:custGeom>
              <a:rect b="b" l="l" r="r" t="t"/>
              <a:pathLst>
                <a:path extrusionOk="0" h="2352" w="586">
                  <a:moveTo>
                    <a:pt x="203" y="0"/>
                  </a:moveTo>
                  <a:cubicBezTo>
                    <a:pt x="91" y="0"/>
                    <a:pt x="1" y="102"/>
                    <a:pt x="23" y="214"/>
                  </a:cubicBezTo>
                  <a:lnTo>
                    <a:pt x="169" y="2170"/>
                  </a:lnTo>
                  <a:cubicBezTo>
                    <a:pt x="169" y="2275"/>
                    <a:pt x="258" y="2351"/>
                    <a:pt x="361" y="2351"/>
                  </a:cubicBezTo>
                  <a:cubicBezTo>
                    <a:pt x="369" y="2351"/>
                    <a:pt x="376" y="2351"/>
                    <a:pt x="383" y="2350"/>
                  </a:cubicBezTo>
                  <a:cubicBezTo>
                    <a:pt x="495" y="2350"/>
                    <a:pt x="585" y="2249"/>
                    <a:pt x="563" y="2137"/>
                  </a:cubicBezTo>
                  <a:lnTo>
                    <a:pt x="417" y="180"/>
                  </a:lnTo>
                  <a:cubicBezTo>
                    <a:pt x="417" y="68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775200" y="3689500"/>
              <a:ext cx="750475" cy="453625"/>
            </a:xfrm>
            <a:custGeom>
              <a:rect b="b" l="l" r="r" t="t"/>
              <a:pathLst>
                <a:path extrusionOk="0" h="18145" w="30019">
                  <a:moveTo>
                    <a:pt x="29729" y="1"/>
                  </a:moveTo>
                  <a:cubicBezTo>
                    <a:pt x="29705" y="1"/>
                    <a:pt x="29682" y="3"/>
                    <a:pt x="29658" y="9"/>
                  </a:cubicBezTo>
                  <a:lnTo>
                    <a:pt x="27151" y="852"/>
                  </a:lnTo>
                  <a:cubicBezTo>
                    <a:pt x="27061" y="886"/>
                    <a:pt x="26983" y="987"/>
                    <a:pt x="26983" y="1100"/>
                  </a:cubicBezTo>
                  <a:lnTo>
                    <a:pt x="27196" y="15906"/>
                  </a:lnTo>
                  <a:lnTo>
                    <a:pt x="5150" y="17626"/>
                  </a:lnTo>
                  <a:lnTo>
                    <a:pt x="540" y="3101"/>
                  </a:lnTo>
                  <a:cubicBezTo>
                    <a:pt x="503" y="2989"/>
                    <a:pt x="404" y="2924"/>
                    <a:pt x="288" y="2924"/>
                  </a:cubicBezTo>
                  <a:cubicBezTo>
                    <a:pt x="264" y="2924"/>
                    <a:pt x="239" y="2927"/>
                    <a:pt x="214" y="2932"/>
                  </a:cubicBezTo>
                  <a:cubicBezTo>
                    <a:pt x="79" y="2977"/>
                    <a:pt x="1" y="3112"/>
                    <a:pt x="46" y="3258"/>
                  </a:cubicBezTo>
                  <a:lnTo>
                    <a:pt x="4711" y="17963"/>
                  </a:lnTo>
                  <a:cubicBezTo>
                    <a:pt x="4753" y="18069"/>
                    <a:pt x="4855" y="18144"/>
                    <a:pt x="4960" y="18144"/>
                  </a:cubicBezTo>
                  <a:cubicBezTo>
                    <a:pt x="4967" y="18144"/>
                    <a:pt x="4974" y="18144"/>
                    <a:pt x="4981" y="18143"/>
                  </a:cubicBezTo>
                  <a:lnTo>
                    <a:pt x="27477" y="16401"/>
                  </a:lnTo>
                  <a:cubicBezTo>
                    <a:pt x="27623" y="16389"/>
                    <a:pt x="27713" y="16277"/>
                    <a:pt x="27702" y="16142"/>
                  </a:cubicBezTo>
                  <a:lnTo>
                    <a:pt x="27489" y="1280"/>
                  </a:lnTo>
                  <a:lnTo>
                    <a:pt x="29827" y="493"/>
                  </a:lnTo>
                  <a:cubicBezTo>
                    <a:pt x="29951" y="448"/>
                    <a:pt x="30018" y="302"/>
                    <a:pt x="29984" y="167"/>
                  </a:cubicBezTo>
                  <a:cubicBezTo>
                    <a:pt x="29947" y="64"/>
                    <a:pt x="29841" y="1"/>
                    <a:pt x="29729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963525" y="3626075"/>
              <a:ext cx="393775" cy="167375"/>
            </a:xfrm>
            <a:custGeom>
              <a:rect b="b" l="l" r="r" t="t"/>
              <a:pathLst>
                <a:path extrusionOk="0" h="6695" w="15751">
                  <a:moveTo>
                    <a:pt x="15450" y="0"/>
                  </a:moveTo>
                  <a:cubicBezTo>
                    <a:pt x="15362" y="0"/>
                    <a:pt x="15278" y="47"/>
                    <a:pt x="15234" y="129"/>
                  </a:cubicBezTo>
                  <a:lnTo>
                    <a:pt x="12322" y="5379"/>
                  </a:lnTo>
                  <a:lnTo>
                    <a:pt x="2192" y="6166"/>
                  </a:lnTo>
                  <a:lnTo>
                    <a:pt x="495" y="3772"/>
                  </a:lnTo>
                  <a:cubicBezTo>
                    <a:pt x="441" y="3704"/>
                    <a:pt x="366" y="3669"/>
                    <a:pt x="291" y="3669"/>
                  </a:cubicBezTo>
                  <a:cubicBezTo>
                    <a:pt x="241" y="3669"/>
                    <a:pt x="191" y="3684"/>
                    <a:pt x="146" y="3715"/>
                  </a:cubicBezTo>
                  <a:cubicBezTo>
                    <a:pt x="34" y="3783"/>
                    <a:pt x="0" y="3952"/>
                    <a:pt x="90" y="4064"/>
                  </a:cubicBezTo>
                  <a:lnTo>
                    <a:pt x="1866" y="6582"/>
                  </a:lnTo>
                  <a:cubicBezTo>
                    <a:pt x="1911" y="6672"/>
                    <a:pt x="2013" y="6695"/>
                    <a:pt x="2102" y="6695"/>
                  </a:cubicBezTo>
                  <a:lnTo>
                    <a:pt x="12513" y="5897"/>
                  </a:lnTo>
                  <a:cubicBezTo>
                    <a:pt x="12592" y="5897"/>
                    <a:pt x="12670" y="5840"/>
                    <a:pt x="12715" y="5739"/>
                  </a:cubicBezTo>
                  <a:lnTo>
                    <a:pt x="15683" y="388"/>
                  </a:lnTo>
                  <a:cubicBezTo>
                    <a:pt x="15751" y="264"/>
                    <a:pt x="15717" y="107"/>
                    <a:pt x="15582" y="39"/>
                  </a:cubicBezTo>
                  <a:cubicBezTo>
                    <a:pt x="15540" y="13"/>
                    <a:pt x="15494" y="0"/>
                    <a:pt x="15450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911525" y="4166100"/>
              <a:ext cx="195075" cy="27325"/>
            </a:xfrm>
            <a:custGeom>
              <a:rect b="b" l="l" r="r" t="t"/>
              <a:pathLst>
                <a:path extrusionOk="0" h="1093" w="7803">
                  <a:moveTo>
                    <a:pt x="7529" y="0"/>
                  </a:moveTo>
                  <a:cubicBezTo>
                    <a:pt x="7523" y="0"/>
                    <a:pt x="7517" y="1"/>
                    <a:pt x="7510" y="1"/>
                  </a:cubicBezTo>
                  <a:lnTo>
                    <a:pt x="259" y="563"/>
                  </a:lnTo>
                  <a:cubicBezTo>
                    <a:pt x="113" y="586"/>
                    <a:pt x="0" y="709"/>
                    <a:pt x="12" y="844"/>
                  </a:cubicBezTo>
                  <a:cubicBezTo>
                    <a:pt x="33" y="984"/>
                    <a:pt x="146" y="1092"/>
                    <a:pt x="274" y="1092"/>
                  </a:cubicBezTo>
                  <a:cubicBezTo>
                    <a:pt x="280" y="1092"/>
                    <a:pt x="286" y="1092"/>
                    <a:pt x="293" y="1092"/>
                  </a:cubicBezTo>
                  <a:lnTo>
                    <a:pt x="7555" y="530"/>
                  </a:lnTo>
                  <a:cubicBezTo>
                    <a:pt x="7690" y="507"/>
                    <a:pt x="7803" y="383"/>
                    <a:pt x="7791" y="248"/>
                  </a:cubicBezTo>
                  <a:cubicBezTo>
                    <a:pt x="7781" y="109"/>
                    <a:pt x="7657" y="0"/>
                    <a:pt x="7529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914600" y="4205725"/>
              <a:ext cx="195100" cy="27325"/>
            </a:xfrm>
            <a:custGeom>
              <a:rect b="b" l="l" r="r" t="t"/>
              <a:pathLst>
                <a:path extrusionOk="0" h="1093" w="7804">
                  <a:moveTo>
                    <a:pt x="7531" y="1"/>
                  </a:moveTo>
                  <a:cubicBezTo>
                    <a:pt x="7524" y="1"/>
                    <a:pt x="7518" y="1"/>
                    <a:pt x="7511" y="1"/>
                  </a:cubicBezTo>
                  <a:lnTo>
                    <a:pt x="260" y="563"/>
                  </a:lnTo>
                  <a:cubicBezTo>
                    <a:pt x="113" y="586"/>
                    <a:pt x="1" y="710"/>
                    <a:pt x="23" y="845"/>
                  </a:cubicBezTo>
                  <a:cubicBezTo>
                    <a:pt x="34" y="984"/>
                    <a:pt x="147" y="1093"/>
                    <a:pt x="284" y="1093"/>
                  </a:cubicBezTo>
                  <a:cubicBezTo>
                    <a:pt x="291" y="1093"/>
                    <a:pt x="298" y="1092"/>
                    <a:pt x="305" y="1092"/>
                  </a:cubicBezTo>
                  <a:lnTo>
                    <a:pt x="7556" y="530"/>
                  </a:lnTo>
                  <a:cubicBezTo>
                    <a:pt x="7691" y="530"/>
                    <a:pt x="7803" y="384"/>
                    <a:pt x="7792" y="249"/>
                  </a:cubicBezTo>
                  <a:cubicBezTo>
                    <a:pt x="7781" y="109"/>
                    <a:pt x="7668" y="1"/>
                    <a:pt x="7531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917425" y="4245925"/>
              <a:ext cx="195075" cy="27100"/>
            </a:xfrm>
            <a:custGeom>
              <a:rect b="b" l="l" r="r" t="t"/>
              <a:pathLst>
                <a:path extrusionOk="0" h="1084" w="7803">
                  <a:moveTo>
                    <a:pt x="7531" y="0"/>
                  </a:moveTo>
                  <a:cubicBezTo>
                    <a:pt x="7524" y="0"/>
                    <a:pt x="7517" y="0"/>
                    <a:pt x="7510" y="1"/>
                  </a:cubicBezTo>
                  <a:lnTo>
                    <a:pt x="259" y="563"/>
                  </a:lnTo>
                  <a:cubicBezTo>
                    <a:pt x="113" y="574"/>
                    <a:pt x="0" y="709"/>
                    <a:pt x="23" y="844"/>
                  </a:cubicBezTo>
                  <a:cubicBezTo>
                    <a:pt x="33" y="978"/>
                    <a:pt x="137" y="1083"/>
                    <a:pt x="267" y="1083"/>
                  </a:cubicBezTo>
                  <a:cubicBezTo>
                    <a:pt x="279" y="1083"/>
                    <a:pt x="291" y="1082"/>
                    <a:pt x="304" y="1080"/>
                  </a:cubicBezTo>
                  <a:lnTo>
                    <a:pt x="7555" y="518"/>
                  </a:lnTo>
                  <a:cubicBezTo>
                    <a:pt x="7690" y="507"/>
                    <a:pt x="7803" y="394"/>
                    <a:pt x="7791" y="237"/>
                  </a:cubicBezTo>
                  <a:cubicBezTo>
                    <a:pt x="7781" y="108"/>
                    <a:pt x="7668" y="0"/>
                    <a:pt x="7531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699325" y="3617400"/>
              <a:ext cx="833075" cy="715425"/>
            </a:xfrm>
            <a:custGeom>
              <a:rect b="b" l="l" r="r" t="t"/>
              <a:pathLst>
                <a:path extrusionOk="0" h="28617" w="33323">
                  <a:moveTo>
                    <a:pt x="31751" y="1"/>
                  </a:moveTo>
                  <a:cubicBezTo>
                    <a:pt x="31732" y="1"/>
                    <a:pt x="31712" y="2"/>
                    <a:pt x="31693" y="4"/>
                  </a:cubicBezTo>
                  <a:cubicBezTo>
                    <a:pt x="31389" y="26"/>
                    <a:pt x="31164" y="296"/>
                    <a:pt x="31176" y="611"/>
                  </a:cubicBezTo>
                  <a:cubicBezTo>
                    <a:pt x="31187" y="907"/>
                    <a:pt x="31455" y="1129"/>
                    <a:pt x="31760" y="1129"/>
                  </a:cubicBezTo>
                  <a:cubicBezTo>
                    <a:pt x="31768" y="1129"/>
                    <a:pt x="31775" y="1128"/>
                    <a:pt x="31783" y="1128"/>
                  </a:cubicBezTo>
                  <a:cubicBezTo>
                    <a:pt x="32086" y="1094"/>
                    <a:pt x="32311" y="836"/>
                    <a:pt x="32300" y="521"/>
                  </a:cubicBezTo>
                  <a:cubicBezTo>
                    <a:pt x="32268" y="217"/>
                    <a:pt x="32021" y="1"/>
                    <a:pt x="31751" y="1"/>
                  </a:cubicBezTo>
                  <a:close/>
                  <a:moveTo>
                    <a:pt x="580" y="6860"/>
                  </a:moveTo>
                  <a:cubicBezTo>
                    <a:pt x="567" y="6860"/>
                    <a:pt x="553" y="6861"/>
                    <a:pt x="540" y="6862"/>
                  </a:cubicBezTo>
                  <a:cubicBezTo>
                    <a:pt x="225" y="6884"/>
                    <a:pt x="0" y="7154"/>
                    <a:pt x="23" y="7458"/>
                  </a:cubicBezTo>
                  <a:cubicBezTo>
                    <a:pt x="45" y="7765"/>
                    <a:pt x="302" y="7986"/>
                    <a:pt x="597" y="7986"/>
                  </a:cubicBezTo>
                  <a:cubicBezTo>
                    <a:pt x="604" y="7986"/>
                    <a:pt x="611" y="7986"/>
                    <a:pt x="619" y="7986"/>
                  </a:cubicBezTo>
                  <a:cubicBezTo>
                    <a:pt x="933" y="7952"/>
                    <a:pt x="1158" y="7683"/>
                    <a:pt x="1147" y="7379"/>
                  </a:cubicBezTo>
                  <a:cubicBezTo>
                    <a:pt x="1115" y="7089"/>
                    <a:pt x="867" y="6860"/>
                    <a:pt x="580" y="6860"/>
                  </a:cubicBezTo>
                  <a:close/>
                  <a:moveTo>
                    <a:pt x="32715" y="26671"/>
                  </a:moveTo>
                  <a:cubicBezTo>
                    <a:pt x="32708" y="26671"/>
                    <a:pt x="32701" y="26671"/>
                    <a:pt x="32693" y="26671"/>
                  </a:cubicBezTo>
                  <a:cubicBezTo>
                    <a:pt x="32379" y="26705"/>
                    <a:pt x="32142" y="26963"/>
                    <a:pt x="32176" y="27278"/>
                  </a:cubicBezTo>
                  <a:cubicBezTo>
                    <a:pt x="32197" y="27573"/>
                    <a:pt x="32435" y="27798"/>
                    <a:pt x="32714" y="27798"/>
                  </a:cubicBezTo>
                  <a:cubicBezTo>
                    <a:pt x="32733" y="27798"/>
                    <a:pt x="32753" y="27797"/>
                    <a:pt x="32772" y="27795"/>
                  </a:cubicBezTo>
                  <a:cubicBezTo>
                    <a:pt x="33087" y="27773"/>
                    <a:pt x="33323" y="27503"/>
                    <a:pt x="33300" y="27199"/>
                  </a:cubicBezTo>
                  <a:cubicBezTo>
                    <a:pt x="33268" y="26892"/>
                    <a:pt x="33010" y="26671"/>
                    <a:pt x="32715" y="26671"/>
                  </a:cubicBezTo>
                  <a:close/>
                  <a:moveTo>
                    <a:pt x="7078" y="27488"/>
                  </a:moveTo>
                  <a:cubicBezTo>
                    <a:pt x="7057" y="27488"/>
                    <a:pt x="7036" y="27489"/>
                    <a:pt x="7016" y="27492"/>
                  </a:cubicBezTo>
                  <a:cubicBezTo>
                    <a:pt x="6712" y="27514"/>
                    <a:pt x="6487" y="27784"/>
                    <a:pt x="6498" y="28099"/>
                  </a:cubicBezTo>
                  <a:cubicBezTo>
                    <a:pt x="6520" y="28395"/>
                    <a:pt x="6778" y="28616"/>
                    <a:pt x="7083" y="28616"/>
                  </a:cubicBezTo>
                  <a:cubicBezTo>
                    <a:pt x="7090" y="28616"/>
                    <a:pt x="7098" y="28616"/>
                    <a:pt x="7105" y="28616"/>
                  </a:cubicBezTo>
                  <a:cubicBezTo>
                    <a:pt x="7409" y="28582"/>
                    <a:pt x="7634" y="28324"/>
                    <a:pt x="7623" y="28009"/>
                  </a:cubicBezTo>
                  <a:cubicBezTo>
                    <a:pt x="7591" y="27704"/>
                    <a:pt x="7364" y="27488"/>
                    <a:pt x="7078" y="27488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794875" y="4664550"/>
              <a:ext cx="134375" cy="144775"/>
            </a:xfrm>
            <a:custGeom>
              <a:rect b="b" l="l" r="r" t="t"/>
              <a:pathLst>
                <a:path extrusionOk="0" h="5791" w="5375">
                  <a:moveTo>
                    <a:pt x="1741" y="0"/>
                  </a:moveTo>
                  <a:cubicBezTo>
                    <a:pt x="1481" y="0"/>
                    <a:pt x="1246" y="169"/>
                    <a:pt x="1170" y="434"/>
                  </a:cubicBezTo>
                  <a:lnTo>
                    <a:pt x="91" y="4380"/>
                  </a:lnTo>
                  <a:cubicBezTo>
                    <a:pt x="1" y="4707"/>
                    <a:pt x="192" y="5021"/>
                    <a:pt x="507" y="5111"/>
                  </a:cubicBezTo>
                  <a:lnTo>
                    <a:pt x="3149" y="5775"/>
                  </a:lnTo>
                  <a:cubicBezTo>
                    <a:pt x="3196" y="5785"/>
                    <a:pt x="3243" y="5790"/>
                    <a:pt x="3289" y="5790"/>
                  </a:cubicBezTo>
                  <a:cubicBezTo>
                    <a:pt x="3538" y="5790"/>
                    <a:pt x="3760" y="5641"/>
                    <a:pt x="3846" y="5404"/>
                  </a:cubicBezTo>
                  <a:lnTo>
                    <a:pt x="5251" y="1536"/>
                  </a:lnTo>
                  <a:cubicBezTo>
                    <a:pt x="5375" y="1221"/>
                    <a:pt x="5195" y="862"/>
                    <a:pt x="4857" y="783"/>
                  </a:cubicBezTo>
                  <a:lnTo>
                    <a:pt x="1889" y="18"/>
                  </a:lnTo>
                  <a:cubicBezTo>
                    <a:pt x="1840" y="6"/>
                    <a:pt x="1790" y="0"/>
                    <a:pt x="1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310625" y="4338975"/>
              <a:ext cx="110200" cy="33475"/>
            </a:xfrm>
            <a:custGeom>
              <a:rect b="b" l="l" r="r" t="t"/>
              <a:pathLst>
                <a:path extrusionOk="0" h="1339" w="4408">
                  <a:moveTo>
                    <a:pt x="4408" y="0"/>
                  </a:moveTo>
                  <a:lnTo>
                    <a:pt x="1" y="113"/>
                  </a:lnTo>
                  <a:lnTo>
                    <a:pt x="776" y="1338"/>
                  </a:lnTo>
                  <a:lnTo>
                    <a:pt x="44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119225" y="4344025"/>
              <a:ext cx="99525" cy="35150"/>
            </a:xfrm>
            <a:custGeom>
              <a:rect b="b" l="l" r="r" t="t"/>
              <a:pathLst>
                <a:path extrusionOk="0" h="1406" w="3981">
                  <a:moveTo>
                    <a:pt x="3980" y="1"/>
                  </a:moveTo>
                  <a:lnTo>
                    <a:pt x="0" y="102"/>
                  </a:lnTo>
                  <a:lnTo>
                    <a:pt x="214" y="1406"/>
                  </a:lnTo>
                  <a:lnTo>
                    <a:pt x="3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924725" y="4348800"/>
              <a:ext cx="106000" cy="43325"/>
            </a:xfrm>
            <a:custGeom>
              <a:rect b="b" l="l" r="r" t="t"/>
              <a:pathLst>
                <a:path extrusionOk="0" h="1733" w="4240">
                  <a:moveTo>
                    <a:pt x="4239" y="1"/>
                  </a:moveTo>
                  <a:lnTo>
                    <a:pt x="1" y="102"/>
                  </a:lnTo>
                  <a:lnTo>
                    <a:pt x="3654" y="1732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809775" y="4792875"/>
              <a:ext cx="66350" cy="36575"/>
            </a:xfrm>
            <a:custGeom>
              <a:rect b="b" l="l" r="r" t="t"/>
              <a:pathLst>
                <a:path extrusionOk="0" h="1463" w="2654">
                  <a:moveTo>
                    <a:pt x="1" y="1"/>
                  </a:moveTo>
                  <a:lnTo>
                    <a:pt x="2384" y="1462"/>
                  </a:lnTo>
                  <a:lnTo>
                    <a:pt x="2654" y="6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1190625" y="4806925"/>
              <a:ext cx="73650" cy="27850"/>
            </a:xfrm>
            <a:custGeom>
              <a:rect b="b" l="l" r="r" t="t"/>
              <a:pathLst>
                <a:path extrusionOk="0" h="1114" w="2946">
                  <a:moveTo>
                    <a:pt x="2946" y="1"/>
                  </a:moveTo>
                  <a:lnTo>
                    <a:pt x="0" y="214"/>
                  </a:lnTo>
                  <a:lnTo>
                    <a:pt x="135" y="1114"/>
                  </a:lnTo>
                  <a:lnTo>
                    <a:pt x="2946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1158000" y="4675600"/>
              <a:ext cx="117250" cy="136450"/>
            </a:xfrm>
            <a:custGeom>
              <a:rect b="b" l="l" r="r" t="t"/>
              <a:pathLst>
                <a:path extrusionOk="0" h="5458" w="4690">
                  <a:moveTo>
                    <a:pt x="3692" y="1"/>
                  </a:moveTo>
                  <a:cubicBezTo>
                    <a:pt x="3672" y="1"/>
                    <a:pt x="3652" y="2"/>
                    <a:pt x="3632" y="4"/>
                  </a:cubicBezTo>
                  <a:lnTo>
                    <a:pt x="586" y="240"/>
                  </a:lnTo>
                  <a:cubicBezTo>
                    <a:pt x="237" y="273"/>
                    <a:pt x="1" y="588"/>
                    <a:pt x="68" y="926"/>
                  </a:cubicBezTo>
                  <a:lnTo>
                    <a:pt x="788" y="4973"/>
                  </a:lnTo>
                  <a:cubicBezTo>
                    <a:pt x="841" y="5261"/>
                    <a:pt x="1077" y="5458"/>
                    <a:pt x="1360" y="5458"/>
                  </a:cubicBezTo>
                  <a:cubicBezTo>
                    <a:pt x="1376" y="5458"/>
                    <a:pt x="1391" y="5457"/>
                    <a:pt x="1406" y="5456"/>
                  </a:cubicBezTo>
                  <a:lnTo>
                    <a:pt x="4116" y="5254"/>
                  </a:lnTo>
                  <a:cubicBezTo>
                    <a:pt x="4453" y="5231"/>
                    <a:pt x="4689" y="4928"/>
                    <a:pt x="4667" y="4613"/>
                  </a:cubicBezTo>
                  <a:lnTo>
                    <a:pt x="4273" y="532"/>
                  </a:lnTo>
                  <a:cubicBezTo>
                    <a:pt x="4241" y="237"/>
                    <a:pt x="3992" y="1"/>
                    <a:pt x="3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1530425" y="4732175"/>
              <a:ext cx="63250" cy="39650"/>
            </a:xfrm>
            <a:custGeom>
              <a:rect b="b" l="l" r="r" t="t"/>
              <a:pathLst>
                <a:path extrusionOk="0" h="1586" w="2530">
                  <a:moveTo>
                    <a:pt x="2530" y="0"/>
                  </a:moveTo>
                  <a:lnTo>
                    <a:pt x="0" y="1068"/>
                  </a:lnTo>
                  <a:lnTo>
                    <a:pt x="259" y="1586"/>
                  </a:lnTo>
                  <a:lnTo>
                    <a:pt x="2530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3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1223" name="Google Shape;1223;p38"/>
            <p:cNvSpPr/>
            <p:nvPr/>
          </p:nvSpPr>
          <p:spPr>
            <a:xfrm>
              <a:off x="4062275" y="5769925"/>
              <a:ext cx="799925" cy="558250"/>
            </a:xfrm>
            <a:custGeom>
              <a:rect b="b" l="l" r="r" t="t"/>
              <a:pathLst>
                <a:path extrusionOk="0" h="22330" w="31997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4074075" y="5770000"/>
              <a:ext cx="788125" cy="558175"/>
            </a:xfrm>
            <a:custGeom>
              <a:rect b="b" l="l" r="r" t="t"/>
              <a:pathLst>
                <a:path extrusionOk="0" h="22327" w="31525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4083650" y="6074050"/>
              <a:ext cx="887050" cy="1001150"/>
            </a:xfrm>
            <a:custGeom>
              <a:rect b="b" l="l" r="r" t="t"/>
              <a:pathLst>
                <a:path extrusionOk="0" h="40046" w="35482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4480500" y="6086225"/>
              <a:ext cx="111600" cy="76375"/>
            </a:xfrm>
            <a:custGeom>
              <a:rect b="b" l="l" r="r" t="t"/>
              <a:pathLst>
                <a:path extrusionOk="0" h="3055" w="4464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4679200" y="6009150"/>
              <a:ext cx="116125" cy="64925"/>
            </a:xfrm>
            <a:custGeom>
              <a:rect b="b" l="l" r="r" t="t"/>
              <a:pathLst>
                <a:path extrusionOk="0" h="2597" w="4645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4691025" y="6028225"/>
              <a:ext cx="369900" cy="862875"/>
            </a:xfrm>
            <a:custGeom>
              <a:rect b="b" l="l" r="r" t="t"/>
              <a:pathLst>
                <a:path extrusionOk="0" h="34515" w="14796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790800" y="5991625"/>
              <a:ext cx="270675" cy="862375"/>
            </a:xfrm>
            <a:custGeom>
              <a:rect b="b" l="l" r="r" t="t"/>
              <a:pathLst>
                <a:path extrusionOk="0" h="34495" w="10827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4190175" y="5900425"/>
              <a:ext cx="100350" cy="127650"/>
            </a:xfrm>
            <a:custGeom>
              <a:rect b="b" l="l" r="r" t="t"/>
              <a:pathLst>
                <a:path extrusionOk="0" h="5106" w="4014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4628900" y="5925925"/>
              <a:ext cx="300" cy="25"/>
            </a:xfrm>
            <a:custGeom>
              <a:rect b="b" l="l" r="r" t="t"/>
              <a:pathLst>
                <a:path extrusionOk="0" h="1" w="12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4550200" y="5899675"/>
              <a:ext cx="128750" cy="84825"/>
            </a:xfrm>
            <a:custGeom>
              <a:rect b="b" l="l" r="r" t="t"/>
              <a:pathLst>
                <a:path extrusionOk="0" h="3393" w="515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4612325" y="5967800"/>
              <a:ext cx="300" cy="1525"/>
            </a:xfrm>
            <a:custGeom>
              <a:rect b="b" l="l" r="r" t="t"/>
              <a:pathLst>
                <a:path extrusionOk="0" h="61" w="12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4474325" y="5870850"/>
              <a:ext cx="575" cy="25"/>
            </a:xfrm>
            <a:custGeom>
              <a:rect b="b" l="l" r="r" t="t"/>
              <a:pathLst>
                <a:path extrusionOk="0" h="1" w="23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4445925" y="5844375"/>
              <a:ext cx="77600" cy="43375"/>
            </a:xfrm>
            <a:custGeom>
              <a:rect b="b" l="l" r="r" t="t"/>
              <a:pathLst>
                <a:path extrusionOk="0" h="1735" w="3104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4451200" y="5873225"/>
              <a:ext cx="1225" cy="450"/>
            </a:xfrm>
            <a:custGeom>
              <a:rect b="b" l="l" r="r" t="t"/>
              <a:pathLst>
                <a:path extrusionOk="0" h="18" w="49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4116250" y="6159425"/>
              <a:ext cx="43575" cy="50975"/>
            </a:xfrm>
            <a:custGeom>
              <a:rect b="b" l="l" r="r" t="t"/>
              <a:pathLst>
                <a:path extrusionOk="0" h="2039" w="1743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4213200" y="5831900"/>
              <a:ext cx="45575" cy="46075"/>
            </a:xfrm>
            <a:custGeom>
              <a:rect b="b" l="l" r="r" t="t"/>
              <a:pathLst>
                <a:path extrusionOk="0" h="1843" w="1823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4253675" y="5811375"/>
              <a:ext cx="18875" cy="19125"/>
            </a:xfrm>
            <a:custGeom>
              <a:rect b="b" l="l" r="r" t="t"/>
              <a:pathLst>
                <a:path extrusionOk="0" h="765" w="755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4149700" y="6069450"/>
              <a:ext cx="25300" cy="24950"/>
            </a:xfrm>
            <a:custGeom>
              <a:rect b="b" l="l" r="r" t="t"/>
              <a:pathLst>
                <a:path extrusionOk="0" h="998" w="1012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4348125" y="5918400"/>
              <a:ext cx="43300" cy="42325"/>
            </a:xfrm>
            <a:custGeom>
              <a:rect b="b" l="l" r="r" t="t"/>
              <a:pathLst>
                <a:path extrusionOk="0" h="1693" w="1732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4334350" y="5976425"/>
              <a:ext cx="24475" cy="24100"/>
            </a:xfrm>
            <a:custGeom>
              <a:rect b="b" l="l" r="r" t="t"/>
              <a:pathLst>
                <a:path extrusionOk="0" h="964" w="979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4518450" y="6015775"/>
              <a:ext cx="21950" cy="22000"/>
            </a:xfrm>
            <a:custGeom>
              <a:rect b="b" l="l" r="r" t="t"/>
              <a:pathLst>
                <a:path extrusionOk="0" h="880" w="878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4556100" y="5835775"/>
              <a:ext cx="31225" cy="31525"/>
            </a:xfrm>
            <a:custGeom>
              <a:rect b="b" l="l" r="r" t="t"/>
              <a:pathLst>
                <a:path extrusionOk="0" h="1261" w="1249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4605475" y="5863200"/>
              <a:ext cx="14250" cy="10150"/>
            </a:xfrm>
            <a:custGeom>
              <a:rect b="b" l="l" r="r" t="t"/>
              <a:pathLst>
                <a:path extrusionOk="0" h="406" w="57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4750050" y="5957725"/>
              <a:ext cx="19400" cy="18925"/>
            </a:xfrm>
            <a:custGeom>
              <a:rect b="b" l="l" r="r" t="t"/>
              <a:pathLst>
                <a:path extrusionOk="0" h="757" w="776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4182575" y="6218775"/>
              <a:ext cx="511000" cy="824675"/>
            </a:xfrm>
            <a:custGeom>
              <a:rect b="b" l="l" r="r" t="t"/>
              <a:pathLst>
                <a:path extrusionOk="0" h="32987" w="2044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4381275" y="6130500"/>
              <a:ext cx="469400" cy="845500"/>
            </a:xfrm>
            <a:custGeom>
              <a:rect b="b" l="l" r="r" t="t"/>
              <a:pathLst>
                <a:path extrusionOk="0" h="33820" w="18776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4579725" y="6041975"/>
              <a:ext cx="390700" cy="873875"/>
            </a:xfrm>
            <a:custGeom>
              <a:rect b="b" l="l" r="r" t="t"/>
              <a:pathLst>
                <a:path extrusionOk="0" h="34955" w="15628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0" name="Google Shape;1250;p38"/>
          <p:cNvSpPr txBox="1"/>
          <p:nvPr>
            <p:ph idx="4294967295" type="title"/>
          </p:nvPr>
        </p:nvSpPr>
        <p:spPr>
          <a:xfrm>
            <a:off x="3785875" y="1129300"/>
            <a:ext cx="1467000" cy="1068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</a:rPr>
              <a:t>02</a:t>
            </a:r>
            <a:endParaRPr sz="7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5" name="Google Shape;1255;p39" title="video2210607559 (online-video-cutter.com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300" y="306350"/>
            <a:ext cx="6434935" cy="4558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6" name="Google Shape;1256;p39"/>
          <p:cNvGrpSpPr/>
          <p:nvPr/>
        </p:nvGrpSpPr>
        <p:grpSpPr>
          <a:xfrm>
            <a:off x="7201275" y="396700"/>
            <a:ext cx="285575" cy="285575"/>
            <a:chOff x="5719425" y="7613975"/>
            <a:chExt cx="285575" cy="285575"/>
          </a:xfrm>
        </p:grpSpPr>
        <p:sp>
          <p:nvSpPr>
            <p:cNvPr id="1257" name="Google Shape;1257;p39"/>
            <p:cNvSpPr/>
            <p:nvPr/>
          </p:nvSpPr>
          <p:spPr>
            <a:xfrm>
              <a:off x="5853500" y="7613975"/>
              <a:ext cx="16875" cy="107400"/>
            </a:xfrm>
            <a:custGeom>
              <a:rect b="b" l="l" r="r" t="t"/>
              <a:pathLst>
                <a:path extrusionOk="0" h="4296" w="675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5853500" y="7792175"/>
              <a:ext cx="16875" cy="107375"/>
            </a:xfrm>
            <a:custGeom>
              <a:rect b="b" l="l" r="r" t="t"/>
              <a:pathLst>
                <a:path extrusionOk="0" h="4295" w="675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5897325" y="7748600"/>
              <a:ext cx="107675" cy="16900"/>
            </a:xfrm>
            <a:custGeom>
              <a:rect b="b" l="l" r="r" t="t"/>
              <a:pathLst>
                <a:path extrusionOk="0" h="676" w="4307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5719425" y="7748600"/>
              <a:ext cx="107375" cy="16900"/>
            </a:xfrm>
            <a:custGeom>
              <a:rect b="b" l="l" r="r" t="t"/>
              <a:pathLst>
                <a:path extrusionOk="0" h="676" w="4295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5780975" y="7676450"/>
              <a:ext cx="64100" cy="63100"/>
            </a:xfrm>
            <a:custGeom>
              <a:rect b="b" l="l" r="r" t="t"/>
              <a:pathLst>
                <a:path extrusionOk="0" h="2524" w="2564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5878775" y="7774525"/>
              <a:ext cx="64400" cy="63125"/>
            </a:xfrm>
            <a:custGeom>
              <a:rect b="b" l="l" r="r" t="t"/>
              <a:pathLst>
                <a:path extrusionOk="0" h="2525" w="2576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5878775" y="7676450"/>
              <a:ext cx="64400" cy="63100"/>
            </a:xfrm>
            <a:custGeom>
              <a:rect b="b" l="l" r="r" t="t"/>
              <a:pathLst>
                <a:path extrusionOk="0" h="2524" w="2576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5780975" y="7774325"/>
              <a:ext cx="64100" cy="63325"/>
            </a:xfrm>
            <a:custGeom>
              <a:rect b="b" l="l" r="r" t="t"/>
              <a:pathLst>
                <a:path extrusionOk="0" h="2533" w="2564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5" name="Google Shape;1265;p39"/>
          <p:cNvGrpSpPr/>
          <p:nvPr/>
        </p:nvGrpSpPr>
        <p:grpSpPr>
          <a:xfrm rot="-1249458">
            <a:off x="669292" y="235495"/>
            <a:ext cx="1131965" cy="1159509"/>
            <a:chOff x="5145200" y="5500050"/>
            <a:chExt cx="929800" cy="952425"/>
          </a:xfrm>
        </p:grpSpPr>
        <p:sp>
          <p:nvSpPr>
            <p:cNvPr id="1266" name="Google Shape;1266;p39"/>
            <p:cNvSpPr/>
            <p:nvPr/>
          </p:nvSpPr>
          <p:spPr>
            <a:xfrm>
              <a:off x="5145200" y="5500050"/>
              <a:ext cx="905050" cy="795425"/>
            </a:xfrm>
            <a:custGeom>
              <a:rect b="b" l="l" r="r" t="t"/>
              <a:pathLst>
                <a:path extrusionOk="0" h="31817" w="36202">
                  <a:moveTo>
                    <a:pt x="16875" y="2567"/>
                  </a:moveTo>
                  <a:cubicBezTo>
                    <a:pt x="17848" y="2567"/>
                    <a:pt x="18686" y="3350"/>
                    <a:pt x="18686" y="4377"/>
                  </a:cubicBezTo>
                  <a:lnTo>
                    <a:pt x="18686" y="9357"/>
                  </a:lnTo>
                  <a:cubicBezTo>
                    <a:pt x="18686" y="10200"/>
                    <a:pt x="18068" y="10953"/>
                    <a:pt x="17224" y="11122"/>
                  </a:cubicBezTo>
                  <a:cubicBezTo>
                    <a:pt x="17110" y="11145"/>
                    <a:pt x="16995" y="11156"/>
                    <a:pt x="16881" y="11156"/>
                  </a:cubicBezTo>
                  <a:cubicBezTo>
                    <a:pt x="16161" y="11156"/>
                    <a:pt x="15494" y="10710"/>
                    <a:pt x="15212" y="10020"/>
                  </a:cubicBezTo>
                  <a:lnTo>
                    <a:pt x="13346" y="5411"/>
                  </a:lnTo>
                  <a:cubicBezTo>
                    <a:pt x="12919" y="4354"/>
                    <a:pt x="13548" y="3174"/>
                    <a:pt x="14661" y="2971"/>
                  </a:cubicBezTo>
                  <a:lnTo>
                    <a:pt x="16527" y="2600"/>
                  </a:lnTo>
                  <a:cubicBezTo>
                    <a:pt x="16644" y="2578"/>
                    <a:pt x="16760" y="2567"/>
                    <a:pt x="16875" y="2567"/>
                  </a:cubicBezTo>
                  <a:close/>
                  <a:moveTo>
                    <a:pt x="23871" y="3984"/>
                  </a:moveTo>
                  <a:cubicBezTo>
                    <a:pt x="24213" y="3984"/>
                    <a:pt x="24560" y="4080"/>
                    <a:pt x="24869" y="4287"/>
                  </a:cubicBezTo>
                  <a:lnTo>
                    <a:pt x="26455" y="5355"/>
                  </a:lnTo>
                  <a:cubicBezTo>
                    <a:pt x="27399" y="5973"/>
                    <a:pt x="27523" y="7311"/>
                    <a:pt x="26724" y="8120"/>
                  </a:cubicBezTo>
                  <a:lnTo>
                    <a:pt x="23194" y="11650"/>
                  </a:lnTo>
                  <a:cubicBezTo>
                    <a:pt x="22846" y="11999"/>
                    <a:pt x="22382" y="12181"/>
                    <a:pt x="21914" y="12181"/>
                  </a:cubicBezTo>
                  <a:cubicBezTo>
                    <a:pt x="21567" y="12181"/>
                    <a:pt x="21218" y="12081"/>
                    <a:pt x="20912" y="11875"/>
                  </a:cubicBezTo>
                  <a:cubicBezTo>
                    <a:pt x="20204" y="11403"/>
                    <a:pt x="19934" y="10470"/>
                    <a:pt x="20260" y="9683"/>
                  </a:cubicBezTo>
                  <a:lnTo>
                    <a:pt x="22194" y="5085"/>
                  </a:lnTo>
                  <a:cubicBezTo>
                    <a:pt x="22488" y="4390"/>
                    <a:pt x="23169" y="3984"/>
                    <a:pt x="23871" y="3984"/>
                  </a:cubicBezTo>
                  <a:close/>
                  <a:moveTo>
                    <a:pt x="9061" y="6863"/>
                  </a:moveTo>
                  <a:cubicBezTo>
                    <a:pt x="9518" y="6863"/>
                    <a:pt x="9979" y="7035"/>
                    <a:pt x="10333" y="7390"/>
                  </a:cubicBezTo>
                  <a:lnTo>
                    <a:pt x="13863" y="10920"/>
                  </a:lnTo>
                  <a:cubicBezTo>
                    <a:pt x="14459" y="11527"/>
                    <a:pt x="14560" y="12482"/>
                    <a:pt x="14088" y="13191"/>
                  </a:cubicBezTo>
                  <a:cubicBezTo>
                    <a:pt x="13741" y="13706"/>
                    <a:pt x="13170" y="13991"/>
                    <a:pt x="12584" y="13991"/>
                  </a:cubicBezTo>
                  <a:cubicBezTo>
                    <a:pt x="12352" y="13991"/>
                    <a:pt x="12119" y="13946"/>
                    <a:pt x="11896" y="13854"/>
                  </a:cubicBezTo>
                  <a:lnTo>
                    <a:pt x="7297" y="11920"/>
                  </a:lnTo>
                  <a:cubicBezTo>
                    <a:pt x="6241" y="11471"/>
                    <a:pt x="5858" y="10189"/>
                    <a:pt x="6499" y="9245"/>
                  </a:cubicBezTo>
                  <a:lnTo>
                    <a:pt x="7567" y="7659"/>
                  </a:lnTo>
                  <a:cubicBezTo>
                    <a:pt x="7917" y="7134"/>
                    <a:pt x="8487" y="6863"/>
                    <a:pt x="9061" y="6863"/>
                  </a:cubicBezTo>
                  <a:close/>
                  <a:moveTo>
                    <a:pt x="29390" y="10987"/>
                  </a:moveTo>
                  <a:cubicBezTo>
                    <a:pt x="30221" y="10987"/>
                    <a:pt x="30984" y="11563"/>
                    <a:pt x="31143" y="12437"/>
                  </a:cubicBezTo>
                  <a:lnTo>
                    <a:pt x="31514" y="14304"/>
                  </a:lnTo>
                  <a:cubicBezTo>
                    <a:pt x="31727" y="15417"/>
                    <a:pt x="30884" y="16462"/>
                    <a:pt x="29737" y="16462"/>
                  </a:cubicBezTo>
                  <a:lnTo>
                    <a:pt x="24757" y="16462"/>
                  </a:lnTo>
                  <a:cubicBezTo>
                    <a:pt x="23891" y="16462"/>
                    <a:pt x="23149" y="15855"/>
                    <a:pt x="22981" y="15001"/>
                  </a:cubicBezTo>
                  <a:cubicBezTo>
                    <a:pt x="22812" y="14135"/>
                    <a:pt x="23295" y="13303"/>
                    <a:pt x="24094" y="12988"/>
                  </a:cubicBezTo>
                  <a:lnTo>
                    <a:pt x="28703" y="11122"/>
                  </a:lnTo>
                  <a:cubicBezTo>
                    <a:pt x="28930" y="11030"/>
                    <a:pt x="29162" y="10987"/>
                    <a:pt x="29390" y="10987"/>
                  </a:cubicBezTo>
                  <a:close/>
                  <a:moveTo>
                    <a:pt x="11581" y="15450"/>
                  </a:moveTo>
                  <a:cubicBezTo>
                    <a:pt x="12446" y="15450"/>
                    <a:pt x="13188" y="16046"/>
                    <a:pt x="13357" y="16912"/>
                  </a:cubicBezTo>
                  <a:cubicBezTo>
                    <a:pt x="13526" y="17766"/>
                    <a:pt x="13031" y="18598"/>
                    <a:pt x="12244" y="18913"/>
                  </a:cubicBezTo>
                  <a:lnTo>
                    <a:pt x="7635" y="20791"/>
                  </a:lnTo>
                  <a:cubicBezTo>
                    <a:pt x="7412" y="20878"/>
                    <a:pt x="7183" y="20919"/>
                    <a:pt x="6960" y="20919"/>
                  </a:cubicBezTo>
                  <a:cubicBezTo>
                    <a:pt x="6123" y="20919"/>
                    <a:pt x="5355" y="20342"/>
                    <a:pt x="5195" y="19464"/>
                  </a:cubicBezTo>
                  <a:lnTo>
                    <a:pt x="4824" y="17598"/>
                  </a:lnTo>
                  <a:cubicBezTo>
                    <a:pt x="4610" y="16485"/>
                    <a:pt x="5454" y="15450"/>
                    <a:pt x="6600" y="15450"/>
                  </a:cubicBezTo>
                  <a:close/>
                  <a:moveTo>
                    <a:pt x="23753" y="17910"/>
                  </a:moveTo>
                  <a:cubicBezTo>
                    <a:pt x="23985" y="17910"/>
                    <a:pt x="24219" y="17955"/>
                    <a:pt x="24442" y="18047"/>
                  </a:cubicBezTo>
                  <a:lnTo>
                    <a:pt x="29040" y="19981"/>
                  </a:lnTo>
                  <a:cubicBezTo>
                    <a:pt x="30075" y="20420"/>
                    <a:pt x="30468" y="21712"/>
                    <a:pt x="29839" y="22657"/>
                  </a:cubicBezTo>
                  <a:lnTo>
                    <a:pt x="28770" y="24242"/>
                  </a:lnTo>
                  <a:cubicBezTo>
                    <a:pt x="28420" y="24767"/>
                    <a:pt x="27851" y="25039"/>
                    <a:pt x="27277" y="25039"/>
                  </a:cubicBezTo>
                  <a:cubicBezTo>
                    <a:pt x="26819" y="25039"/>
                    <a:pt x="26359" y="24866"/>
                    <a:pt x="26005" y="24512"/>
                  </a:cubicBezTo>
                  <a:lnTo>
                    <a:pt x="22475" y="20982"/>
                  </a:lnTo>
                  <a:cubicBezTo>
                    <a:pt x="21868" y="20375"/>
                    <a:pt x="21778" y="19419"/>
                    <a:pt x="22250" y="18711"/>
                  </a:cubicBezTo>
                  <a:cubicBezTo>
                    <a:pt x="22596" y="18195"/>
                    <a:pt x="23168" y="17910"/>
                    <a:pt x="23753" y="17910"/>
                  </a:cubicBezTo>
                  <a:close/>
                  <a:moveTo>
                    <a:pt x="14410" y="19720"/>
                  </a:moveTo>
                  <a:cubicBezTo>
                    <a:pt x="14755" y="19720"/>
                    <a:pt x="15102" y="19820"/>
                    <a:pt x="15403" y="20026"/>
                  </a:cubicBezTo>
                  <a:cubicBezTo>
                    <a:pt x="16123" y="20498"/>
                    <a:pt x="16393" y="21431"/>
                    <a:pt x="16066" y="22218"/>
                  </a:cubicBezTo>
                  <a:lnTo>
                    <a:pt x="14133" y="26816"/>
                  </a:lnTo>
                  <a:cubicBezTo>
                    <a:pt x="13840" y="27522"/>
                    <a:pt x="13166" y="27922"/>
                    <a:pt x="12469" y="27922"/>
                  </a:cubicBezTo>
                  <a:cubicBezTo>
                    <a:pt x="12122" y="27922"/>
                    <a:pt x="11771" y="27824"/>
                    <a:pt x="11457" y="27615"/>
                  </a:cubicBezTo>
                  <a:lnTo>
                    <a:pt x="9872" y="26547"/>
                  </a:lnTo>
                  <a:cubicBezTo>
                    <a:pt x="8928" y="25917"/>
                    <a:pt x="8804" y="24579"/>
                    <a:pt x="9602" y="23781"/>
                  </a:cubicBezTo>
                  <a:lnTo>
                    <a:pt x="13132" y="20251"/>
                  </a:lnTo>
                  <a:cubicBezTo>
                    <a:pt x="13481" y="19902"/>
                    <a:pt x="13945" y="19720"/>
                    <a:pt x="14410" y="19720"/>
                  </a:cubicBezTo>
                  <a:close/>
                  <a:moveTo>
                    <a:pt x="19456" y="20745"/>
                  </a:moveTo>
                  <a:cubicBezTo>
                    <a:pt x="20176" y="20745"/>
                    <a:pt x="20844" y="21191"/>
                    <a:pt x="21126" y="21881"/>
                  </a:cubicBezTo>
                  <a:lnTo>
                    <a:pt x="22992" y="26490"/>
                  </a:lnTo>
                  <a:cubicBezTo>
                    <a:pt x="23430" y="27547"/>
                    <a:pt x="22801" y="28728"/>
                    <a:pt x="21676" y="28952"/>
                  </a:cubicBezTo>
                  <a:lnTo>
                    <a:pt x="19810" y="29312"/>
                  </a:lnTo>
                  <a:cubicBezTo>
                    <a:pt x="19693" y="29335"/>
                    <a:pt x="19577" y="29345"/>
                    <a:pt x="19463" y="29345"/>
                  </a:cubicBezTo>
                  <a:cubicBezTo>
                    <a:pt x="18489" y="29345"/>
                    <a:pt x="17652" y="28563"/>
                    <a:pt x="17652" y="27547"/>
                  </a:cubicBezTo>
                  <a:lnTo>
                    <a:pt x="17652" y="22556"/>
                  </a:lnTo>
                  <a:cubicBezTo>
                    <a:pt x="17652" y="21701"/>
                    <a:pt x="18259" y="20959"/>
                    <a:pt x="19113" y="20779"/>
                  </a:cubicBezTo>
                  <a:cubicBezTo>
                    <a:pt x="19228" y="20756"/>
                    <a:pt x="19343" y="20745"/>
                    <a:pt x="19456" y="20745"/>
                  </a:cubicBezTo>
                  <a:close/>
                  <a:moveTo>
                    <a:pt x="18120" y="1"/>
                  </a:moveTo>
                  <a:cubicBezTo>
                    <a:pt x="13007" y="1"/>
                    <a:pt x="7982" y="2462"/>
                    <a:pt x="4914" y="7030"/>
                  </a:cubicBezTo>
                  <a:cubicBezTo>
                    <a:pt x="1" y="14304"/>
                    <a:pt x="1935" y="24197"/>
                    <a:pt x="9220" y="29099"/>
                  </a:cubicBezTo>
                  <a:cubicBezTo>
                    <a:pt x="11945" y="30936"/>
                    <a:pt x="15035" y="31816"/>
                    <a:pt x="18092" y="31816"/>
                  </a:cubicBezTo>
                  <a:cubicBezTo>
                    <a:pt x="23208" y="31816"/>
                    <a:pt x="28232" y="29353"/>
                    <a:pt x="31300" y="24793"/>
                  </a:cubicBezTo>
                  <a:cubicBezTo>
                    <a:pt x="36202" y="17508"/>
                    <a:pt x="34268" y="7614"/>
                    <a:pt x="26983" y="2713"/>
                  </a:cubicBezTo>
                  <a:cubicBezTo>
                    <a:pt x="24262" y="879"/>
                    <a:pt x="21176" y="1"/>
                    <a:pt x="18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5363188" y="5961000"/>
              <a:ext cx="650950" cy="491475"/>
            </a:xfrm>
            <a:custGeom>
              <a:rect b="b" l="l" r="r" t="t"/>
              <a:pathLst>
                <a:path extrusionOk="0" h="19659" w="26038">
                  <a:moveTo>
                    <a:pt x="0" y="0"/>
                  </a:moveTo>
                  <a:lnTo>
                    <a:pt x="0" y="0"/>
                  </a:lnTo>
                  <a:cubicBezTo>
                    <a:pt x="1936" y="7327"/>
                    <a:pt x="10805" y="19659"/>
                    <a:pt x="24668" y="19659"/>
                  </a:cubicBezTo>
                  <a:cubicBezTo>
                    <a:pt x="24972" y="19659"/>
                    <a:pt x="25279" y="19653"/>
                    <a:pt x="25588" y="19641"/>
                  </a:cubicBezTo>
                  <a:lnTo>
                    <a:pt x="26038" y="14829"/>
                  </a:lnTo>
                  <a:lnTo>
                    <a:pt x="26038" y="14829"/>
                  </a:lnTo>
                  <a:cubicBezTo>
                    <a:pt x="26038" y="14829"/>
                    <a:pt x="25229" y="15156"/>
                    <a:pt x="23750" y="15156"/>
                  </a:cubicBezTo>
                  <a:cubicBezTo>
                    <a:pt x="20937" y="15156"/>
                    <a:pt x="15700" y="13973"/>
                    <a:pt x="8994" y="7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5352925" y="5664250"/>
              <a:ext cx="538800" cy="538825"/>
            </a:xfrm>
            <a:custGeom>
              <a:rect b="b" l="l" r="r" t="t"/>
              <a:pathLst>
                <a:path extrusionOk="0" h="21553" w="21552">
                  <a:moveTo>
                    <a:pt x="10782" y="1"/>
                  </a:moveTo>
                  <a:cubicBezTo>
                    <a:pt x="4823" y="1"/>
                    <a:pt x="0" y="4824"/>
                    <a:pt x="0" y="10771"/>
                  </a:cubicBezTo>
                  <a:cubicBezTo>
                    <a:pt x="0" y="16730"/>
                    <a:pt x="4823" y="21553"/>
                    <a:pt x="10782" y="21553"/>
                  </a:cubicBezTo>
                  <a:cubicBezTo>
                    <a:pt x="16729" y="21553"/>
                    <a:pt x="21552" y="16730"/>
                    <a:pt x="21552" y="10771"/>
                  </a:cubicBezTo>
                  <a:cubicBezTo>
                    <a:pt x="21552" y="4824"/>
                    <a:pt x="16729" y="1"/>
                    <a:pt x="10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5169950" y="5536325"/>
              <a:ext cx="905050" cy="795400"/>
            </a:xfrm>
            <a:custGeom>
              <a:rect b="b" l="l" r="r" t="t"/>
              <a:pathLst>
                <a:path extrusionOk="0" h="31816" w="36202">
                  <a:moveTo>
                    <a:pt x="16859" y="2547"/>
                  </a:moveTo>
                  <a:cubicBezTo>
                    <a:pt x="17837" y="2547"/>
                    <a:pt x="18674" y="3332"/>
                    <a:pt x="18674" y="4353"/>
                  </a:cubicBezTo>
                  <a:lnTo>
                    <a:pt x="18674" y="9345"/>
                  </a:lnTo>
                  <a:cubicBezTo>
                    <a:pt x="18674" y="10188"/>
                    <a:pt x="18067" y="10930"/>
                    <a:pt x="17213" y="11099"/>
                  </a:cubicBezTo>
                  <a:cubicBezTo>
                    <a:pt x="17096" y="11122"/>
                    <a:pt x="16979" y="11133"/>
                    <a:pt x="16864" y="11133"/>
                  </a:cubicBezTo>
                  <a:cubicBezTo>
                    <a:pt x="16146" y="11133"/>
                    <a:pt x="15481" y="10696"/>
                    <a:pt x="15200" y="10008"/>
                  </a:cubicBezTo>
                  <a:lnTo>
                    <a:pt x="13334" y="5388"/>
                  </a:lnTo>
                  <a:cubicBezTo>
                    <a:pt x="12918" y="4342"/>
                    <a:pt x="13548" y="3162"/>
                    <a:pt x="14661" y="2948"/>
                  </a:cubicBezTo>
                  <a:lnTo>
                    <a:pt x="16527" y="2577"/>
                  </a:lnTo>
                  <a:cubicBezTo>
                    <a:pt x="16639" y="2557"/>
                    <a:pt x="16749" y="2547"/>
                    <a:pt x="16859" y="2547"/>
                  </a:cubicBezTo>
                  <a:close/>
                  <a:moveTo>
                    <a:pt x="23864" y="3964"/>
                  </a:moveTo>
                  <a:cubicBezTo>
                    <a:pt x="24208" y="3964"/>
                    <a:pt x="24557" y="4063"/>
                    <a:pt x="24869" y="4275"/>
                  </a:cubicBezTo>
                  <a:lnTo>
                    <a:pt x="26454" y="5343"/>
                  </a:lnTo>
                  <a:cubicBezTo>
                    <a:pt x="27398" y="5972"/>
                    <a:pt x="27533" y="7310"/>
                    <a:pt x="26724" y="8108"/>
                  </a:cubicBezTo>
                  <a:lnTo>
                    <a:pt x="23205" y="11638"/>
                  </a:lnTo>
                  <a:cubicBezTo>
                    <a:pt x="22855" y="11982"/>
                    <a:pt x="22390" y="12161"/>
                    <a:pt x="21921" y="12161"/>
                  </a:cubicBezTo>
                  <a:cubicBezTo>
                    <a:pt x="21575" y="12161"/>
                    <a:pt x="21228" y="12064"/>
                    <a:pt x="20923" y="11863"/>
                  </a:cubicBezTo>
                  <a:cubicBezTo>
                    <a:pt x="20203" y="11380"/>
                    <a:pt x="19944" y="10458"/>
                    <a:pt x="20259" y="9671"/>
                  </a:cubicBezTo>
                  <a:lnTo>
                    <a:pt x="22204" y="5073"/>
                  </a:lnTo>
                  <a:cubicBezTo>
                    <a:pt x="22490" y="4372"/>
                    <a:pt x="23165" y="3964"/>
                    <a:pt x="23864" y="3964"/>
                  </a:cubicBezTo>
                  <a:close/>
                  <a:moveTo>
                    <a:pt x="9047" y="6850"/>
                  </a:moveTo>
                  <a:cubicBezTo>
                    <a:pt x="9507" y="6850"/>
                    <a:pt x="9972" y="7022"/>
                    <a:pt x="10332" y="7378"/>
                  </a:cubicBezTo>
                  <a:lnTo>
                    <a:pt x="13851" y="10896"/>
                  </a:lnTo>
                  <a:cubicBezTo>
                    <a:pt x="14458" y="11504"/>
                    <a:pt x="14559" y="12459"/>
                    <a:pt x="14076" y="13179"/>
                  </a:cubicBezTo>
                  <a:cubicBezTo>
                    <a:pt x="13737" y="13695"/>
                    <a:pt x="13161" y="13974"/>
                    <a:pt x="12571" y="13974"/>
                  </a:cubicBezTo>
                  <a:cubicBezTo>
                    <a:pt x="12340" y="13974"/>
                    <a:pt x="12106" y="13931"/>
                    <a:pt x="11884" y="13842"/>
                  </a:cubicBezTo>
                  <a:lnTo>
                    <a:pt x="7285" y="11897"/>
                  </a:lnTo>
                  <a:cubicBezTo>
                    <a:pt x="6240" y="11470"/>
                    <a:pt x="5858" y="10177"/>
                    <a:pt x="6487" y="9233"/>
                  </a:cubicBezTo>
                  <a:lnTo>
                    <a:pt x="7555" y="7636"/>
                  </a:lnTo>
                  <a:cubicBezTo>
                    <a:pt x="7905" y="7118"/>
                    <a:pt x="8472" y="6850"/>
                    <a:pt x="9047" y="6850"/>
                  </a:cubicBezTo>
                  <a:close/>
                  <a:moveTo>
                    <a:pt x="29383" y="10981"/>
                  </a:moveTo>
                  <a:cubicBezTo>
                    <a:pt x="30214" y="10981"/>
                    <a:pt x="30985" y="11558"/>
                    <a:pt x="31153" y="12437"/>
                  </a:cubicBezTo>
                  <a:lnTo>
                    <a:pt x="31524" y="14303"/>
                  </a:lnTo>
                  <a:cubicBezTo>
                    <a:pt x="31727" y="15416"/>
                    <a:pt x="30883" y="16450"/>
                    <a:pt x="29748" y="16450"/>
                  </a:cubicBezTo>
                  <a:lnTo>
                    <a:pt x="24756" y="16450"/>
                  </a:lnTo>
                  <a:cubicBezTo>
                    <a:pt x="23902" y="16450"/>
                    <a:pt x="23160" y="15843"/>
                    <a:pt x="22991" y="14989"/>
                  </a:cubicBezTo>
                  <a:cubicBezTo>
                    <a:pt x="22834" y="14146"/>
                    <a:pt x="23295" y="13302"/>
                    <a:pt x="24104" y="12976"/>
                  </a:cubicBezTo>
                  <a:lnTo>
                    <a:pt x="28714" y="11110"/>
                  </a:lnTo>
                  <a:cubicBezTo>
                    <a:pt x="28934" y="11022"/>
                    <a:pt x="29161" y="10981"/>
                    <a:pt x="29383" y="10981"/>
                  </a:cubicBezTo>
                  <a:close/>
                  <a:moveTo>
                    <a:pt x="11580" y="15427"/>
                  </a:moveTo>
                  <a:cubicBezTo>
                    <a:pt x="12434" y="15427"/>
                    <a:pt x="13177" y="16034"/>
                    <a:pt x="13345" y="16889"/>
                  </a:cubicBezTo>
                  <a:cubicBezTo>
                    <a:pt x="13491" y="17732"/>
                    <a:pt x="13042" y="18575"/>
                    <a:pt x="12243" y="18901"/>
                  </a:cubicBezTo>
                  <a:lnTo>
                    <a:pt x="7634" y="20767"/>
                  </a:lnTo>
                  <a:cubicBezTo>
                    <a:pt x="7409" y="20858"/>
                    <a:pt x="7178" y="20901"/>
                    <a:pt x="6953" y="20901"/>
                  </a:cubicBezTo>
                  <a:cubicBezTo>
                    <a:pt x="6118" y="20901"/>
                    <a:pt x="5351" y="20319"/>
                    <a:pt x="5183" y="19452"/>
                  </a:cubicBezTo>
                  <a:lnTo>
                    <a:pt x="4823" y="17574"/>
                  </a:lnTo>
                  <a:cubicBezTo>
                    <a:pt x="4610" y="16473"/>
                    <a:pt x="5453" y="15427"/>
                    <a:pt x="6588" y="15427"/>
                  </a:cubicBezTo>
                  <a:close/>
                  <a:moveTo>
                    <a:pt x="23754" y="17892"/>
                  </a:moveTo>
                  <a:cubicBezTo>
                    <a:pt x="23985" y="17892"/>
                    <a:pt x="24219" y="17935"/>
                    <a:pt x="24441" y="18024"/>
                  </a:cubicBezTo>
                  <a:lnTo>
                    <a:pt x="29028" y="19969"/>
                  </a:lnTo>
                  <a:cubicBezTo>
                    <a:pt x="30074" y="20408"/>
                    <a:pt x="30467" y="21700"/>
                    <a:pt x="29838" y="22634"/>
                  </a:cubicBezTo>
                  <a:lnTo>
                    <a:pt x="28770" y="24230"/>
                  </a:lnTo>
                  <a:cubicBezTo>
                    <a:pt x="28413" y="24749"/>
                    <a:pt x="27845" y="25021"/>
                    <a:pt x="27271" y="25021"/>
                  </a:cubicBezTo>
                  <a:cubicBezTo>
                    <a:pt x="26813" y="25021"/>
                    <a:pt x="26352" y="24848"/>
                    <a:pt x="25993" y="24489"/>
                  </a:cubicBezTo>
                  <a:lnTo>
                    <a:pt x="22474" y="20970"/>
                  </a:lnTo>
                  <a:cubicBezTo>
                    <a:pt x="21867" y="20363"/>
                    <a:pt x="21766" y="19407"/>
                    <a:pt x="22249" y="18687"/>
                  </a:cubicBezTo>
                  <a:cubicBezTo>
                    <a:pt x="22588" y="18171"/>
                    <a:pt x="23164" y="17892"/>
                    <a:pt x="23754" y="17892"/>
                  </a:cubicBezTo>
                  <a:close/>
                  <a:moveTo>
                    <a:pt x="14413" y="19720"/>
                  </a:moveTo>
                  <a:cubicBezTo>
                    <a:pt x="14758" y="19720"/>
                    <a:pt x="15107" y="19820"/>
                    <a:pt x="15414" y="20025"/>
                  </a:cubicBezTo>
                  <a:cubicBezTo>
                    <a:pt x="16133" y="20497"/>
                    <a:pt x="16403" y="21431"/>
                    <a:pt x="16077" y="22218"/>
                  </a:cubicBezTo>
                  <a:lnTo>
                    <a:pt x="14132" y="26804"/>
                  </a:lnTo>
                  <a:cubicBezTo>
                    <a:pt x="13830" y="27513"/>
                    <a:pt x="13159" y="27919"/>
                    <a:pt x="12465" y="27919"/>
                  </a:cubicBezTo>
                  <a:cubicBezTo>
                    <a:pt x="12125" y="27919"/>
                    <a:pt x="11779" y="27821"/>
                    <a:pt x="11468" y="27614"/>
                  </a:cubicBezTo>
                  <a:lnTo>
                    <a:pt x="9882" y="26546"/>
                  </a:lnTo>
                  <a:cubicBezTo>
                    <a:pt x="8938" y="25916"/>
                    <a:pt x="8814" y="24578"/>
                    <a:pt x="9613" y="23780"/>
                  </a:cubicBezTo>
                  <a:lnTo>
                    <a:pt x="13143" y="20250"/>
                  </a:lnTo>
                  <a:cubicBezTo>
                    <a:pt x="13485" y="19901"/>
                    <a:pt x="13946" y="19720"/>
                    <a:pt x="14413" y="19720"/>
                  </a:cubicBezTo>
                  <a:close/>
                  <a:moveTo>
                    <a:pt x="19472" y="20733"/>
                  </a:moveTo>
                  <a:cubicBezTo>
                    <a:pt x="20190" y="20733"/>
                    <a:pt x="20855" y="21171"/>
                    <a:pt x="21136" y="21869"/>
                  </a:cubicBezTo>
                  <a:lnTo>
                    <a:pt x="23002" y="26478"/>
                  </a:lnTo>
                  <a:cubicBezTo>
                    <a:pt x="23430" y="27524"/>
                    <a:pt x="22789" y="28704"/>
                    <a:pt x="21687" y="28929"/>
                  </a:cubicBezTo>
                  <a:lnTo>
                    <a:pt x="19810" y="29300"/>
                  </a:lnTo>
                  <a:cubicBezTo>
                    <a:pt x="19694" y="29323"/>
                    <a:pt x="19579" y="29333"/>
                    <a:pt x="19466" y="29333"/>
                  </a:cubicBezTo>
                  <a:cubicBezTo>
                    <a:pt x="18500" y="29333"/>
                    <a:pt x="17662" y="28550"/>
                    <a:pt x="17662" y="27524"/>
                  </a:cubicBezTo>
                  <a:lnTo>
                    <a:pt x="17662" y="22544"/>
                  </a:lnTo>
                  <a:cubicBezTo>
                    <a:pt x="17662" y="21678"/>
                    <a:pt x="18269" y="20936"/>
                    <a:pt x="19124" y="20767"/>
                  </a:cubicBezTo>
                  <a:cubicBezTo>
                    <a:pt x="19240" y="20744"/>
                    <a:pt x="19357" y="20733"/>
                    <a:pt x="19472" y="20733"/>
                  </a:cubicBezTo>
                  <a:close/>
                  <a:moveTo>
                    <a:pt x="18111" y="0"/>
                  </a:moveTo>
                  <a:cubicBezTo>
                    <a:pt x="12995" y="0"/>
                    <a:pt x="7970" y="2462"/>
                    <a:pt x="4902" y="7029"/>
                  </a:cubicBezTo>
                  <a:cubicBezTo>
                    <a:pt x="0" y="14303"/>
                    <a:pt x="1923" y="24196"/>
                    <a:pt x="9219" y="29098"/>
                  </a:cubicBezTo>
                  <a:cubicBezTo>
                    <a:pt x="11940" y="30936"/>
                    <a:pt x="15027" y="31815"/>
                    <a:pt x="18084" y="31815"/>
                  </a:cubicBezTo>
                  <a:cubicBezTo>
                    <a:pt x="23198" y="31815"/>
                    <a:pt x="28224" y="29352"/>
                    <a:pt x="31299" y="24792"/>
                  </a:cubicBezTo>
                  <a:cubicBezTo>
                    <a:pt x="36201" y="17496"/>
                    <a:pt x="34256" y="7614"/>
                    <a:pt x="26982" y="2712"/>
                  </a:cubicBezTo>
                  <a:cubicBezTo>
                    <a:pt x="24258" y="879"/>
                    <a:pt x="21168" y="0"/>
                    <a:pt x="18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5564000" y="5882375"/>
              <a:ext cx="117225" cy="102850"/>
            </a:xfrm>
            <a:custGeom>
              <a:rect b="b" l="l" r="r" t="t"/>
              <a:pathLst>
                <a:path extrusionOk="0" h="4114" w="4689">
                  <a:moveTo>
                    <a:pt x="2347" y="1"/>
                  </a:moveTo>
                  <a:cubicBezTo>
                    <a:pt x="1686" y="1"/>
                    <a:pt x="1036" y="319"/>
                    <a:pt x="641" y="911"/>
                  </a:cubicBezTo>
                  <a:cubicBezTo>
                    <a:pt x="0" y="1855"/>
                    <a:pt x="259" y="3137"/>
                    <a:pt x="1203" y="3766"/>
                  </a:cubicBezTo>
                  <a:cubicBezTo>
                    <a:pt x="1552" y="4001"/>
                    <a:pt x="1948" y="4114"/>
                    <a:pt x="2342" y="4114"/>
                  </a:cubicBezTo>
                  <a:cubicBezTo>
                    <a:pt x="3002" y="4114"/>
                    <a:pt x="3653" y="3796"/>
                    <a:pt x="4048" y="3204"/>
                  </a:cubicBezTo>
                  <a:cubicBezTo>
                    <a:pt x="4688" y="2260"/>
                    <a:pt x="4419" y="978"/>
                    <a:pt x="3485" y="348"/>
                  </a:cubicBezTo>
                  <a:cubicBezTo>
                    <a:pt x="3137" y="113"/>
                    <a:pt x="2740" y="1"/>
                    <a:pt x="2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5587325" y="5902625"/>
              <a:ext cx="70575" cy="62375"/>
            </a:xfrm>
            <a:custGeom>
              <a:rect b="b" l="l" r="r" t="t"/>
              <a:pathLst>
                <a:path extrusionOk="0" h="2495" w="2823">
                  <a:moveTo>
                    <a:pt x="1404" y="1"/>
                  </a:moveTo>
                  <a:cubicBezTo>
                    <a:pt x="1004" y="1"/>
                    <a:pt x="614" y="192"/>
                    <a:pt x="383" y="550"/>
                  </a:cubicBezTo>
                  <a:cubicBezTo>
                    <a:pt x="0" y="1124"/>
                    <a:pt x="135" y="1899"/>
                    <a:pt x="720" y="2282"/>
                  </a:cubicBezTo>
                  <a:cubicBezTo>
                    <a:pt x="935" y="2425"/>
                    <a:pt x="1179" y="2494"/>
                    <a:pt x="1419" y="2494"/>
                  </a:cubicBezTo>
                  <a:cubicBezTo>
                    <a:pt x="1818" y="2494"/>
                    <a:pt x="2208" y="2303"/>
                    <a:pt x="2440" y="1944"/>
                  </a:cubicBezTo>
                  <a:cubicBezTo>
                    <a:pt x="2822" y="1371"/>
                    <a:pt x="2665" y="595"/>
                    <a:pt x="2103" y="213"/>
                  </a:cubicBezTo>
                  <a:cubicBezTo>
                    <a:pt x="1888" y="70"/>
                    <a:pt x="1644" y="1"/>
                    <a:pt x="1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5899025" y="5693875"/>
              <a:ext cx="91375" cy="165000"/>
            </a:xfrm>
            <a:custGeom>
              <a:rect b="b" l="l" r="r" t="t"/>
              <a:pathLst>
                <a:path extrusionOk="0" h="6600" w="3655">
                  <a:moveTo>
                    <a:pt x="371" y="0"/>
                  </a:moveTo>
                  <a:cubicBezTo>
                    <a:pt x="285" y="0"/>
                    <a:pt x="198" y="34"/>
                    <a:pt x="135" y="98"/>
                  </a:cubicBezTo>
                  <a:cubicBezTo>
                    <a:pt x="0" y="232"/>
                    <a:pt x="12" y="435"/>
                    <a:pt x="135" y="570"/>
                  </a:cubicBezTo>
                  <a:cubicBezTo>
                    <a:pt x="169" y="581"/>
                    <a:pt x="2136" y="2537"/>
                    <a:pt x="2957" y="6326"/>
                  </a:cubicBezTo>
                  <a:cubicBezTo>
                    <a:pt x="2980" y="6427"/>
                    <a:pt x="3036" y="6494"/>
                    <a:pt x="3103" y="6539"/>
                  </a:cubicBezTo>
                  <a:cubicBezTo>
                    <a:pt x="3156" y="6583"/>
                    <a:pt x="3228" y="6600"/>
                    <a:pt x="3295" y="6600"/>
                  </a:cubicBezTo>
                  <a:cubicBezTo>
                    <a:pt x="3314" y="6600"/>
                    <a:pt x="3333" y="6598"/>
                    <a:pt x="3351" y="6596"/>
                  </a:cubicBezTo>
                  <a:cubicBezTo>
                    <a:pt x="3542" y="6551"/>
                    <a:pt x="3654" y="6382"/>
                    <a:pt x="3609" y="6202"/>
                  </a:cubicBezTo>
                  <a:cubicBezTo>
                    <a:pt x="2721" y="2200"/>
                    <a:pt x="686" y="187"/>
                    <a:pt x="596" y="98"/>
                  </a:cubicBezTo>
                  <a:cubicBezTo>
                    <a:pt x="536" y="32"/>
                    <a:pt x="454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5255675" y="6006525"/>
              <a:ext cx="68875" cy="139275"/>
            </a:xfrm>
            <a:custGeom>
              <a:rect b="b" l="l" r="r" t="t"/>
              <a:pathLst>
                <a:path extrusionOk="0" h="5571" w="2755">
                  <a:moveTo>
                    <a:pt x="349" y="0"/>
                  </a:moveTo>
                  <a:cubicBezTo>
                    <a:pt x="334" y="0"/>
                    <a:pt x="319" y="1"/>
                    <a:pt x="304" y="3"/>
                  </a:cubicBezTo>
                  <a:cubicBezTo>
                    <a:pt x="124" y="37"/>
                    <a:pt x="0" y="205"/>
                    <a:pt x="23" y="385"/>
                  </a:cubicBezTo>
                  <a:cubicBezTo>
                    <a:pt x="472" y="3758"/>
                    <a:pt x="2080" y="5399"/>
                    <a:pt x="2148" y="5478"/>
                  </a:cubicBezTo>
                  <a:cubicBezTo>
                    <a:pt x="2181" y="5489"/>
                    <a:pt x="2193" y="5501"/>
                    <a:pt x="2204" y="5512"/>
                  </a:cubicBezTo>
                  <a:cubicBezTo>
                    <a:pt x="2256" y="5550"/>
                    <a:pt x="2321" y="5570"/>
                    <a:pt x="2387" y="5570"/>
                  </a:cubicBezTo>
                  <a:cubicBezTo>
                    <a:pt x="2476" y="5570"/>
                    <a:pt x="2566" y="5533"/>
                    <a:pt x="2631" y="5456"/>
                  </a:cubicBezTo>
                  <a:cubicBezTo>
                    <a:pt x="2755" y="5332"/>
                    <a:pt x="2755" y="5118"/>
                    <a:pt x="2631" y="4995"/>
                  </a:cubicBezTo>
                  <a:cubicBezTo>
                    <a:pt x="2609" y="4984"/>
                    <a:pt x="1113" y="3432"/>
                    <a:pt x="686" y="284"/>
                  </a:cubicBezTo>
                  <a:cubicBezTo>
                    <a:pt x="665" y="118"/>
                    <a:pt x="521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5976875" y="5874700"/>
              <a:ext cx="25050" cy="61525"/>
            </a:xfrm>
            <a:custGeom>
              <a:rect b="b" l="l" r="r" t="t"/>
              <a:pathLst>
                <a:path extrusionOk="0" h="2461" w="1002">
                  <a:moveTo>
                    <a:pt x="372" y="0"/>
                  </a:moveTo>
                  <a:cubicBezTo>
                    <a:pt x="342" y="0"/>
                    <a:pt x="311" y="5"/>
                    <a:pt x="282" y="15"/>
                  </a:cubicBezTo>
                  <a:cubicBezTo>
                    <a:pt x="113" y="48"/>
                    <a:pt x="0" y="240"/>
                    <a:pt x="57" y="419"/>
                  </a:cubicBezTo>
                  <a:cubicBezTo>
                    <a:pt x="68" y="431"/>
                    <a:pt x="338" y="1364"/>
                    <a:pt x="203" y="2061"/>
                  </a:cubicBezTo>
                  <a:cubicBezTo>
                    <a:pt x="169" y="2207"/>
                    <a:pt x="225" y="2331"/>
                    <a:pt x="338" y="2398"/>
                  </a:cubicBezTo>
                  <a:cubicBezTo>
                    <a:pt x="371" y="2409"/>
                    <a:pt x="405" y="2443"/>
                    <a:pt x="450" y="2454"/>
                  </a:cubicBezTo>
                  <a:cubicBezTo>
                    <a:pt x="472" y="2458"/>
                    <a:pt x="493" y="2460"/>
                    <a:pt x="514" y="2460"/>
                  </a:cubicBezTo>
                  <a:cubicBezTo>
                    <a:pt x="673" y="2460"/>
                    <a:pt x="824" y="2353"/>
                    <a:pt x="844" y="2184"/>
                  </a:cubicBezTo>
                  <a:cubicBezTo>
                    <a:pt x="1001" y="1319"/>
                    <a:pt x="709" y="273"/>
                    <a:pt x="686" y="240"/>
                  </a:cubicBezTo>
                  <a:cubicBezTo>
                    <a:pt x="649" y="101"/>
                    <a:pt x="513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39"/>
          <p:cNvGrpSpPr/>
          <p:nvPr/>
        </p:nvGrpSpPr>
        <p:grpSpPr>
          <a:xfrm rot="-1393077">
            <a:off x="7246233" y="4044223"/>
            <a:ext cx="1012042" cy="1057191"/>
            <a:chOff x="5145200" y="5500050"/>
            <a:chExt cx="929800" cy="952425"/>
          </a:xfrm>
        </p:grpSpPr>
        <p:sp>
          <p:nvSpPr>
            <p:cNvPr id="1276" name="Google Shape;1276;p39"/>
            <p:cNvSpPr/>
            <p:nvPr/>
          </p:nvSpPr>
          <p:spPr>
            <a:xfrm>
              <a:off x="5145200" y="5500050"/>
              <a:ext cx="905050" cy="795425"/>
            </a:xfrm>
            <a:custGeom>
              <a:rect b="b" l="l" r="r" t="t"/>
              <a:pathLst>
                <a:path extrusionOk="0" h="31817" w="36202">
                  <a:moveTo>
                    <a:pt x="16875" y="2567"/>
                  </a:moveTo>
                  <a:cubicBezTo>
                    <a:pt x="17848" y="2567"/>
                    <a:pt x="18686" y="3350"/>
                    <a:pt x="18686" y="4377"/>
                  </a:cubicBezTo>
                  <a:lnTo>
                    <a:pt x="18686" y="9357"/>
                  </a:lnTo>
                  <a:cubicBezTo>
                    <a:pt x="18686" y="10200"/>
                    <a:pt x="18068" y="10953"/>
                    <a:pt x="17224" y="11122"/>
                  </a:cubicBezTo>
                  <a:cubicBezTo>
                    <a:pt x="17110" y="11145"/>
                    <a:pt x="16995" y="11156"/>
                    <a:pt x="16881" y="11156"/>
                  </a:cubicBezTo>
                  <a:cubicBezTo>
                    <a:pt x="16161" y="11156"/>
                    <a:pt x="15494" y="10710"/>
                    <a:pt x="15212" y="10020"/>
                  </a:cubicBezTo>
                  <a:lnTo>
                    <a:pt x="13346" y="5411"/>
                  </a:lnTo>
                  <a:cubicBezTo>
                    <a:pt x="12919" y="4354"/>
                    <a:pt x="13548" y="3174"/>
                    <a:pt x="14661" y="2971"/>
                  </a:cubicBezTo>
                  <a:lnTo>
                    <a:pt x="16527" y="2600"/>
                  </a:lnTo>
                  <a:cubicBezTo>
                    <a:pt x="16644" y="2578"/>
                    <a:pt x="16760" y="2567"/>
                    <a:pt x="16875" y="2567"/>
                  </a:cubicBezTo>
                  <a:close/>
                  <a:moveTo>
                    <a:pt x="23871" y="3984"/>
                  </a:moveTo>
                  <a:cubicBezTo>
                    <a:pt x="24213" y="3984"/>
                    <a:pt x="24560" y="4080"/>
                    <a:pt x="24869" y="4287"/>
                  </a:cubicBezTo>
                  <a:lnTo>
                    <a:pt x="26455" y="5355"/>
                  </a:lnTo>
                  <a:cubicBezTo>
                    <a:pt x="27399" y="5973"/>
                    <a:pt x="27523" y="7311"/>
                    <a:pt x="26724" y="8120"/>
                  </a:cubicBezTo>
                  <a:lnTo>
                    <a:pt x="23194" y="11650"/>
                  </a:lnTo>
                  <a:cubicBezTo>
                    <a:pt x="22846" y="11999"/>
                    <a:pt x="22382" y="12181"/>
                    <a:pt x="21914" y="12181"/>
                  </a:cubicBezTo>
                  <a:cubicBezTo>
                    <a:pt x="21567" y="12181"/>
                    <a:pt x="21218" y="12081"/>
                    <a:pt x="20912" y="11875"/>
                  </a:cubicBezTo>
                  <a:cubicBezTo>
                    <a:pt x="20204" y="11403"/>
                    <a:pt x="19934" y="10470"/>
                    <a:pt x="20260" y="9683"/>
                  </a:cubicBezTo>
                  <a:lnTo>
                    <a:pt x="22194" y="5085"/>
                  </a:lnTo>
                  <a:cubicBezTo>
                    <a:pt x="22488" y="4390"/>
                    <a:pt x="23169" y="3984"/>
                    <a:pt x="23871" y="3984"/>
                  </a:cubicBezTo>
                  <a:close/>
                  <a:moveTo>
                    <a:pt x="9061" y="6863"/>
                  </a:moveTo>
                  <a:cubicBezTo>
                    <a:pt x="9518" y="6863"/>
                    <a:pt x="9979" y="7035"/>
                    <a:pt x="10333" y="7390"/>
                  </a:cubicBezTo>
                  <a:lnTo>
                    <a:pt x="13863" y="10920"/>
                  </a:lnTo>
                  <a:cubicBezTo>
                    <a:pt x="14459" y="11527"/>
                    <a:pt x="14560" y="12482"/>
                    <a:pt x="14088" y="13191"/>
                  </a:cubicBezTo>
                  <a:cubicBezTo>
                    <a:pt x="13741" y="13706"/>
                    <a:pt x="13170" y="13991"/>
                    <a:pt x="12584" y="13991"/>
                  </a:cubicBezTo>
                  <a:cubicBezTo>
                    <a:pt x="12352" y="13991"/>
                    <a:pt x="12119" y="13946"/>
                    <a:pt x="11896" y="13854"/>
                  </a:cubicBezTo>
                  <a:lnTo>
                    <a:pt x="7297" y="11920"/>
                  </a:lnTo>
                  <a:cubicBezTo>
                    <a:pt x="6241" y="11471"/>
                    <a:pt x="5858" y="10189"/>
                    <a:pt x="6499" y="9245"/>
                  </a:cubicBezTo>
                  <a:lnTo>
                    <a:pt x="7567" y="7659"/>
                  </a:lnTo>
                  <a:cubicBezTo>
                    <a:pt x="7917" y="7134"/>
                    <a:pt x="8487" y="6863"/>
                    <a:pt x="9061" y="6863"/>
                  </a:cubicBezTo>
                  <a:close/>
                  <a:moveTo>
                    <a:pt x="29390" y="10987"/>
                  </a:moveTo>
                  <a:cubicBezTo>
                    <a:pt x="30221" y="10987"/>
                    <a:pt x="30984" y="11563"/>
                    <a:pt x="31143" y="12437"/>
                  </a:cubicBezTo>
                  <a:lnTo>
                    <a:pt x="31514" y="14304"/>
                  </a:lnTo>
                  <a:cubicBezTo>
                    <a:pt x="31727" y="15417"/>
                    <a:pt x="30884" y="16462"/>
                    <a:pt x="29737" y="16462"/>
                  </a:cubicBezTo>
                  <a:lnTo>
                    <a:pt x="24757" y="16462"/>
                  </a:lnTo>
                  <a:cubicBezTo>
                    <a:pt x="23891" y="16462"/>
                    <a:pt x="23149" y="15855"/>
                    <a:pt x="22981" y="15001"/>
                  </a:cubicBezTo>
                  <a:cubicBezTo>
                    <a:pt x="22812" y="14135"/>
                    <a:pt x="23295" y="13303"/>
                    <a:pt x="24094" y="12988"/>
                  </a:cubicBezTo>
                  <a:lnTo>
                    <a:pt x="28703" y="11122"/>
                  </a:lnTo>
                  <a:cubicBezTo>
                    <a:pt x="28930" y="11030"/>
                    <a:pt x="29162" y="10987"/>
                    <a:pt x="29390" y="10987"/>
                  </a:cubicBezTo>
                  <a:close/>
                  <a:moveTo>
                    <a:pt x="11581" y="15450"/>
                  </a:moveTo>
                  <a:cubicBezTo>
                    <a:pt x="12446" y="15450"/>
                    <a:pt x="13188" y="16046"/>
                    <a:pt x="13357" y="16912"/>
                  </a:cubicBezTo>
                  <a:cubicBezTo>
                    <a:pt x="13526" y="17766"/>
                    <a:pt x="13031" y="18598"/>
                    <a:pt x="12244" y="18913"/>
                  </a:cubicBezTo>
                  <a:lnTo>
                    <a:pt x="7635" y="20791"/>
                  </a:lnTo>
                  <a:cubicBezTo>
                    <a:pt x="7412" y="20878"/>
                    <a:pt x="7183" y="20919"/>
                    <a:pt x="6960" y="20919"/>
                  </a:cubicBezTo>
                  <a:cubicBezTo>
                    <a:pt x="6123" y="20919"/>
                    <a:pt x="5355" y="20342"/>
                    <a:pt x="5195" y="19464"/>
                  </a:cubicBezTo>
                  <a:lnTo>
                    <a:pt x="4824" y="17598"/>
                  </a:lnTo>
                  <a:cubicBezTo>
                    <a:pt x="4610" y="16485"/>
                    <a:pt x="5454" y="15450"/>
                    <a:pt x="6600" y="15450"/>
                  </a:cubicBezTo>
                  <a:close/>
                  <a:moveTo>
                    <a:pt x="23753" y="17910"/>
                  </a:moveTo>
                  <a:cubicBezTo>
                    <a:pt x="23985" y="17910"/>
                    <a:pt x="24219" y="17955"/>
                    <a:pt x="24442" y="18047"/>
                  </a:cubicBezTo>
                  <a:lnTo>
                    <a:pt x="29040" y="19981"/>
                  </a:lnTo>
                  <a:cubicBezTo>
                    <a:pt x="30075" y="20420"/>
                    <a:pt x="30468" y="21712"/>
                    <a:pt x="29839" y="22657"/>
                  </a:cubicBezTo>
                  <a:lnTo>
                    <a:pt x="28770" y="24242"/>
                  </a:lnTo>
                  <a:cubicBezTo>
                    <a:pt x="28420" y="24767"/>
                    <a:pt x="27851" y="25039"/>
                    <a:pt x="27277" y="25039"/>
                  </a:cubicBezTo>
                  <a:cubicBezTo>
                    <a:pt x="26819" y="25039"/>
                    <a:pt x="26359" y="24866"/>
                    <a:pt x="26005" y="24512"/>
                  </a:cubicBezTo>
                  <a:lnTo>
                    <a:pt x="22475" y="20982"/>
                  </a:lnTo>
                  <a:cubicBezTo>
                    <a:pt x="21868" y="20375"/>
                    <a:pt x="21778" y="19419"/>
                    <a:pt x="22250" y="18711"/>
                  </a:cubicBezTo>
                  <a:cubicBezTo>
                    <a:pt x="22596" y="18195"/>
                    <a:pt x="23168" y="17910"/>
                    <a:pt x="23753" y="17910"/>
                  </a:cubicBezTo>
                  <a:close/>
                  <a:moveTo>
                    <a:pt x="14410" y="19720"/>
                  </a:moveTo>
                  <a:cubicBezTo>
                    <a:pt x="14755" y="19720"/>
                    <a:pt x="15102" y="19820"/>
                    <a:pt x="15403" y="20026"/>
                  </a:cubicBezTo>
                  <a:cubicBezTo>
                    <a:pt x="16123" y="20498"/>
                    <a:pt x="16393" y="21431"/>
                    <a:pt x="16066" y="22218"/>
                  </a:cubicBezTo>
                  <a:lnTo>
                    <a:pt x="14133" y="26816"/>
                  </a:lnTo>
                  <a:cubicBezTo>
                    <a:pt x="13840" y="27522"/>
                    <a:pt x="13166" y="27922"/>
                    <a:pt x="12469" y="27922"/>
                  </a:cubicBezTo>
                  <a:cubicBezTo>
                    <a:pt x="12122" y="27922"/>
                    <a:pt x="11771" y="27824"/>
                    <a:pt x="11457" y="27615"/>
                  </a:cubicBezTo>
                  <a:lnTo>
                    <a:pt x="9872" y="26547"/>
                  </a:lnTo>
                  <a:cubicBezTo>
                    <a:pt x="8928" y="25917"/>
                    <a:pt x="8804" y="24579"/>
                    <a:pt x="9602" y="23781"/>
                  </a:cubicBezTo>
                  <a:lnTo>
                    <a:pt x="13132" y="20251"/>
                  </a:lnTo>
                  <a:cubicBezTo>
                    <a:pt x="13481" y="19902"/>
                    <a:pt x="13945" y="19720"/>
                    <a:pt x="14410" y="19720"/>
                  </a:cubicBezTo>
                  <a:close/>
                  <a:moveTo>
                    <a:pt x="19456" y="20745"/>
                  </a:moveTo>
                  <a:cubicBezTo>
                    <a:pt x="20176" y="20745"/>
                    <a:pt x="20844" y="21191"/>
                    <a:pt x="21126" y="21881"/>
                  </a:cubicBezTo>
                  <a:lnTo>
                    <a:pt x="22992" y="26490"/>
                  </a:lnTo>
                  <a:cubicBezTo>
                    <a:pt x="23430" y="27547"/>
                    <a:pt x="22801" y="28728"/>
                    <a:pt x="21676" y="28952"/>
                  </a:cubicBezTo>
                  <a:lnTo>
                    <a:pt x="19810" y="29312"/>
                  </a:lnTo>
                  <a:cubicBezTo>
                    <a:pt x="19693" y="29335"/>
                    <a:pt x="19577" y="29345"/>
                    <a:pt x="19463" y="29345"/>
                  </a:cubicBezTo>
                  <a:cubicBezTo>
                    <a:pt x="18489" y="29345"/>
                    <a:pt x="17652" y="28563"/>
                    <a:pt x="17652" y="27547"/>
                  </a:cubicBezTo>
                  <a:lnTo>
                    <a:pt x="17652" y="22556"/>
                  </a:lnTo>
                  <a:cubicBezTo>
                    <a:pt x="17652" y="21701"/>
                    <a:pt x="18259" y="20959"/>
                    <a:pt x="19113" y="20779"/>
                  </a:cubicBezTo>
                  <a:cubicBezTo>
                    <a:pt x="19228" y="20756"/>
                    <a:pt x="19343" y="20745"/>
                    <a:pt x="19456" y="20745"/>
                  </a:cubicBezTo>
                  <a:close/>
                  <a:moveTo>
                    <a:pt x="18120" y="1"/>
                  </a:moveTo>
                  <a:cubicBezTo>
                    <a:pt x="13007" y="1"/>
                    <a:pt x="7982" y="2462"/>
                    <a:pt x="4914" y="7030"/>
                  </a:cubicBezTo>
                  <a:cubicBezTo>
                    <a:pt x="1" y="14304"/>
                    <a:pt x="1935" y="24197"/>
                    <a:pt x="9220" y="29099"/>
                  </a:cubicBezTo>
                  <a:cubicBezTo>
                    <a:pt x="11945" y="30936"/>
                    <a:pt x="15035" y="31816"/>
                    <a:pt x="18092" y="31816"/>
                  </a:cubicBezTo>
                  <a:cubicBezTo>
                    <a:pt x="23208" y="31816"/>
                    <a:pt x="28232" y="29353"/>
                    <a:pt x="31300" y="24793"/>
                  </a:cubicBezTo>
                  <a:cubicBezTo>
                    <a:pt x="36202" y="17508"/>
                    <a:pt x="34268" y="7614"/>
                    <a:pt x="26983" y="2713"/>
                  </a:cubicBezTo>
                  <a:cubicBezTo>
                    <a:pt x="24262" y="879"/>
                    <a:pt x="21176" y="1"/>
                    <a:pt x="18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5363188" y="5961000"/>
              <a:ext cx="650950" cy="491475"/>
            </a:xfrm>
            <a:custGeom>
              <a:rect b="b" l="l" r="r" t="t"/>
              <a:pathLst>
                <a:path extrusionOk="0" h="19659" w="26038">
                  <a:moveTo>
                    <a:pt x="0" y="0"/>
                  </a:moveTo>
                  <a:lnTo>
                    <a:pt x="0" y="0"/>
                  </a:lnTo>
                  <a:cubicBezTo>
                    <a:pt x="1936" y="7327"/>
                    <a:pt x="10805" y="19659"/>
                    <a:pt x="24668" y="19659"/>
                  </a:cubicBezTo>
                  <a:cubicBezTo>
                    <a:pt x="24972" y="19659"/>
                    <a:pt x="25279" y="19653"/>
                    <a:pt x="25588" y="19641"/>
                  </a:cubicBezTo>
                  <a:lnTo>
                    <a:pt x="26038" y="14829"/>
                  </a:lnTo>
                  <a:lnTo>
                    <a:pt x="26038" y="14829"/>
                  </a:lnTo>
                  <a:cubicBezTo>
                    <a:pt x="26038" y="14829"/>
                    <a:pt x="25229" y="15156"/>
                    <a:pt x="23750" y="15156"/>
                  </a:cubicBezTo>
                  <a:cubicBezTo>
                    <a:pt x="20937" y="15156"/>
                    <a:pt x="15700" y="13973"/>
                    <a:pt x="8994" y="7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5352925" y="5664250"/>
              <a:ext cx="538800" cy="538825"/>
            </a:xfrm>
            <a:custGeom>
              <a:rect b="b" l="l" r="r" t="t"/>
              <a:pathLst>
                <a:path extrusionOk="0" h="21553" w="21552">
                  <a:moveTo>
                    <a:pt x="10782" y="1"/>
                  </a:moveTo>
                  <a:cubicBezTo>
                    <a:pt x="4823" y="1"/>
                    <a:pt x="0" y="4824"/>
                    <a:pt x="0" y="10771"/>
                  </a:cubicBezTo>
                  <a:cubicBezTo>
                    <a:pt x="0" y="16730"/>
                    <a:pt x="4823" y="21553"/>
                    <a:pt x="10782" y="21553"/>
                  </a:cubicBezTo>
                  <a:cubicBezTo>
                    <a:pt x="16729" y="21553"/>
                    <a:pt x="21552" y="16730"/>
                    <a:pt x="21552" y="10771"/>
                  </a:cubicBezTo>
                  <a:cubicBezTo>
                    <a:pt x="21552" y="4824"/>
                    <a:pt x="16729" y="1"/>
                    <a:pt x="10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5169950" y="5536325"/>
              <a:ext cx="905050" cy="795400"/>
            </a:xfrm>
            <a:custGeom>
              <a:rect b="b" l="l" r="r" t="t"/>
              <a:pathLst>
                <a:path extrusionOk="0" h="31816" w="36202">
                  <a:moveTo>
                    <a:pt x="16859" y="2547"/>
                  </a:moveTo>
                  <a:cubicBezTo>
                    <a:pt x="17837" y="2547"/>
                    <a:pt x="18674" y="3332"/>
                    <a:pt x="18674" y="4353"/>
                  </a:cubicBezTo>
                  <a:lnTo>
                    <a:pt x="18674" y="9345"/>
                  </a:lnTo>
                  <a:cubicBezTo>
                    <a:pt x="18674" y="10188"/>
                    <a:pt x="18067" y="10930"/>
                    <a:pt x="17213" y="11099"/>
                  </a:cubicBezTo>
                  <a:cubicBezTo>
                    <a:pt x="17096" y="11122"/>
                    <a:pt x="16979" y="11133"/>
                    <a:pt x="16864" y="11133"/>
                  </a:cubicBezTo>
                  <a:cubicBezTo>
                    <a:pt x="16146" y="11133"/>
                    <a:pt x="15481" y="10696"/>
                    <a:pt x="15200" y="10008"/>
                  </a:cubicBezTo>
                  <a:lnTo>
                    <a:pt x="13334" y="5388"/>
                  </a:lnTo>
                  <a:cubicBezTo>
                    <a:pt x="12918" y="4342"/>
                    <a:pt x="13548" y="3162"/>
                    <a:pt x="14661" y="2948"/>
                  </a:cubicBezTo>
                  <a:lnTo>
                    <a:pt x="16527" y="2577"/>
                  </a:lnTo>
                  <a:cubicBezTo>
                    <a:pt x="16639" y="2557"/>
                    <a:pt x="16749" y="2547"/>
                    <a:pt x="16859" y="2547"/>
                  </a:cubicBezTo>
                  <a:close/>
                  <a:moveTo>
                    <a:pt x="23864" y="3964"/>
                  </a:moveTo>
                  <a:cubicBezTo>
                    <a:pt x="24208" y="3964"/>
                    <a:pt x="24557" y="4063"/>
                    <a:pt x="24869" y="4275"/>
                  </a:cubicBezTo>
                  <a:lnTo>
                    <a:pt x="26454" y="5343"/>
                  </a:lnTo>
                  <a:cubicBezTo>
                    <a:pt x="27398" y="5972"/>
                    <a:pt x="27533" y="7310"/>
                    <a:pt x="26724" y="8108"/>
                  </a:cubicBezTo>
                  <a:lnTo>
                    <a:pt x="23205" y="11638"/>
                  </a:lnTo>
                  <a:cubicBezTo>
                    <a:pt x="22855" y="11982"/>
                    <a:pt x="22390" y="12161"/>
                    <a:pt x="21921" y="12161"/>
                  </a:cubicBezTo>
                  <a:cubicBezTo>
                    <a:pt x="21575" y="12161"/>
                    <a:pt x="21228" y="12064"/>
                    <a:pt x="20923" y="11863"/>
                  </a:cubicBezTo>
                  <a:cubicBezTo>
                    <a:pt x="20203" y="11380"/>
                    <a:pt x="19944" y="10458"/>
                    <a:pt x="20259" y="9671"/>
                  </a:cubicBezTo>
                  <a:lnTo>
                    <a:pt x="22204" y="5073"/>
                  </a:lnTo>
                  <a:cubicBezTo>
                    <a:pt x="22490" y="4372"/>
                    <a:pt x="23165" y="3964"/>
                    <a:pt x="23864" y="3964"/>
                  </a:cubicBezTo>
                  <a:close/>
                  <a:moveTo>
                    <a:pt x="9047" y="6850"/>
                  </a:moveTo>
                  <a:cubicBezTo>
                    <a:pt x="9507" y="6850"/>
                    <a:pt x="9972" y="7022"/>
                    <a:pt x="10332" y="7378"/>
                  </a:cubicBezTo>
                  <a:lnTo>
                    <a:pt x="13851" y="10896"/>
                  </a:lnTo>
                  <a:cubicBezTo>
                    <a:pt x="14458" y="11504"/>
                    <a:pt x="14559" y="12459"/>
                    <a:pt x="14076" y="13179"/>
                  </a:cubicBezTo>
                  <a:cubicBezTo>
                    <a:pt x="13737" y="13695"/>
                    <a:pt x="13161" y="13974"/>
                    <a:pt x="12571" y="13974"/>
                  </a:cubicBezTo>
                  <a:cubicBezTo>
                    <a:pt x="12340" y="13974"/>
                    <a:pt x="12106" y="13931"/>
                    <a:pt x="11884" y="13842"/>
                  </a:cubicBezTo>
                  <a:lnTo>
                    <a:pt x="7285" y="11897"/>
                  </a:lnTo>
                  <a:cubicBezTo>
                    <a:pt x="6240" y="11470"/>
                    <a:pt x="5858" y="10177"/>
                    <a:pt x="6487" y="9233"/>
                  </a:cubicBezTo>
                  <a:lnTo>
                    <a:pt x="7555" y="7636"/>
                  </a:lnTo>
                  <a:cubicBezTo>
                    <a:pt x="7905" y="7118"/>
                    <a:pt x="8472" y="6850"/>
                    <a:pt x="9047" y="6850"/>
                  </a:cubicBezTo>
                  <a:close/>
                  <a:moveTo>
                    <a:pt x="29383" y="10981"/>
                  </a:moveTo>
                  <a:cubicBezTo>
                    <a:pt x="30214" y="10981"/>
                    <a:pt x="30985" y="11558"/>
                    <a:pt x="31153" y="12437"/>
                  </a:cubicBezTo>
                  <a:lnTo>
                    <a:pt x="31524" y="14303"/>
                  </a:lnTo>
                  <a:cubicBezTo>
                    <a:pt x="31727" y="15416"/>
                    <a:pt x="30883" y="16450"/>
                    <a:pt x="29748" y="16450"/>
                  </a:cubicBezTo>
                  <a:lnTo>
                    <a:pt x="24756" y="16450"/>
                  </a:lnTo>
                  <a:cubicBezTo>
                    <a:pt x="23902" y="16450"/>
                    <a:pt x="23160" y="15843"/>
                    <a:pt x="22991" y="14989"/>
                  </a:cubicBezTo>
                  <a:cubicBezTo>
                    <a:pt x="22834" y="14146"/>
                    <a:pt x="23295" y="13302"/>
                    <a:pt x="24104" y="12976"/>
                  </a:cubicBezTo>
                  <a:lnTo>
                    <a:pt x="28714" y="11110"/>
                  </a:lnTo>
                  <a:cubicBezTo>
                    <a:pt x="28934" y="11022"/>
                    <a:pt x="29161" y="10981"/>
                    <a:pt x="29383" y="10981"/>
                  </a:cubicBezTo>
                  <a:close/>
                  <a:moveTo>
                    <a:pt x="11580" y="15427"/>
                  </a:moveTo>
                  <a:cubicBezTo>
                    <a:pt x="12434" y="15427"/>
                    <a:pt x="13177" y="16034"/>
                    <a:pt x="13345" y="16889"/>
                  </a:cubicBezTo>
                  <a:cubicBezTo>
                    <a:pt x="13491" y="17732"/>
                    <a:pt x="13042" y="18575"/>
                    <a:pt x="12243" y="18901"/>
                  </a:cubicBezTo>
                  <a:lnTo>
                    <a:pt x="7634" y="20767"/>
                  </a:lnTo>
                  <a:cubicBezTo>
                    <a:pt x="7409" y="20858"/>
                    <a:pt x="7178" y="20901"/>
                    <a:pt x="6953" y="20901"/>
                  </a:cubicBezTo>
                  <a:cubicBezTo>
                    <a:pt x="6118" y="20901"/>
                    <a:pt x="5351" y="20319"/>
                    <a:pt x="5183" y="19452"/>
                  </a:cubicBezTo>
                  <a:lnTo>
                    <a:pt x="4823" y="17574"/>
                  </a:lnTo>
                  <a:cubicBezTo>
                    <a:pt x="4610" y="16473"/>
                    <a:pt x="5453" y="15427"/>
                    <a:pt x="6588" y="15427"/>
                  </a:cubicBezTo>
                  <a:close/>
                  <a:moveTo>
                    <a:pt x="23754" y="17892"/>
                  </a:moveTo>
                  <a:cubicBezTo>
                    <a:pt x="23985" y="17892"/>
                    <a:pt x="24219" y="17935"/>
                    <a:pt x="24441" y="18024"/>
                  </a:cubicBezTo>
                  <a:lnTo>
                    <a:pt x="29028" y="19969"/>
                  </a:lnTo>
                  <a:cubicBezTo>
                    <a:pt x="30074" y="20408"/>
                    <a:pt x="30467" y="21700"/>
                    <a:pt x="29838" y="22634"/>
                  </a:cubicBezTo>
                  <a:lnTo>
                    <a:pt x="28770" y="24230"/>
                  </a:lnTo>
                  <a:cubicBezTo>
                    <a:pt x="28413" y="24749"/>
                    <a:pt x="27845" y="25021"/>
                    <a:pt x="27271" y="25021"/>
                  </a:cubicBezTo>
                  <a:cubicBezTo>
                    <a:pt x="26813" y="25021"/>
                    <a:pt x="26352" y="24848"/>
                    <a:pt x="25993" y="24489"/>
                  </a:cubicBezTo>
                  <a:lnTo>
                    <a:pt x="22474" y="20970"/>
                  </a:lnTo>
                  <a:cubicBezTo>
                    <a:pt x="21867" y="20363"/>
                    <a:pt x="21766" y="19407"/>
                    <a:pt x="22249" y="18687"/>
                  </a:cubicBezTo>
                  <a:cubicBezTo>
                    <a:pt x="22588" y="18171"/>
                    <a:pt x="23164" y="17892"/>
                    <a:pt x="23754" y="17892"/>
                  </a:cubicBezTo>
                  <a:close/>
                  <a:moveTo>
                    <a:pt x="14413" y="19720"/>
                  </a:moveTo>
                  <a:cubicBezTo>
                    <a:pt x="14758" y="19720"/>
                    <a:pt x="15107" y="19820"/>
                    <a:pt x="15414" y="20025"/>
                  </a:cubicBezTo>
                  <a:cubicBezTo>
                    <a:pt x="16133" y="20497"/>
                    <a:pt x="16403" y="21431"/>
                    <a:pt x="16077" y="22218"/>
                  </a:cubicBezTo>
                  <a:lnTo>
                    <a:pt x="14132" y="26804"/>
                  </a:lnTo>
                  <a:cubicBezTo>
                    <a:pt x="13830" y="27513"/>
                    <a:pt x="13159" y="27919"/>
                    <a:pt x="12465" y="27919"/>
                  </a:cubicBezTo>
                  <a:cubicBezTo>
                    <a:pt x="12125" y="27919"/>
                    <a:pt x="11779" y="27821"/>
                    <a:pt x="11468" y="27614"/>
                  </a:cubicBezTo>
                  <a:lnTo>
                    <a:pt x="9882" y="26546"/>
                  </a:lnTo>
                  <a:cubicBezTo>
                    <a:pt x="8938" y="25916"/>
                    <a:pt x="8814" y="24578"/>
                    <a:pt x="9613" y="23780"/>
                  </a:cubicBezTo>
                  <a:lnTo>
                    <a:pt x="13143" y="20250"/>
                  </a:lnTo>
                  <a:cubicBezTo>
                    <a:pt x="13485" y="19901"/>
                    <a:pt x="13946" y="19720"/>
                    <a:pt x="14413" y="19720"/>
                  </a:cubicBezTo>
                  <a:close/>
                  <a:moveTo>
                    <a:pt x="19472" y="20733"/>
                  </a:moveTo>
                  <a:cubicBezTo>
                    <a:pt x="20190" y="20733"/>
                    <a:pt x="20855" y="21171"/>
                    <a:pt x="21136" y="21869"/>
                  </a:cubicBezTo>
                  <a:lnTo>
                    <a:pt x="23002" y="26478"/>
                  </a:lnTo>
                  <a:cubicBezTo>
                    <a:pt x="23430" y="27524"/>
                    <a:pt x="22789" y="28704"/>
                    <a:pt x="21687" y="28929"/>
                  </a:cubicBezTo>
                  <a:lnTo>
                    <a:pt x="19810" y="29300"/>
                  </a:lnTo>
                  <a:cubicBezTo>
                    <a:pt x="19694" y="29323"/>
                    <a:pt x="19579" y="29333"/>
                    <a:pt x="19466" y="29333"/>
                  </a:cubicBezTo>
                  <a:cubicBezTo>
                    <a:pt x="18500" y="29333"/>
                    <a:pt x="17662" y="28550"/>
                    <a:pt x="17662" y="27524"/>
                  </a:cubicBezTo>
                  <a:lnTo>
                    <a:pt x="17662" y="22544"/>
                  </a:lnTo>
                  <a:cubicBezTo>
                    <a:pt x="17662" y="21678"/>
                    <a:pt x="18269" y="20936"/>
                    <a:pt x="19124" y="20767"/>
                  </a:cubicBezTo>
                  <a:cubicBezTo>
                    <a:pt x="19240" y="20744"/>
                    <a:pt x="19357" y="20733"/>
                    <a:pt x="19472" y="20733"/>
                  </a:cubicBezTo>
                  <a:close/>
                  <a:moveTo>
                    <a:pt x="18111" y="0"/>
                  </a:moveTo>
                  <a:cubicBezTo>
                    <a:pt x="12995" y="0"/>
                    <a:pt x="7970" y="2462"/>
                    <a:pt x="4902" y="7029"/>
                  </a:cubicBezTo>
                  <a:cubicBezTo>
                    <a:pt x="0" y="14303"/>
                    <a:pt x="1923" y="24196"/>
                    <a:pt x="9219" y="29098"/>
                  </a:cubicBezTo>
                  <a:cubicBezTo>
                    <a:pt x="11940" y="30936"/>
                    <a:pt x="15027" y="31815"/>
                    <a:pt x="18084" y="31815"/>
                  </a:cubicBezTo>
                  <a:cubicBezTo>
                    <a:pt x="23198" y="31815"/>
                    <a:pt x="28224" y="29352"/>
                    <a:pt x="31299" y="24792"/>
                  </a:cubicBezTo>
                  <a:cubicBezTo>
                    <a:pt x="36201" y="17496"/>
                    <a:pt x="34256" y="7614"/>
                    <a:pt x="26982" y="2712"/>
                  </a:cubicBezTo>
                  <a:cubicBezTo>
                    <a:pt x="24258" y="879"/>
                    <a:pt x="21168" y="0"/>
                    <a:pt x="18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5564000" y="5882375"/>
              <a:ext cx="117225" cy="102850"/>
            </a:xfrm>
            <a:custGeom>
              <a:rect b="b" l="l" r="r" t="t"/>
              <a:pathLst>
                <a:path extrusionOk="0" h="4114" w="4689">
                  <a:moveTo>
                    <a:pt x="2347" y="1"/>
                  </a:moveTo>
                  <a:cubicBezTo>
                    <a:pt x="1686" y="1"/>
                    <a:pt x="1036" y="319"/>
                    <a:pt x="641" y="911"/>
                  </a:cubicBezTo>
                  <a:cubicBezTo>
                    <a:pt x="0" y="1855"/>
                    <a:pt x="259" y="3137"/>
                    <a:pt x="1203" y="3766"/>
                  </a:cubicBezTo>
                  <a:cubicBezTo>
                    <a:pt x="1552" y="4001"/>
                    <a:pt x="1948" y="4114"/>
                    <a:pt x="2342" y="4114"/>
                  </a:cubicBezTo>
                  <a:cubicBezTo>
                    <a:pt x="3002" y="4114"/>
                    <a:pt x="3653" y="3796"/>
                    <a:pt x="4048" y="3204"/>
                  </a:cubicBezTo>
                  <a:cubicBezTo>
                    <a:pt x="4688" y="2260"/>
                    <a:pt x="4419" y="978"/>
                    <a:pt x="3485" y="348"/>
                  </a:cubicBezTo>
                  <a:cubicBezTo>
                    <a:pt x="3137" y="113"/>
                    <a:pt x="2740" y="1"/>
                    <a:pt x="2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5587325" y="5902625"/>
              <a:ext cx="70575" cy="62375"/>
            </a:xfrm>
            <a:custGeom>
              <a:rect b="b" l="l" r="r" t="t"/>
              <a:pathLst>
                <a:path extrusionOk="0" h="2495" w="2823">
                  <a:moveTo>
                    <a:pt x="1404" y="1"/>
                  </a:moveTo>
                  <a:cubicBezTo>
                    <a:pt x="1004" y="1"/>
                    <a:pt x="614" y="192"/>
                    <a:pt x="383" y="550"/>
                  </a:cubicBezTo>
                  <a:cubicBezTo>
                    <a:pt x="0" y="1124"/>
                    <a:pt x="135" y="1899"/>
                    <a:pt x="720" y="2282"/>
                  </a:cubicBezTo>
                  <a:cubicBezTo>
                    <a:pt x="935" y="2425"/>
                    <a:pt x="1179" y="2494"/>
                    <a:pt x="1419" y="2494"/>
                  </a:cubicBezTo>
                  <a:cubicBezTo>
                    <a:pt x="1818" y="2494"/>
                    <a:pt x="2208" y="2303"/>
                    <a:pt x="2440" y="1944"/>
                  </a:cubicBezTo>
                  <a:cubicBezTo>
                    <a:pt x="2822" y="1371"/>
                    <a:pt x="2665" y="595"/>
                    <a:pt x="2103" y="213"/>
                  </a:cubicBezTo>
                  <a:cubicBezTo>
                    <a:pt x="1888" y="70"/>
                    <a:pt x="1644" y="1"/>
                    <a:pt x="1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5899025" y="5693875"/>
              <a:ext cx="91375" cy="165000"/>
            </a:xfrm>
            <a:custGeom>
              <a:rect b="b" l="l" r="r" t="t"/>
              <a:pathLst>
                <a:path extrusionOk="0" h="6600" w="3655">
                  <a:moveTo>
                    <a:pt x="371" y="0"/>
                  </a:moveTo>
                  <a:cubicBezTo>
                    <a:pt x="285" y="0"/>
                    <a:pt x="198" y="34"/>
                    <a:pt x="135" y="98"/>
                  </a:cubicBezTo>
                  <a:cubicBezTo>
                    <a:pt x="0" y="232"/>
                    <a:pt x="12" y="435"/>
                    <a:pt x="135" y="570"/>
                  </a:cubicBezTo>
                  <a:cubicBezTo>
                    <a:pt x="169" y="581"/>
                    <a:pt x="2136" y="2537"/>
                    <a:pt x="2957" y="6326"/>
                  </a:cubicBezTo>
                  <a:cubicBezTo>
                    <a:pt x="2980" y="6427"/>
                    <a:pt x="3036" y="6494"/>
                    <a:pt x="3103" y="6539"/>
                  </a:cubicBezTo>
                  <a:cubicBezTo>
                    <a:pt x="3156" y="6583"/>
                    <a:pt x="3228" y="6600"/>
                    <a:pt x="3295" y="6600"/>
                  </a:cubicBezTo>
                  <a:cubicBezTo>
                    <a:pt x="3314" y="6600"/>
                    <a:pt x="3333" y="6598"/>
                    <a:pt x="3351" y="6596"/>
                  </a:cubicBezTo>
                  <a:cubicBezTo>
                    <a:pt x="3542" y="6551"/>
                    <a:pt x="3654" y="6382"/>
                    <a:pt x="3609" y="6202"/>
                  </a:cubicBezTo>
                  <a:cubicBezTo>
                    <a:pt x="2721" y="2200"/>
                    <a:pt x="686" y="187"/>
                    <a:pt x="596" y="98"/>
                  </a:cubicBezTo>
                  <a:cubicBezTo>
                    <a:pt x="536" y="32"/>
                    <a:pt x="454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5255675" y="6006525"/>
              <a:ext cx="68875" cy="139275"/>
            </a:xfrm>
            <a:custGeom>
              <a:rect b="b" l="l" r="r" t="t"/>
              <a:pathLst>
                <a:path extrusionOk="0" h="5571" w="2755">
                  <a:moveTo>
                    <a:pt x="349" y="0"/>
                  </a:moveTo>
                  <a:cubicBezTo>
                    <a:pt x="334" y="0"/>
                    <a:pt x="319" y="1"/>
                    <a:pt x="304" y="3"/>
                  </a:cubicBezTo>
                  <a:cubicBezTo>
                    <a:pt x="124" y="37"/>
                    <a:pt x="0" y="205"/>
                    <a:pt x="23" y="385"/>
                  </a:cubicBezTo>
                  <a:cubicBezTo>
                    <a:pt x="472" y="3758"/>
                    <a:pt x="2080" y="5399"/>
                    <a:pt x="2148" y="5478"/>
                  </a:cubicBezTo>
                  <a:cubicBezTo>
                    <a:pt x="2181" y="5489"/>
                    <a:pt x="2193" y="5501"/>
                    <a:pt x="2204" y="5512"/>
                  </a:cubicBezTo>
                  <a:cubicBezTo>
                    <a:pt x="2256" y="5550"/>
                    <a:pt x="2321" y="5570"/>
                    <a:pt x="2387" y="5570"/>
                  </a:cubicBezTo>
                  <a:cubicBezTo>
                    <a:pt x="2476" y="5570"/>
                    <a:pt x="2566" y="5533"/>
                    <a:pt x="2631" y="5456"/>
                  </a:cubicBezTo>
                  <a:cubicBezTo>
                    <a:pt x="2755" y="5332"/>
                    <a:pt x="2755" y="5118"/>
                    <a:pt x="2631" y="4995"/>
                  </a:cubicBezTo>
                  <a:cubicBezTo>
                    <a:pt x="2609" y="4984"/>
                    <a:pt x="1113" y="3432"/>
                    <a:pt x="686" y="284"/>
                  </a:cubicBezTo>
                  <a:cubicBezTo>
                    <a:pt x="665" y="118"/>
                    <a:pt x="521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5976875" y="5874700"/>
              <a:ext cx="25050" cy="61525"/>
            </a:xfrm>
            <a:custGeom>
              <a:rect b="b" l="l" r="r" t="t"/>
              <a:pathLst>
                <a:path extrusionOk="0" h="2461" w="1002">
                  <a:moveTo>
                    <a:pt x="372" y="0"/>
                  </a:moveTo>
                  <a:cubicBezTo>
                    <a:pt x="342" y="0"/>
                    <a:pt x="311" y="5"/>
                    <a:pt x="282" y="15"/>
                  </a:cubicBezTo>
                  <a:cubicBezTo>
                    <a:pt x="113" y="48"/>
                    <a:pt x="0" y="240"/>
                    <a:pt x="57" y="419"/>
                  </a:cubicBezTo>
                  <a:cubicBezTo>
                    <a:pt x="68" y="431"/>
                    <a:pt x="338" y="1364"/>
                    <a:pt x="203" y="2061"/>
                  </a:cubicBezTo>
                  <a:cubicBezTo>
                    <a:pt x="169" y="2207"/>
                    <a:pt x="225" y="2331"/>
                    <a:pt x="338" y="2398"/>
                  </a:cubicBezTo>
                  <a:cubicBezTo>
                    <a:pt x="371" y="2409"/>
                    <a:pt x="405" y="2443"/>
                    <a:pt x="450" y="2454"/>
                  </a:cubicBezTo>
                  <a:cubicBezTo>
                    <a:pt x="472" y="2458"/>
                    <a:pt x="493" y="2460"/>
                    <a:pt x="514" y="2460"/>
                  </a:cubicBezTo>
                  <a:cubicBezTo>
                    <a:pt x="673" y="2460"/>
                    <a:pt x="824" y="2353"/>
                    <a:pt x="844" y="2184"/>
                  </a:cubicBezTo>
                  <a:cubicBezTo>
                    <a:pt x="1001" y="1319"/>
                    <a:pt x="709" y="273"/>
                    <a:pt x="686" y="240"/>
                  </a:cubicBezTo>
                  <a:cubicBezTo>
                    <a:pt x="649" y="101"/>
                    <a:pt x="513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40"/>
          <p:cNvSpPr txBox="1"/>
          <p:nvPr>
            <p:ph type="title"/>
          </p:nvPr>
        </p:nvSpPr>
        <p:spPr>
          <a:xfrm>
            <a:off x="3998300" y="3069075"/>
            <a:ext cx="36822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Values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0" name="Google Shape;1290;p40"/>
          <p:cNvSpPr txBox="1"/>
          <p:nvPr>
            <p:ph idx="2" type="title"/>
          </p:nvPr>
        </p:nvSpPr>
        <p:spPr>
          <a:xfrm>
            <a:off x="4098000" y="1890725"/>
            <a:ext cx="1557000" cy="10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91" name="Google Shape;1291;p40"/>
          <p:cNvSpPr/>
          <p:nvPr/>
        </p:nvSpPr>
        <p:spPr>
          <a:xfrm>
            <a:off x="2344425" y="768288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40"/>
          <p:cNvSpPr/>
          <p:nvPr/>
        </p:nvSpPr>
        <p:spPr>
          <a:xfrm>
            <a:off x="829475" y="1983184"/>
            <a:ext cx="285578" cy="290651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40"/>
          <p:cNvSpPr/>
          <p:nvPr/>
        </p:nvSpPr>
        <p:spPr>
          <a:xfrm>
            <a:off x="1115050" y="3739263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4" name="Google Shape;1294;p40"/>
          <p:cNvGrpSpPr/>
          <p:nvPr/>
        </p:nvGrpSpPr>
        <p:grpSpPr>
          <a:xfrm>
            <a:off x="6922488" y="4057088"/>
            <a:ext cx="212225" cy="212525"/>
            <a:chOff x="5462525" y="6910750"/>
            <a:chExt cx="212225" cy="212525"/>
          </a:xfrm>
        </p:grpSpPr>
        <p:sp>
          <p:nvSpPr>
            <p:cNvPr id="1295" name="Google Shape;1295;p40"/>
            <p:cNvSpPr/>
            <p:nvPr/>
          </p:nvSpPr>
          <p:spPr>
            <a:xfrm>
              <a:off x="5562300" y="6910750"/>
              <a:ext cx="12675" cy="80150"/>
            </a:xfrm>
            <a:custGeom>
              <a:rect b="b" l="l" r="r" t="t"/>
              <a:pathLst>
                <a:path extrusionOk="0" h="3206" w="507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>
              <a:off x="5562300" y="7043150"/>
              <a:ext cx="12675" cy="80125"/>
            </a:xfrm>
            <a:custGeom>
              <a:rect b="b" l="l" r="r" t="t"/>
              <a:pathLst>
                <a:path extrusionOk="0" h="3205" w="507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0"/>
            <p:cNvSpPr/>
            <p:nvPr/>
          </p:nvSpPr>
          <p:spPr>
            <a:xfrm>
              <a:off x="55946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54625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5508350" y="6957000"/>
              <a:ext cx="48075" cy="46775"/>
            </a:xfrm>
            <a:custGeom>
              <a:rect b="b" l="l" r="r" t="t"/>
              <a:pathLst>
                <a:path extrusionOk="0" h="1871" w="1923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5580850" y="7029800"/>
              <a:ext cx="47825" cy="46875"/>
            </a:xfrm>
            <a:custGeom>
              <a:rect b="b" l="l" r="r" t="t"/>
              <a:pathLst>
                <a:path extrusionOk="0" h="1875" w="1913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5580850" y="6957000"/>
              <a:ext cx="47825" cy="46675"/>
            </a:xfrm>
            <a:custGeom>
              <a:rect b="b" l="l" r="r" t="t"/>
              <a:pathLst>
                <a:path extrusionOk="0" h="1867" w="1913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5508350" y="7029800"/>
              <a:ext cx="48075" cy="46875"/>
            </a:xfrm>
            <a:custGeom>
              <a:rect b="b" l="l" r="r" t="t"/>
              <a:pathLst>
                <a:path extrusionOk="0" h="1875" w="1923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3" name="Google Shape;1303;p40"/>
          <p:cNvSpPr/>
          <p:nvPr/>
        </p:nvSpPr>
        <p:spPr>
          <a:xfrm>
            <a:off x="7976913" y="2459313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40"/>
          <p:cNvSpPr/>
          <p:nvPr/>
        </p:nvSpPr>
        <p:spPr>
          <a:xfrm>
            <a:off x="1676400" y="3371850"/>
            <a:ext cx="1926900" cy="225000"/>
          </a:xfrm>
          <a:prstGeom prst="roundRect">
            <a:avLst>
              <a:gd fmla="val 50000" name="adj"/>
            </a:avLst>
          </a:prstGeom>
          <a:solidFill>
            <a:srgbClr val="7DCAD4">
              <a:alpha val="52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5" name="Google Shape;1305;p40"/>
          <p:cNvGrpSpPr/>
          <p:nvPr/>
        </p:nvGrpSpPr>
        <p:grpSpPr>
          <a:xfrm rot="1400749">
            <a:off x="2205195" y="1727499"/>
            <a:ext cx="1409239" cy="1840917"/>
            <a:chOff x="4062275" y="5769925"/>
            <a:chExt cx="999200" cy="1305275"/>
          </a:xfrm>
        </p:grpSpPr>
        <p:sp>
          <p:nvSpPr>
            <p:cNvPr id="1306" name="Google Shape;1306;p40"/>
            <p:cNvSpPr/>
            <p:nvPr/>
          </p:nvSpPr>
          <p:spPr>
            <a:xfrm>
              <a:off x="4062275" y="5769925"/>
              <a:ext cx="799925" cy="558250"/>
            </a:xfrm>
            <a:custGeom>
              <a:rect b="b" l="l" r="r" t="t"/>
              <a:pathLst>
                <a:path extrusionOk="0" h="22330" w="31997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4074075" y="5770000"/>
              <a:ext cx="788125" cy="558175"/>
            </a:xfrm>
            <a:custGeom>
              <a:rect b="b" l="l" r="r" t="t"/>
              <a:pathLst>
                <a:path extrusionOk="0" h="22327" w="31525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4083650" y="6074050"/>
              <a:ext cx="887050" cy="1001150"/>
            </a:xfrm>
            <a:custGeom>
              <a:rect b="b" l="l" r="r" t="t"/>
              <a:pathLst>
                <a:path extrusionOk="0" h="40046" w="35482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4480500" y="6086225"/>
              <a:ext cx="111600" cy="76375"/>
            </a:xfrm>
            <a:custGeom>
              <a:rect b="b" l="l" r="r" t="t"/>
              <a:pathLst>
                <a:path extrusionOk="0" h="3055" w="4464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4679200" y="6009150"/>
              <a:ext cx="116125" cy="64925"/>
            </a:xfrm>
            <a:custGeom>
              <a:rect b="b" l="l" r="r" t="t"/>
              <a:pathLst>
                <a:path extrusionOk="0" h="2597" w="4645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4691025" y="6028225"/>
              <a:ext cx="369900" cy="862875"/>
            </a:xfrm>
            <a:custGeom>
              <a:rect b="b" l="l" r="r" t="t"/>
              <a:pathLst>
                <a:path extrusionOk="0" h="34515" w="14796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4790800" y="5991625"/>
              <a:ext cx="270675" cy="862375"/>
            </a:xfrm>
            <a:custGeom>
              <a:rect b="b" l="l" r="r" t="t"/>
              <a:pathLst>
                <a:path extrusionOk="0" h="34495" w="10827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4190175" y="5900425"/>
              <a:ext cx="100350" cy="127650"/>
            </a:xfrm>
            <a:custGeom>
              <a:rect b="b" l="l" r="r" t="t"/>
              <a:pathLst>
                <a:path extrusionOk="0" h="5106" w="4014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4628900" y="5925925"/>
              <a:ext cx="300" cy="25"/>
            </a:xfrm>
            <a:custGeom>
              <a:rect b="b" l="l" r="r" t="t"/>
              <a:pathLst>
                <a:path extrusionOk="0" h="1" w="12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4550200" y="5899675"/>
              <a:ext cx="128750" cy="84825"/>
            </a:xfrm>
            <a:custGeom>
              <a:rect b="b" l="l" r="r" t="t"/>
              <a:pathLst>
                <a:path extrusionOk="0" h="3393" w="515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4612325" y="5967800"/>
              <a:ext cx="300" cy="1525"/>
            </a:xfrm>
            <a:custGeom>
              <a:rect b="b" l="l" r="r" t="t"/>
              <a:pathLst>
                <a:path extrusionOk="0" h="61" w="12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4474325" y="5870850"/>
              <a:ext cx="575" cy="25"/>
            </a:xfrm>
            <a:custGeom>
              <a:rect b="b" l="l" r="r" t="t"/>
              <a:pathLst>
                <a:path extrusionOk="0" h="1" w="23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4445925" y="5844375"/>
              <a:ext cx="77600" cy="43375"/>
            </a:xfrm>
            <a:custGeom>
              <a:rect b="b" l="l" r="r" t="t"/>
              <a:pathLst>
                <a:path extrusionOk="0" h="1735" w="3104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4451200" y="5873225"/>
              <a:ext cx="1225" cy="450"/>
            </a:xfrm>
            <a:custGeom>
              <a:rect b="b" l="l" r="r" t="t"/>
              <a:pathLst>
                <a:path extrusionOk="0" h="18" w="49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4116250" y="6159425"/>
              <a:ext cx="43575" cy="50975"/>
            </a:xfrm>
            <a:custGeom>
              <a:rect b="b" l="l" r="r" t="t"/>
              <a:pathLst>
                <a:path extrusionOk="0" h="2039" w="1743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4213200" y="5831900"/>
              <a:ext cx="45575" cy="46075"/>
            </a:xfrm>
            <a:custGeom>
              <a:rect b="b" l="l" r="r" t="t"/>
              <a:pathLst>
                <a:path extrusionOk="0" h="1843" w="1823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4253675" y="5811375"/>
              <a:ext cx="18875" cy="19125"/>
            </a:xfrm>
            <a:custGeom>
              <a:rect b="b" l="l" r="r" t="t"/>
              <a:pathLst>
                <a:path extrusionOk="0" h="765" w="755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4149700" y="6069450"/>
              <a:ext cx="25300" cy="24950"/>
            </a:xfrm>
            <a:custGeom>
              <a:rect b="b" l="l" r="r" t="t"/>
              <a:pathLst>
                <a:path extrusionOk="0" h="998" w="1012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4348125" y="5918400"/>
              <a:ext cx="43300" cy="42325"/>
            </a:xfrm>
            <a:custGeom>
              <a:rect b="b" l="l" r="r" t="t"/>
              <a:pathLst>
                <a:path extrusionOk="0" h="1693" w="1732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4334350" y="5976425"/>
              <a:ext cx="24475" cy="24100"/>
            </a:xfrm>
            <a:custGeom>
              <a:rect b="b" l="l" r="r" t="t"/>
              <a:pathLst>
                <a:path extrusionOk="0" h="964" w="979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4518450" y="6015775"/>
              <a:ext cx="21950" cy="22000"/>
            </a:xfrm>
            <a:custGeom>
              <a:rect b="b" l="l" r="r" t="t"/>
              <a:pathLst>
                <a:path extrusionOk="0" h="880" w="878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4556100" y="5835775"/>
              <a:ext cx="31225" cy="31525"/>
            </a:xfrm>
            <a:custGeom>
              <a:rect b="b" l="l" r="r" t="t"/>
              <a:pathLst>
                <a:path extrusionOk="0" h="1261" w="1249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4605475" y="5863200"/>
              <a:ext cx="14250" cy="10150"/>
            </a:xfrm>
            <a:custGeom>
              <a:rect b="b" l="l" r="r" t="t"/>
              <a:pathLst>
                <a:path extrusionOk="0" h="406" w="57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4750050" y="5957725"/>
              <a:ext cx="19400" cy="18925"/>
            </a:xfrm>
            <a:custGeom>
              <a:rect b="b" l="l" r="r" t="t"/>
              <a:pathLst>
                <a:path extrusionOk="0" h="757" w="776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182575" y="6218775"/>
              <a:ext cx="511000" cy="824675"/>
            </a:xfrm>
            <a:custGeom>
              <a:rect b="b" l="l" r="r" t="t"/>
              <a:pathLst>
                <a:path extrusionOk="0" h="32987" w="2044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4381275" y="6130500"/>
              <a:ext cx="469400" cy="845500"/>
            </a:xfrm>
            <a:custGeom>
              <a:rect b="b" l="l" r="r" t="t"/>
              <a:pathLst>
                <a:path extrusionOk="0" h="33820" w="18776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4579725" y="6041975"/>
              <a:ext cx="390700" cy="873875"/>
            </a:xfrm>
            <a:custGeom>
              <a:rect b="b" l="l" r="r" t="t"/>
              <a:pathLst>
                <a:path extrusionOk="0" h="34955" w="15628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3" name="Google Shape;1333;p40"/>
          <p:cNvGrpSpPr/>
          <p:nvPr/>
        </p:nvGrpSpPr>
        <p:grpSpPr>
          <a:xfrm>
            <a:off x="1664904" y="1802111"/>
            <a:ext cx="803505" cy="1691684"/>
            <a:chOff x="1727804" y="1725911"/>
            <a:chExt cx="803505" cy="1691684"/>
          </a:xfrm>
        </p:grpSpPr>
        <p:sp>
          <p:nvSpPr>
            <p:cNvPr id="1334" name="Google Shape;1334;p40"/>
            <p:cNvSpPr/>
            <p:nvPr/>
          </p:nvSpPr>
          <p:spPr>
            <a:xfrm>
              <a:off x="2087946" y="1725911"/>
              <a:ext cx="81629" cy="709747"/>
            </a:xfrm>
            <a:custGeom>
              <a:rect b="b" l="l" r="r" t="t"/>
              <a:pathLst>
                <a:path extrusionOk="0" h="15155" w="1743">
                  <a:moveTo>
                    <a:pt x="0" y="0"/>
                  </a:moveTo>
                  <a:lnTo>
                    <a:pt x="0" y="15155"/>
                  </a:lnTo>
                  <a:lnTo>
                    <a:pt x="1743" y="15155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1769907" y="2435096"/>
              <a:ext cx="719254" cy="967794"/>
            </a:xfrm>
            <a:custGeom>
              <a:rect b="b" l="l" r="r" t="t"/>
              <a:pathLst>
                <a:path extrusionOk="0" h="20665" w="15358">
                  <a:moveTo>
                    <a:pt x="1" y="1"/>
                  </a:moveTo>
                  <a:lnTo>
                    <a:pt x="2564" y="20664"/>
                  </a:lnTo>
                  <a:lnTo>
                    <a:pt x="12783" y="20664"/>
                  </a:lnTo>
                  <a:lnTo>
                    <a:pt x="15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1727804" y="2382971"/>
              <a:ext cx="803505" cy="104811"/>
            </a:xfrm>
            <a:custGeom>
              <a:rect b="b" l="l" r="r" t="t"/>
              <a:pathLst>
                <a:path extrusionOk="0" h="2238" w="17157">
                  <a:moveTo>
                    <a:pt x="753" y="1"/>
                  </a:moveTo>
                  <a:cubicBezTo>
                    <a:pt x="337" y="1"/>
                    <a:pt x="0" y="338"/>
                    <a:pt x="0" y="754"/>
                  </a:cubicBezTo>
                  <a:lnTo>
                    <a:pt x="0" y="1473"/>
                  </a:lnTo>
                  <a:cubicBezTo>
                    <a:pt x="0" y="1901"/>
                    <a:pt x="337" y="2238"/>
                    <a:pt x="753" y="2238"/>
                  </a:cubicBezTo>
                  <a:lnTo>
                    <a:pt x="16392" y="2238"/>
                  </a:lnTo>
                  <a:cubicBezTo>
                    <a:pt x="16819" y="2238"/>
                    <a:pt x="17156" y="1901"/>
                    <a:pt x="17156" y="1473"/>
                  </a:cubicBezTo>
                  <a:lnTo>
                    <a:pt x="17156" y="754"/>
                  </a:lnTo>
                  <a:cubicBezTo>
                    <a:pt x="17156" y="338"/>
                    <a:pt x="16819" y="1"/>
                    <a:pt x="16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0"/>
            <p:cNvSpPr/>
            <p:nvPr/>
          </p:nvSpPr>
          <p:spPr>
            <a:xfrm>
              <a:off x="1793604" y="2332439"/>
              <a:ext cx="671344" cy="126916"/>
            </a:xfrm>
            <a:custGeom>
              <a:rect b="b" l="l" r="r" t="t"/>
              <a:pathLst>
                <a:path extrusionOk="0" h="2710" w="14335">
                  <a:moveTo>
                    <a:pt x="754" y="0"/>
                  </a:moveTo>
                  <a:cubicBezTo>
                    <a:pt x="338" y="0"/>
                    <a:pt x="1" y="338"/>
                    <a:pt x="1" y="754"/>
                  </a:cubicBezTo>
                  <a:lnTo>
                    <a:pt x="1" y="1945"/>
                  </a:lnTo>
                  <a:cubicBezTo>
                    <a:pt x="1" y="2372"/>
                    <a:pt x="338" y="2710"/>
                    <a:pt x="754" y="2710"/>
                  </a:cubicBezTo>
                  <a:lnTo>
                    <a:pt x="13570" y="2710"/>
                  </a:lnTo>
                  <a:cubicBezTo>
                    <a:pt x="13997" y="2710"/>
                    <a:pt x="14335" y="2372"/>
                    <a:pt x="14335" y="1945"/>
                  </a:cubicBezTo>
                  <a:lnTo>
                    <a:pt x="14335" y="754"/>
                  </a:lnTo>
                  <a:cubicBezTo>
                    <a:pt x="14335" y="338"/>
                    <a:pt x="13997" y="0"/>
                    <a:pt x="13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2087946" y="2304527"/>
              <a:ext cx="82144" cy="27959"/>
            </a:xfrm>
            <a:custGeom>
              <a:rect b="b" l="l" r="r" t="t"/>
              <a:pathLst>
                <a:path extrusionOk="0" h="597" w="1754">
                  <a:moveTo>
                    <a:pt x="0" y="0"/>
                  </a:moveTo>
                  <a:lnTo>
                    <a:pt x="0" y="596"/>
                  </a:lnTo>
                  <a:lnTo>
                    <a:pt x="1754" y="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1793604" y="2367704"/>
              <a:ext cx="671344" cy="15314"/>
            </a:xfrm>
            <a:custGeom>
              <a:rect b="b" l="l" r="r" t="t"/>
              <a:pathLst>
                <a:path extrusionOk="0" h="327" w="14335">
                  <a:moveTo>
                    <a:pt x="1" y="1"/>
                  </a:moveTo>
                  <a:lnTo>
                    <a:pt x="1" y="327"/>
                  </a:lnTo>
                  <a:lnTo>
                    <a:pt x="14335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1776229" y="2487736"/>
              <a:ext cx="706094" cy="47441"/>
            </a:xfrm>
            <a:custGeom>
              <a:rect b="b" l="l" r="r" t="t"/>
              <a:pathLst>
                <a:path extrusionOk="0" h="1013" w="15077">
                  <a:moveTo>
                    <a:pt x="1" y="1"/>
                  </a:moveTo>
                  <a:lnTo>
                    <a:pt x="113" y="1013"/>
                  </a:lnTo>
                  <a:lnTo>
                    <a:pt x="150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1941548" y="2709394"/>
              <a:ext cx="374941" cy="374941"/>
            </a:xfrm>
            <a:custGeom>
              <a:rect b="b" l="l" r="r" t="t"/>
              <a:pathLst>
                <a:path extrusionOk="0" h="8006" w="8006">
                  <a:moveTo>
                    <a:pt x="4003" y="1"/>
                  </a:moveTo>
                  <a:cubicBezTo>
                    <a:pt x="1788" y="1"/>
                    <a:pt x="1" y="1788"/>
                    <a:pt x="1" y="4003"/>
                  </a:cubicBezTo>
                  <a:cubicBezTo>
                    <a:pt x="1" y="6218"/>
                    <a:pt x="1788" y="8005"/>
                    <a:pt x="4003" y="8005"/>
                  </a:cubicBezTo>
                  <a:cubicBezTo>
                    <a:pt x="6218" y="8005"/>
                    <a:pt x="8005" y="6218"/>
                    <a:pt x="8005" y="4003"/>
                  </a:cubicBezTo>
                  <a:cubicBezTo>
                    <a:pt x="8005" y="1788"/>
                    <a:pt x="6218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1793604" y="2627812"/>
              <a:ext cx="604467" cy="775078"/>
            </a:xfrm>
            <a:custGeom>
              <a:rect b="b" l="l" r="r" t="t"/>
              <a:pathLst>
                <a:path extrusionOk="0" h="16550" w="12907">
                  <a:moveTo>
                    <a:pt x="12907" y="11434"/>
                  </a:moveTo>
                  <a:lnTo>
                    <a:pt x="12904" y="11455"/>
                  </a:lnTo>
                  <a:lnTo>
                    <a:pt x="12904" y="11455"/>
                  </a:lnTo>
                  <a:cubicBezTo>
                    <a:pt x="12905" y="11448"/>
                    <a:pt x="12906" y="11441"/>
                    <a:pt x="12907" y="11434"/>
                  </a:cubicBezTo>
                  <a:close/>
                  <a:moveTo>
                    <a:pt x="1" y="0"/>
                  </a:moveTo>
                  <a:lnTo>
                    <a:pt x="2058" y="16549"/>
                  </a:lnTo>
                  <a:lnTo>
                    <a:pt x="12277" y="16549"/>
                  </a:lnTo>
                  <a:lnTo>
                    <a:pt x="12904" y="11455"/>
                  </a:lnTo>
                  <a:lnTo>
                    <a:pt x="12904" y="11455"/>
                  </a:lnTo>
                  <a:cubicBezTo>
                    <a:pt x="12700" y="13074"/>
                    <a:pt x="11290" y="14773"/>
                    <a:pt x="8931" y="14773"/>
                  </a:cubicBezTo>
                  <a:cubicBezTo>
                    <a:pt x="8153" y="14773"/>
                    <a:pt x="7272" y="14588"/>
                    <a:pt x="6296" y="14154"/>
                  </a:cubicBezTo>
                  <a:cubicBezTo>
                    <a:pt x="2339" y="12390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0"/>
            <p:cNvSpPr/>
            <p:nvPr/>
          </p:nvSpPr>
          <p:spPr>
            <a:xfrm>
              <a:off x="1873641" y="3372823"/>
              <a:ext cx="511270" cy="44772"/>
            </a:xfrm>
            <a:custGeom>
              <a:rect b="b" l="l" r="r" t="t"/>
              <a:pathLst>
                <a:path extrusionOk="0" h="956" w="10917">
                  <a:moveTo>
                    <a:pt x="473" y="0"/>
                  </a:moveTo>
                  <a:cubicBezTo>
                    <a:pt x="214" y="0"/>
                    <a:pt x="0" y="214"/>
                    <a:pt x="0" y="472"/>
                  </a:cubicBezTo>
                  <a:cubicBezTo>
                    <a:pt x="0" y="742"/>
                    <a:pt x="214" y="956"/>
                    <a:pt x="473" y="956"/>
                  </a:cubicBezTo>
                  <a:lnTo>
                    <a:pt x="10445" y="956"/>
                  </a:lnTo>
                  <a:cubicBezTo>
                    <a:pt x="10714" y="956"/>
                    <a:pt x="10917" y="742"/>
                    <a:pt x="10917" y="472"/>
                  </a:cubicBezTo>
                  <a:cubicBezTo>
                    <a:pt x="10917" y="214"/>
                    <a:pt x="10714" y="0"/>
                    <a:pt x="10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4" name="Google Shape;1344;p40"/>
          <p:cNvSpPr/>
          <p:nvPr/>
        </p:nvSpPr>
        <p:spPr>
          <a:xfrm>
            <a:off x="6547813" y="921413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41"/>
          <p:cNvSpPr txBox="1"/>
          <p:nvPr>
            <p:ph type="title"/>
          </p:nvPr>
        </p:nvSpPr>
        <p:spPr>
          <a:xfrm>
            <a:off x="850375" y="0"/>
            <a:ext cx="5343300" cy="11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 Chatbot is needed</a:t>
            </a:r>
            <a:endParaRPr/>
          </a:p>
        </p:txBody>
      </p:sp>
      <p:sp>
        <p:nvSpPr>
          <p:cNvPr id="1350" name="Google Shape;1350;p41"/>
          <p:cNvSpPr txBox="1"/>
          <p:nvPr>
            <p:ph idx="1" type="subTitle"/>
          </p:nvPr>
        </p:nvSpPr>
        <p:spPr>
          <a:xfrm>
            <a:off x="850375" y="1330650"/>
            <a:ext cx="4889700" cy="24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Conversational Interface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24/7 Availability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Collection and Analysis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Personalized recommendations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Promotions and Marketing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Mood-Based Recommendations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Other competitors like Hulu have a chatbot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1" name="Google Shape;1351;p41"/>
          <p:cNvGrpSpPr/>
          <p:nvPr/>
        </p:nvGrpSpPr>
        <p:grpSpPr>
          <a:xfrm rot="1129904">
            <a:off x="5645513" y="288899"/>
            <a:ext cx="634920" cy="537592"/>
            <a:chOff x="1004575" y="3300725"/>
            <a:chExt cx="634900" cy="537575"/>
          </a:xfrm>
        </p:grpSpPr>
        <p:sp>
          <p:nvSpPr>
            <p:cNvPr id="1352" name="Google Shape;1352;p41"/>
            <p:cNvSpPr/>
            <p:nvPr/>
          </p:nvSpPr>
          <p:spPr>
            <a:xfrm>
              <a:off x="1074775" y="3300725"/>
              <a:ext cx="564700" cy="537575"/>
            </a:xfrm>
            <a:custGeom>
              <a:rect b="b" l="l" r="r" t="t"/>
              <a:pathLst>
                <a:path extrusionOk="0" h="21503" w="22588">
                  <a:moveTo>
                    <a:pt x="11287" y="1"/>
                  </a:moveTo>
                  <a:lnTo>
                    <a:pt x="7800" y="7081"/>
                  </a:lnTo>
                  <a:lnTo>
                    <a:pt x="1" y="8217"/>
                  </a:lnTo>
                  <a:lnTo>
                    <a:pt x="5644" y="13730"/>
                  </a:lnTo>
                  <a:lnTo>
                    <a:pt x="4312" y="21503"/>
                  </a:lnTo>
                  <a:lnTo>
                    <a:pt x="4312" y="21503"/>
                  </a:lnTo>
                  <a:lnTo>
                    <a:pt x="11287" y="17832"/>
                  </a:lnTo>
                  <a:lnTo>
                    <a:pt x="18276" y="21503"/>
                  </a:lnTo>
                  <a:lnTo>
                    <a:pt x="16944" y="13730"/>
                  </a:lnTo>
                  <a:lnTo>
                    <a:pt x="22587" y="8217"/>
                  </a:lnTo>
                  <a:lnTo>
                    <a:pt x="14788" y="7068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1"/>
            <p:cNvSpPr/>
            <p:nvPr/>
          </p:nvSpPr>
          <p:spPr>
            <a:xfrm>
              <a:off x="1286725" y="3301050"/>
              <a:ext cx="70575" cy="95400"/>
            </a:xfrm>
            <a:custGeom>
              <a:rect b="b" l="l" r="r" t="t"/>
              <a:pathLst>
                <a:path extrusionOk="0" h="3816" w="2823">
                  <a:moveTo>
                    <a:pt x="1" y="1"/>
                  </a:moveTo>
                  <a:lnTo>
                    <a:pt x="1" y="3815"/>
                  </a:lnTo>
                  <a:lnTo>
                    <a:pt x="2823" y="3815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1"/>
            <p:cNvSpPr/>
            <p:nvPr/>
          </p:nvSpPr>
          <p:spPr>
            <a:xfrm>
              <a:off x="1115275" y="3770025"/>
              <a:ext cx="88525" cy="67950"/>
            </a:xfrm>
            <a:custGeom>
              <a:rect b="b" l="l" r="r" t="t"/>
              <a:pathLst>
                <a:path extrusionOk="0" h="2718" w="3541">
                  <a:moveTo>
                    <a:pt x="3541" y="1"/>
                  </a:moveTo>
                  <a:lnTo>
                    <a:pt x="1" y="2038"/>
                  </a:lnTo>
                  <a:lnTo>
                    <a:pt x="1" y="2718"/>
                  </a:lnTo>
                  <a:lnTo>
                    <a:pt x="2692" y="2718"/>
                  </a:lnTo>
                  <a:lnTo>
                    <a:pt x="35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1"/>
            <p:cNvSpPr/>
            <p:nvPr/>
          </p:nvSpPr>
          <p:spPr>
            <a:xfrm>
              <a:off x="1437950" y="3781450"/>
              <a:ext cx="92775" cy="56525"/>
            </a:xfrm>
            <a:custGeom>
              <a:rect b="b" l="l" r="r" t="t"/>
              <a:pathLst>
                <a:path extrusionOk="0" h="2261" w="3711">
                  <a:moveTo>
                    <a:pt x="0" y="1"/>
                  </a:moveTo>
                  <a:lnTo>
                    <a:pt x="941" y="2261"/>
                  </a:lnTo>
                  <a:lnTo>
                    <a:pt x="3710" y="2261"/>
                  </a:lnTo>
                  <a:lnTo>
                    <a:pt x="2966" y="4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1"/>
            <p:cNvSpPr/>
            <p:nvPr/>
          </p:nvSpPr>
          <p:spPr>
            <a:xfrm>
              <a:off x="1004575" y="3300725"/>
              <a:ext cx="564675" cy="537575"/>
            </a:xfrm>
            <a:custGeom>
              <a:rect b="b" l="l" r="r" t="t"/>
              <a:pathLst>
                <a:path extrusionOk="0" h="21503" w="22587">
                  <a:moveTo>
                    <a:pt x="11287" y="1"/>
                  </a:moveTo>
                  <a:lnTo>
                    <a:pt x="7799" y="7081"/>
                  </a:lnTo>
                  <a:lnTo>
                    <a:pt x="0" y="8217"/>
                  </a:lnTo>
                  <a:lnTo>
                    <a:pt x="5643" y="13730"/>
                  </a:lnTo>
                  <a:lnTo>
                    <a:pt x="4311" y="21503"/>
                  </a:lnTo>
                  <a:lnTo>
                    <a:pt x="11287" y="17832"/>
                  </a:lnTo>
                  <a:lnTo>
                    <a:pt x="18276" y="21503"/>
                  </a:lnTo>
                  <a:lnTo>
                    <a:pt x="16943" y="13730"/>
                  </a:lnTo>
                  <a:lnTo>
                    <a:pt x="22587" y="8217"/>
                  </a:lnTo>
                  <a:lnTo>
                    <a:pt x="14775" y="7068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1071175" y="3369625"/>
              <a:ext cx="264900" cy="225050"/>
            </a:xfrm>
            <a:custGeom>
              <a:rect b="b" l="l" r="r" t="t"/>
              <a:pathLst>
                <a:path extrusionOk="0" h="9002" w="10596">
                  <a:moveTo>
                    <a:pt x="8897" y="1"/>
                  </a:moveTo>
                  <a:lnTo>
                    <a:pt x="6141" y="5566"/>
                  </a:lnTo>
                  <a:lnTo>
                    <a:pt x="1" y="6467"/>
                  </a:lnTo>
                  <a:lnTo>
                    <a:pt x="2601" y="9002"/>
                  </a:lnTo>
                  <a:lnTo>
                    <a:pt x="8270" y="8192"/>
                  </a:lnTo>
                  <a:lnTo>
                    <a:pt x="10595" y="3463"/>
                  </a:lnTo>
                  <a:lnTo>
                    <a:pt x="88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1"/>
            <p:cNvSpPr/>
            <p:nvPr/>
          </p:nvSpPr>
          <p:spPr>
            <a:xfrm>
              <a:off x="1071175" y="3369613"/>
              <a:ext cx="264900" cy="225050"/>
            </a:xfrm>
            <a:custGeom>
              <a:rect b="b" l="l" r="r" t="t"/>
              <a:pathLst>
                <a:path extrusionOk="0" h="9002" w="10596">
                  <a:moveTo>
                    <a:pt x="8897" y="1"/>
                  </a:moveTo>
                  <a:lnTo>
                    <a:pt x="6141" y="5566"/>
                  </a:lnTo>
                  <a:lnTo>
                    <a:pt x="1" y="6467"/>
                  </a:lnTo>
                  <a:lnTo>
                    <a:pt x="2601" y="9002"/>
                  </a:lnTo>
                  <a:lnTo>
                    <a:pt x="8270" y="8192"/>
                  </a:lnTo>
                  <a:lnTo>
                    <a:pt x="10595" y="3463"/>
                  </a:lnTo>
                  <a:lnTo>
                    <a:pt x="8897" y="1"/>
                  </a:lnTo>
                  <a:close/>
                </a:path>
              </a:pathLst>
            </a:custGeom>
            <a:solidFill>
              <a:srgbClr val="FFCA5B">
                <a:alpha val="622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42"/>
          <p:cNvSpPr/>
          <p:nvPr/>
        </p:nvSpPr>
        <p:spPr>
          <a:xfrm>
            <a:off x="2698625" y="749638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42"/>
          <p:cNvSpPr/>
          <p:nvPr/>
        </p:nvSpPr>
        <p:spPr>
          <a:xfrm>
            <a:off x="1367600" y="1302759"/>
            <a:ext cx="285578" cy="290651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42"/>
          <p:cNvSpPr/>
          <p:nvPr/>
        </p:nvSpPr>
        <p:spPr>
          <a:xfrm>
            <a:off x="6827538" y="809225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42"/>
          <p:cNvSpPr txBox="1"/>
          <p:nvPr>
            <p:ph type="title"/>
          </p:nvPr>
        </p:nvSpPr>
        <p:spPr>
          <a:xfrm>
            <a:off x="2198125" y="1510738"/>
            <a:ext cx="47478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THANKS!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7" name="Google Shape;1367;p42"/>
          <p:cNvSpPr txBox="1"/>
          <p:nvPr>
            <p:ph idx="4294967295" type="subTitle"/>
          </p:nvPr>
        </p:nvSpPr>
        <p:spPr>
          <a:xfrm>
            <a:off x="2198075" y="2574063"/>
            <a:ext cx="47478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SemiBold"/>
                <a:ea typeface="Montserrat SemiBold"/>
                <a:cs typeface="Montserrat SemiBold"/>
                <a:sym typeface="Montserrat SemiBold"/>
              </a:rPr>
              <a:t>DO YOU HAVE ANY QUESTIONS?</a:t>
            </a:r>
            <a:endParaRPr sz="2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8" name="Google Shape;1368;p42"/>
          <p:cNvGrpSpPr/>
          <p:nvPr/>
        </p:nvGrpSpPr>
        <p:grpSpPr>
          <a:xfrm>
            <a:off x="431409" y="2310937"/>
            <a:ext cx="1129507" cy="1086095"/>
            <a:chOff x="3101325" y="7410475"/>
            <a:chExt cx="906725" cy="871875"/>
          </a:xfrm>
        </p:grpSpPr>
        <p:sp>
          <p:nvSpPr>
            <p:cNvPr id="1369" name="Google Shape;1369;p42"/>
            <p:cNvSpPr/>
            <p:nvPr/>
          </p:nvSpPr>
          <p:spPr>
            <a:xfrm>
              <a:off x="3101325" y="7410475"/>
              <a:ext cx="906725" cy="871875"/>
            </a:xfrm>
            <a:custGeom>
              <a:rect b="b" l="l" r="r" t="t"/>
              <a:pathLst>
                <a:path extrusionOk="0" h="34875" w="36269">
                  <a:moveTo>
                    <a:pt x="24577" y="1"/>
                  </a:moveTo>
                  <a:lnTo>
                    <a:pt x="23790" y="698"/>
                  </a:lnTo>
                  <a:cubicBezTo>
                    <a:pt x="23298" y="1128"/>
                    <a:pt x="22689" y="1341"/>
                    <a:pt x="22084" y="1341"/>
                  </a:cubicBezTo>
                  <a:cubicBezTo>
                    <a:pt x="21376" y="1341"/>
                    <a:pt x="20673" y="1049"/>
                    <a:pt x="20170" y="473"/>
                  </a:cubicBezTo>
                  <a:lnTo>
                    <a:pt x="1013" y="17505"/>
                  </a:lnTo>
                  <a:cubicBezTo>
                    <a:pt x="1957" y="18573"/>
                    <a:pt x="1856" y="20181"/>
                    <a:pt x="788" y="21125"/>
                  </a:cubicBezTo>
                  <a:lnTo>
                    <a:pt x="1" y="21811"/>
                  </a:lnTo>
                  <a:lnTo>
                    <a:pt x="282" y="22126"/>
                  </a:lnTo>
                  <a:cubicBezTo>
                    <a:pt x="474" y="21950"/>
                    <a:pt x="718" y="21864"/>
                    <a:pt x="964" y="21864"/>
                  </a:cubicBezTo>
                  <a:cubicBezTo>
                    <a:pt x="1250" y="21864"/>
                    <a:pt x="1537" y="21981"/>
                    <a:pt x="1743" y="22205"/>
                  </a:cubicBezTo>
                  <a:cubicBezTo>
                    <a:pt x="2126" y="22632"/>
                    <a:pt x="2081" y="23295"/>
                    <a:pt x="1653" y="23666"/>
                  </a:cubicBezTo>
                  <a:lnTo>
                    <a:pt x="2215" y="24307"/>
                  </a:lnTo>
                  <a:cubicBezTo>
                    <a:pt x="2413" y="24131"/>
                    <a:pt x="2658" y="24045"/>
                    <a:pt x="2902" y="24045"/>
                  </a:cubicBezTo>
                  <a:cubicBezTo>
                    <a:pt x="3187" y="24045"/>
                    <a:pt x="3471" y="24162"/>
                    <a:pt x="3677" y="24386"/>
                  </a:cubicBezTo>
                  <a:cubicBezTo>
                    <a:pt x="4059" y="24813"/>
                    <a:pt x="4014" y="25465"/>
                    <a:pt x="3598" y="25847"/>
                  </a:cubicBezTo>
                  <a:lnTo>
                    <a:pt x="4160" y="26477"/>
                  </a:lnTo>
                  <a:cubicBezTo>
                    <a:pt x="4352" y="26306"/>
                    <a:pt x="4597" y="26221"/>
                    <a:pt x="4842" y="26221"/>
                  </a:cubicBezTo>
                  <a:cubicBezTo>
                    <a:pt x="5129" y="26221"/>
                    <a:pt x="5416" y="26337"/>
                    <a:pt x="5622" y="26567"/>
                  </a:cubicBezTo>
                  <a:cubicBezTo>
                    <a:pt x="5993" y="26983"/>
                    <a:pt x="5959" y="27646"/>
                    <a:pt x="5532" y="28028"/>
                  </a:cubicBezTo>
                  <a:lnTo>
                    <a:pt x="6094" y="28658"/>
                  </a:lnTo>
                  <a:cubicBezTo>
                    <a:pt x="6290" y="28483"/>
                    <a:pt x="6533" y="28397"/>
                    <a:pt x="6776" y="28397"/>
                  </a:cubicBezTo>
                  <a:cubicBezTo>
                    <a:pt x="7062" y="28397"/>
                    <a:pt x="7349" y="28516"/>
                    <a:pt x="7556" y="28748"/>
                  </a:cubicBezTo>
                  <a:cubicBezTo>
                    <a:pt x="7938" y="29164"/>
                    <a:pt x="7893" y="29827"/>
                    <a:pt x="7477" y="30209"/>
                  </a:cubicBezTo>
                  <a:lnTo>
                    <a:pt x="8039" y="30839"/>
                  </a:lnTo>
                  <a:cubicBezTo>
                    <a:pt x="8231" y="30663"/>
                    <a:pt x="8476" y="30577"/>
                    <a:pt x="8721" y="30577"/>
                  </a:cubicBezTo>
                  <a:cubicBezTo>
                    <a:pt x="9007" y="30577"/>
                    <a:pt x="9295" y="30694"/>
                    <a:pt x="9501" y="30918"/>
                  </a:cubicBezTo>
                  <a:cubicBezTo>
                    <a:pt x="9872" y="31345"/>
                    <a:pt x="9838" y="32008"/>
                    <a:pt x="9411" y="32379"/>
                  </a:cubicBezTo>
                  <a:lnTo>
                    <a:pt x="9973" y="33020"/>
                  </a:lnTo>
                  <a:cubicBezTo>
                    <a:pt x="10170" y="32844"/>
                    <a:pt x="10415" y="32758"/>
                    <a:pt x="10659" y="32758"/>
                  </a:cubicBezTo>
                  <a:cubicBezTo>
                    <a:pt x="10944" y="32758"/>
                    <a:pt x="11228" y="32875"/>
                    <a:pt x="11434" y="33099"/>
                  </a:cubicBezTo>
                  <a:cubicBezTo>
                    <a:pt x="11817" y="33526"/>
                    <a:pt x="11772" y="34178"/>
                    <a:pt x="11356" y="34560"/>
                  </a:cubicBezTo>
                  <a:lnTo>
                    <a:pt x="11637" y="34875"/>
                  </a:lnTo>
                  <a:lnTo>
                    <a:pt x="12424" y="34178"/>
                  </a:lnTo>
                  <a:cubicBezTo>
                    <a:pt x="12916" y="33748"/>
                    <a:pt x="13522" y="33535"/>
                    <a:pt x="14126" y="33535"/>
                  </a:cubicBezTo>
                  <a:cubicBezTo>
                    <a:pt x="14832" y="33535"/>
                    <a:pt x="15534" y="33827"/>
                    <a:pt x="16044" y="34403"/>
                  </a:cubicBezTo>
                  <a:lnTo>
                    <a:pt x="35257" y="17370"/>
                  </a:lnTo>
                  <a:cubicBezTo>
                    <a:pt x="34313" y="16302"/>
                    <a:pt x="34414" y="14695"/>
                    <a:pt x="35482" y="13750"/>
                  </a:cubicBezTo>
                  <a:lnTo>
                    <a:pt x="36269" y="13065"/>
                  </a:lnTo>
                  <a:lnTo>
                    <a:pt x="35988" y="12750"/>
                  </a:lnTo>
                  <a:cubicBezTo>
                    <a:pt x="35760" y="12926"/>
                    <a:pt x="35500" y="13012"/>
                    <a:pt x="35250" y="13012"/>
                  </a:cubicBezTo>
                  <a:cubicBezTo>
                    <a:pt x="34957" y="13012"/>
                    <a:pt x="34676" y="12895"/>
                    <a:pt x="34470" y="12671"/>
                  </a:cubicBezTo>
                  <a:cubicBezTo>
                    <a:pt x="34088" y="12244"/>
                    <a:pt x="34133" y="11581"/>
                    <a:pt x="34560" y="11210"/>
                  </a:cubicBezTo>
                  <a:lnTo>
                    <a:pt x="33998" y="10569"/>
                  </a:lnTo>
                  <a:cubicBezTo>
                    <a:pt x="33801" y="10745"/>
                    <a:pt x="33553" y="10831"/>
                    <a:pt x="33308" y="10831"/>
                  </a:cubicBezTo>
                  <a:cubicBezTo>
                    <a:pt x="33021" y="10831"/>
                    <a:pt x="32736" y="10714"/>
                    <a:pt x="32536" y="10490"/>
                  </a:cubicBezTo>
                  <a:cubicBezTo>
                    <a:pt x="32154" y="10063"/>
                    <a:pt x="32199" y="9411"/>
                    <a:pt x="32615" y="9029"/>
                  </a:cubicBezTo>
                  <a:lnTo>
                    <a:pt x="32053" y="8399"/>
                  </a:lnTo>
                  <a:cubicBezTo>
                    <a:pt x="31861" y="8570"/>
                    <a:pt x="31617" y="8655"/>
                    <a:pt x="31371" y="8655"/>
                  </a:cubicBezTo>
                  <a:cubicBezTo>
                    <a:pt x="31085" y="8655"/>
                    <a:pt x="30797" y="8539"/>
                    <a:pt x="30591" y="8309"/>
                  </a:cubicBezTo>
                  <a:cubicBezTo>
                    <a:pt x="30209" y="7893"/>
                    <a:pt x="30254" y="7230"/>
                    <a:pt x="30681" y="6848"/>
                  </a:cubicBezTo>
                  <a:lnTo>
                    <a:pt x="30119" y="6218"/>
                  </a:lnTo>
                  <a:cubicBezTo>
                    <a:pt x="29923" y="6393"/>
                    <a:pt x="29678" y="6479"/>
                    <a:pt x="29434" y="6479"/>
                  </a:cubicBezTo>
                  <a:cubicBezTo>
                    <a:pt x="29145" y="6479"/>
                    <a:pt x="28859" y="6359"/>
                    <a:pt x="28658" y="6128"/>
                  </a:cubicBezTo>
                  <a:cubicBezTo>
                    <a:pt x="28276" y="5712"/>
                    <a:pt x="28320" y="5049"/>
                    <a:pt x="28736" y="4667"/>
                  </a:cubicBezTo>
                  <a:lnTo>
                    <a:pt x="28174" y="4037"/>
                  </a:lnTo>
                  <a:cubicBezTo>
                    <a:pt x="27982" y="4213"/>
                    <a:pt x="27738" y="4299"/>
                    <a:pt x="27493" y="4299"/>
                  </a:cubicBezTo>
                  <a:cubicBezTo>
                    <a:pt x="27206" y="4299"/>
                    <a:pt x="26919" y="4182"/>
                    <a:pt x="26713" y="3958"/>
                  </a:cubicBezTo>
                  <a:cubicBezTo>
                    <a:pt x="26331" y="3531"/>
                    <a:pt x="26376" y="2868"/>
                    <a:pt x="26803" y="2497"/>
                  </a:cubicBezTo>
                  <a:lnTo>
                    <a:pt x="26241" y="1856"/>
                  </a:lnTo>
                  <a:cubicBezTo>
                    <a:pt x="26044" y="2032"/>
                    <a:pt x="25796" y="2118"/>
                    <a:pt x="25550" y="2118"/>
                  </a:cubicBezTo>
                  <a:cubicBezTo>
                    <a:pt x="25264" y="2118"/>
                    <a:pt x="24979" y="2001"/>
                    <a:pt x="24779" y="1777"/>
                  </a:cubicBezTo>
                  <a:cubicBezTo>
                    <a:pt x="24397" y="1350"/>
                    <a:pt x="24442" y="698"/>
                    <a:pt x="24858" y="316"/>
                  </a:cubicBezTo>
                  <a:lnTo>
                    <a:pt x="24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2"/>
            <p:cNvSpPr/>
            <p:nvPr/>
          </p:nvSpPr>
          <p:spPr>
            <a:xfrm>
              <a:off x="3101325" y="7844725"/>
              <a:ext cx="881450" cy="437625"/>
            </a:xfrm>
            <a:custGeom>
              <a:rect b="b" l="l" r="r" t="t"/>
              <a:pathLst>
                <a:path extrusionOk="0" h="17505" w="35258">
                  <a:moveTo>
                    <a:pt x="35257" y="0"/>
                  </a:moveTo>
                  <a:lnTo>
                    <a:pt x="1013" y="135"/>
                  </a:lnTo>
                  <a:cubicBezTo>
                    <a:pt x="1957" y="1203"/>
                    <a:pt x="1856" y="2811"/>
                    <a:pt x="788" y="3755"/>
                  </a:cubicBezTo>
                  <a:lnTo>
                    <a:pt x="1" y="4441"/>
                  </a:lnTo>
                  <a:lnTo>
                    <a:pt x="282" y="4756"/>
                  </a:lnTo>
                  <a:cubicBezTo>
                    <a:pt x="474" y="4580"/>
                    <a:pt x="718" y="4494"/>
                    <a:pt x="964" y="4494"/>
                  </a:cubicBezTo>
                  <a:cubicBezTo>
                    <a:pt x="1250" y="4494"/>
                    <a:pt x="1537" y="4611"/>
                    <a:pt x="1743" y="4835"/>
                  </a:cubicBezTo>
                  <a:cubicBezTo>
                    <a:pt x="2126" y="5262"/>
                    <a:pt x="2081" y="5925"/>
                    <a:pt x="1653" y="6296"/>
                  </a:cubicBezTo>
                  <a:lnTo>
                    <a:pt x="2215" y="6937"/>
                  </a:lnTo>
                  <a:cubicBezTo>
                    <a:pt x="2413" y="6761"/>
                    <a:pt x="2660" y="6675"/>
                    <a:pt x="2906" y="6675"/>
                  </a:cubicBezTo>
                  <a:cubicBezTo>
                    <a:pt x="3193" y="6675"/>
                    <a:pt x="3477" y="6792"/>
                    <a:pt x="3677" y="7016"/>
                  </a:cubicBezTo>
                  <a:cubicBezTo>
                    <a:pt x="4059" y="7443"/>
                    <a:pt x="4014" y="8095"/>
                    <a:pt x="3598" y="8477"/>
                  </a:cubicBezTo>
                  <a:lnTo>
                    <a:pt x="4160" y="9107"/>
                  </a:lnTo>
                  <a:cubicBezTo>
                    <a:pt x="4352" y="8936"/>
                    <a:pt x="4597" y="8851"/>
                    <a:pt x="4842" y="8851"/>
                  </a:cubicBezTo>
                  <a:cubicBezTo>
                    <a:pt x="5129" y="8851"/>
                    <a:pt x="5416" y="8967"/>
                    <a:pt x="5622" y="9197"/>
                  </a:cubicBezTo>
                  <a:cubicBezTo>
                    <a:pt x="6004" y="9613"/>
                    <a:pt x="5959" y="10276"/>
                    <a:pt x="5532" y="10658"/>
                  </a:cubicBezTo>
                  <a:lnTo>
                    <a:pt x="6094" y="11288"/>
                  </a:lnTo>
                  <a:cubicBezTo>
                    <a:pt x="6290" y="11113"/>
                    <a:pt x="6535" y="11027"/>
                    <a:pt x="6780" y="11027"/>
                  </a:cubicBezTo>
                  <a:cubicBezTo>
                    <a:pt x="7068" y="11027"/>
                    <a:pt x="7355" y="11146"/>
                    <a:pt x="7556" y="11378"/>
                  </a:cubicBezTo>
                  <a:cubicBezTo>
                    <a:pt x="7938" y="11794"/>
                    <a:pt x="7893" y="12457"/>
                    <a:pt x="7477" y="12839"/>
                  </a:cubicBezTo>
                  <a:lnTo>
                    <a:pt x="8039" y="13469"/>
                  </a:lnTo>
                  <a:cubicBezTo>
                    <a:pt x="8231" y="13293"/>
                    <a:pt x="8476" y="13207"/>
                    <a:pt x="8721" y="13207"/>
                  </a:cubicBezTo>
                  <a:cubicBezTo>
                    <a:pt x="9007" y="13207"/>
                    <a:pt x="9295" y="13324"/>
                    <a:pt x="9501" y="13548"/>
                  </a:cubicBezTo>
                  <a:cubicBezTo>
                    <a:pt x="9872" y="13975"/>
                    <a:pt x="9838" y="14638"/>
                    <a:pt x="9411" y="15009"/>
                  </a:cubicBezTo>
                  <a:lnTo>
                    <a:pt x="9973" y="15650"/>
                  </a:lnTo>
                  <a:cubicBezTo>
                    <a:pt x="10170" y="15474"/>
                    <a:pt x="10415" y="15388"/>
                    <a:pt x="10659" y="15388"/>
                  </a:cubicBezTo>
                  <a:cubicBezTo>
                    <a:pt x="10944" y="15388"/>
                    <a:pt x="11228" y="15505"/>
                    <a:pt x="11434" y="15729"/>
                  </a:cubicBezTo>
                  <a:cubicBezTo>
                    <a:pt x="11817" y="16156"/>
                    <a:pt x="11772" y="16808"/>
                    <a:pt x="11356" y="17190"/>
                  </a:cubicBezTo>
                  <a:lnTo>
                    <a:pt x="11637" y="17505"/>
                  </a:lnTo>
                  <a:lnTo>
                    <a:pt x="12424" y="16808"/>
                  </a:lnTo>
                  <a:cubicBezTo>
                    <a:pt x="12916" y="16378"/>
                    <a:pt x="13522" y="16165"/>
                    <a:pt x="14126" y="16165"/>
                  </a:cubicBezTo>
                  <a:cubicBezTo>
                    <a:pt x="14832" y="16165"/>
                    <a:pt x="15534" y="16457"/>
                    <a:pt x="16044" y="17033"/>
                  </a:cubicBezTo>
                  <a:lnTo>
                    <a:pt x="35257" y="0"/>
                  </a:ln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2"/>
            <p:cNvSpPr/>
            <p:nvPr/>
          </p:nvSpPr>
          <p:spPr>
            <a:xfrm>
              <a:off x="3180300" y="7486850"/>
              <a:ext cx="746525" cy="719375"/>
            </a:xfrm>
            <a:custGeom>
              <a:rect b="b" l="l" r="r" t="t"/>
              <a:pathLst>
                <a:path extrusionOk="0" h="28775" w="29861">
                  <a:moveTo>
                    <a:pt x="20237" y="476"/>
                  </a:moveTo>
                  <a:lnTo>
                    <a:pt x="29389" y="10808"/>
                  </a:lnTo>
                  <a:lnTo>
                    <a:pt x="28894" y="11246"/>
                  </a:lnTo>
                  <a:cubicBezTo>
                    <a:pt x="27995" y="12044"/>
                    <a:pt x="27871" y="13371"/>
                    <a:pt x="28568" y="14315"/>
                  </a:cubicBezTo>
                  <a:lnTo>
                    <a:pt x="13244" y="27908"/>
                  </a:lnTo>
                  <a:cubicBezTo>
                    <a:pt x="12811" y="27497"/>
                    <a:pt x="12244" y="27286"/>
                    <a:pt x="11673" y="27286"/>
                  </a:cubicBezTo>
                  <a:cubicBezTo>
                    <a:pt x="11133" y="27286"/>
                    <a:pt x="10590" y="27475"/>
                    <a:pt x="10153" y="27863"/>
                  </a:cubicBezTo>
                  <a:lnTo>
                    <a:pt x="9658" y="28301"/>
                  </a:lnTo>
                  <a:lnTo>
                    <a:pt x="507" y="17969"/>
                  </a:lnTo>
                  <a:lnTo>
                    <a:pt x="1001" y="17542"/>
                  </a:lnTo>
                  <a:cubicBezTo>
                    <a:pt x="1901" y="16733"/>
                    <a:pt x="2024" y="15406"/>
                    <a:pt x="1327" y="14462"/>
                  </a:cubicBezTo>
                  <a:lnTo>
                    <a:pt x="16651" y="858"/>
                  </a:lnTo>
                  <a:cubicBezTo>
                    <a:pt x="17096" y="1274"/>
                    <a:pt x="17663" y="1486"/>
                    <a:pt x="18231" y="1486"/>
                  </a:cubicBezTo>
                  <a:cubicBezTo>
                    <a:pt x="18768" y="1486"/>
                    <a:pt x="19306" y="1297"/>
                    <a:pt x="19743" y="915"/>
                  </a:cubicBezTo>
                  <a:lnTo>
                    <a:pt x="20237" y="476"/>
                  </a:lnTo>
                  <a:close/>
                  <a:moveTo>
                    <a:pt x="20232" y="1"/>
                  </a:moveTo>
                  <a:cubicBezTo>
                    <a:pt x="20185" y="1"/>
                    <a:pt x="20139" y="18"/>
                    <a:pt x="20102" y="49"/>
                  </a:cubicBezTo>
                  <a:lnTo>
                    <a:pt x="19462" y="611"/>
                  </a:lnTo>
                  <a:cubicBezTo>
                    <a:pt x="19100" y="937"/>
                    <a:pt x="18652" y="1094"/>
                    <a:pt x="18207" y="1094"/>
                  </a:cubicBezTo>
                  <a:cubicBezTo>
                    <a:pt x="17685" y="1094"/>
                    <a:pt x="17167" y="878"/>
                    <a:pt x="16797" y="465"/>
                  </a:cubicBezTo>
                  <a:cubicBezTo>
                    <a:pt x="16761" y="417"/>
                    <a:pt x="16705" y="394"/>
                    <a:pt x="16650" y="394"/>
                  </a:cubicBezTo>
                  <a:cubicBezTo>
                    <a:pt x="16601" y="394"/>
                    <a:pt x="16553" y="411"/>
                    <a:pt x="16516" y="442"/>
                  </a:cubicBezTo>
                  <a:lnTo>
                    <a:pt x="889" y="14293"/>
                  </a:lnTo>
                  <a:cubicBezTo>
                    <a:pt x="799" y="14360"/>
                    <a:pt x="799" y="14484"/>
                    <a:pt x="878" y="14574"/>
                  </a:cubicBezTo>
                  <a:cubicBezTo>
                    <a:pt x="1575" y="15361"/>
                    <a:pt x="1496" y="16553"/>
                    <a:pt x="720" y="17238"/>
                  </a:cubicBezTo>
                  <a:lnTo>
                    <a:pt x="91" y="17801"/>
                  </a:lnTo>
                  <a:cubicBezTo>
                    <a:pt x="1" y="17868"/>
                    <a:pt x="1" y="18003"/>
                    <a:pt x="68" y="18082"/>
                  </a:cubicBezTo>
                  <a:lnTo>
                    <a:pt x="9489" y="28706"/>
                  </a:lnTo>
                  <a:cubicBezTo>
                    <a:pt x="9524" y="28752"/>
                    <a:pt x="9574" y="28775"/>
                    <a:pt x="9627" y="28775"/>
                  </a:cubicBezTo>
                  <a:cubicBezTo>
                    <a:pt x="9676" y="28775"/>
                    <a:pt x="9727" y="28755"/>
                    <a:pt x="9771" y="28717"/>
                  </a:cubicBezTo>
                  <a:lnTo>
                    <a:pt x="10400" y="28155"/>
                  </a:lnTo>
                  <a:cubicBezTo>
                    <a:pt x="10760" y="27836"/>
                    <a:pt x="11206" y="27682"/>
                    <a:pt x="11648" y="27682"/>
                  </a:cubicBezTo>
                  <a:cubicBezTo>
                    <a:pt x="12172" y="27682"/>
                    <a:pt x="12693" y="27898"/>
                    <a:pt x="13065" y="28312"/>
                  </a:cubicBezTo>
                  <a:cubicBezTo>
                    <a:pt x="13107" y="28360"/>
                    <a:pt x="13162" y="28383"/>
                    <a:pt x="13216" y="28383"/>
                  </a:cubicBezTo>
                  <a:cubicBezTo>
                    <a:pt x="13263" y="28383"/>
                    <a:pt x="13309" y="28366"/>
                    <a:pt x="13346" y="28335"/>
                  </a:cubicBezTo>
                  <a:lnTo>
                    <a:pt x="28984" y="14484"/>
                  </a:lnTo>
                  <a:cubicBezTo>
                    <a:pt x="29063" y="14417"/>
                    <a:pt x="29074" y="14293"/>
                    <a:pt x="28995" y="14203"/>
                  </a:cubicBezTo>
                  <a:cubicBezTo>
                    <a:pt x="28287" y="13416"/>
                    <a:pt x="28377" y="12224"/>
                    <a:pt x="29153" y="11539"/>
                  </a:cubicBezTo>
                  <a:lnTo>
                    <a:pt x="29782" y="10976"/>
                  </a:lnTo>
                  <a:cubicBezTo>
                    <a:pt x="29861" y="10909"/>
                    <a:pt x="29861" y="10774"/>
                    <a:pt x="29793" y="10695"/>
                  </a:cubicBezTo>
                  <a:lnTo>
                    <a:pt x="20383" y="71"/>
                  </a:lnTo>
                  <a:cubicBezTo>
                    <a:pt x="20341" y="23"/>
                    <a:pt x="20286" y="1"/>
                    <a:pt x="20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2" name="Google Shape;1372;p42"/>
            <p:cNvGrpSpPr/>
            <p:nvPr/>
          </p:nvGrpSpPr>
          <p:grpSpPr>
            <a:xfrm>
              <a:off x="3314925" y="7640675"/>
              <a:ext cx="481225" cy="406175"/>
              <a:chOff x="3314925" y="7640675"/>
              <a:chExt cx="481225" cy="406175"/>
            </a:xfrm>
          </p:grpSpPr>
          <p:sp>
            <p:nvSpPr>
              <p:cNvPr id="1373" name="Google Shape;1373;p42"/>
              <p:cNvSpPr/>
              <p:nvPr/>
            </p:nvSpPr>
            <p:spPr>
              <a:xfrm>
                <a:off x="3314925" y="7944500"/>
                <a:ext cx="109925" cy="102350"/>
              </a:xfrm>
              <a:custGeom>
                <a:rect b="b" l="l" r="r" t="t"/>
                <a:pathLst>
                  <a:path extrusionOk="0" h="4094" w="4397">
                    <a:moveTo>
                      <a:pt x="2357" y="0"/>
                    </a:moveTo>
                    <a:cubicBezTo>
                      <a:pt x="2351" y="0"/>
                      <a:pt x="2345" y="0"/>
                      <a:pt x="2339" y="1"/>
                    </a:cubicBezTo>
                    <a:cubicBezTo>
                      <a:pt x="1901" y="34"/>
                      <a:pt x="1451" y="225"/>
                      <a:pt x="1024" y="596"/>
                    </a:cubicBezTo>
                    <a:cubicBezTo>
                      <a:pt x="125" y="1383"/>
                      <a:pt x="1" y="2575"/>
                      <a:pt x="754" y="3429"/>
                    </a:cubicBezTo>
                    <a:cubicBezTo>
                      <a:pt x="1153" y="3874"/>
                      <a:pt x="1658" y="4093"/>
                      <a:pt x="2177" y="4093"/>
                    </a:cubicBezTo>
                    <a:cubicBezTo>
                      <a:pt x="2668" y="4093"/>
                      <a:pt x="3172" y="3896"/>
                      <a:pt x="3610" y="3508"/>
                    </a:cubicBezTo>
                    <a:cubicBezTo>
                      <a:pt x="4037" y="3126"/>
                      <a:pt x="4284" y="2699"/>
                      <a:pt x="4352" y="2249"/>
                    </a:cubicBezTo>
                    <a:cubicBezTo>
                      <a:pt x="4397" y="2024"/>
                      <a:pt x="4206" y="1833"/>
                      <a:pt x="3981" y="1833"/>
                    </a:cubicBezTo>
                    <a:lnTo>
                      <a:pt x="3666" y="1833"/>
                    </a:lnTo>
                    <a:cubicBezTo>
                      <a:pt x="3475" y="1833"/>
                      <a:pt x="3329" y="1990"/>
                      <a:pt x="3284" y="2170"/>
                    </a:cubicBezTo>
                    <a:cubicBezTo>
                      <a:pt x="3250" y="2384"/>
                      <a:pt x="3149" y="2541"/>
                      <a:pt x="2980" y="2699"/>
                    </a:cubicBezTo>
                    <a:cubicBezTo>
                      <a:pt x="2803" y="2861"/>
                      <a:pt x="2603" y="2941"/>
                      <a:pt x="2402" y="2941"/>
                    </a:cubicBezTo>
                    <a:cubicBezTo>
                      <a:pt x="2156" y="2941"/>
                      <a:pt x="1909" y="2821"/>
                      <a:pt x="1699" y="2586"/>
                    </a:cubicBezTo>
                    <a:cubicBezTo>
                      <a:pt x="1339" y="2170"/>
                      <a:pt x="1350" y="1664"/>
                      <a:pt x="1744" y="1316"/>
                    </a:cubicBezTo>
                    <a:cubicBezTo>
                      <a:pt x="1901" y="1158"/>
                      <a:pt x="2092" y="1091"/>
                      <a:pt x="2306" y="1069"/>
                    </a:cubicBezTo>
                    <a:cubicBezTo>
                      <a:pt x="2497" y="1057"/>
                      <a:pt x="2654" y="911"/>
                      <a:pt x="2688" y="731"/>
                    </a:cubicBezTo>
                    <a:lnTo>
                      <a:pt x="2722" y="428"/>
                    </a:lnTo>
                    <a:cubicBezTo>
                      <a:pt x="2755" y="209"/>
                      <a:pt x="2584" y="0"/>
                      <a:pt x="2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42"/>
              <p:cNvSpPr/>
              <p:nvPr/>
            </p:nvSpPr>
            <p:spPr>
              <a:xfrm>
                <a:off x="3380150" y="7906275"/>
                <a:ext cx="85450" cy="90800"/>
              </a:xfrm>
              <a:custGeom>
                <a:rect b="b" l="l" r="r" t="t"/>
                <a:pathLst>
                  <a:path extrusionOk="0" h="3632" w="3418">
                    <a:moveTo>
                      <a:pt x="945" y="1"/>
                    </a:moveTo>
                    <a:lnTo>
                      <a:pt x="0" y="832"/>
                    </a:lnTo>
                    <a:lnTo>
                      <a:pt x="2474" y="3632"/>
                    </a:lnTo>
                    <a:lnTo>
                      <a:pt x="3418" y="2800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42"/>
              <p:cNvSpPr/>
              <p:nvPr/>
            </p:nvSpPr>
            <p:spPr>
              <a:xfrm>
                <a:off x="3415000" y="7834875"/>
                <a:ext cx="130725" cy="131000"/>
              </a:xfrm>
              <a:custGeom>
                <a:rect b="b" l="l" r="r" t="t"/>
                <a:pathLst>
                  <a:path extrusionOk="0" h="5240" w="5229">
                    <a:moveTo>
                      <a:pt x="2755" y="1"/>
                    </a:moveTo>
                    <a:lnTo>
                      <a:pt x="2125" y="563"/>
                    </a:lnTo>
                    <a:cubicBezTo>
                      <a:pt x="1968" y="709"/>
                      <a:pt x="1956" y="945"/>
                      <a:pt x="2091" y="1103"/>
                    </a:cubicBezTo>
                    <a:lnTo>
                      <a:pt x="2260" y="1294"/>
                    </a:lnTo>
                    <a:cubicBezTo>
                      <a:pt x="2492" y="1547"/>
                      <a:pt x="2309" y="1929"/>
                      <a:pt x="1988" y="1929"/>
                    </a:cubicBezTo>
                    <a:cubicBezTo>
                      <a:pt x="1967" y="1929"/>
                      <a:pt x="1945" y="1927"/>
                      <a:pt x="1923" y="1923"/>
                    </a:cubicBezTo>
                    <a:lnTo>
                      <a:pt x="776" y="1755"/>
                    </a:lnTo>
                    <a:lnTo>
                      <a:pt x="0" y="2452"/>
                    </a:lnTo>
                    <a:lnTo>
                      <a:pt x="2474" y="5240"/>
                    </a:lnTo>
                    <a:lnTo>
                      <a:pt x="3103" y="4678"/>
                    </a:lnTo>
                    <a:cubicBezTo>
                      <a:pt x="3261" y="4543"/>
                      <a:pt x="3272" y="4307"/>
                      <a:pt x="3137" y="4149"/>
                    </a:cubicBezTo>
                    <a:lnTo>
                      <a:pt x="2968" y="3947"/>
                    </a:lnTo>
                    <a:cubicBezTo>
                      <a:pt x="2747" y="3704"/>
                      <a:pt x="2932" y="3312"/>
                      <a:pt x="3244" y="3312"/>
                    </a:cubicBezTo>
                    <a:cubicBezTo>
                      <a:pt x="3264" y="3312"/>
                      <a:pt x="3284" y="3314"/>
                      <a:pt x="3306" y="3317"/>
                    </a:cubicBezTo>
                    <a:lnTo>
                      <a:pt x="4452" y="3486"/>
                    </a:lnTo>
                    <a:lnTo>
                      <a:pt x="5228" y="2800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42"/>
              <p:cNvSpPr/>
              <p:nvPr/>
            </p:nvSpPr>
            <p:spPr>
              <a:xfrm>
                <a:off x="3495375" y="7778875"/>
                <a:ext cx="117225" cy="116175"/>
              </a:xfrm>
              <a:custGeom>
                <a:rect b="b" l="l" r="r" t="t"/>
                <a:pathLst>
                  <a:path extrusionOk="0" h="4647" w="4689">
                    <a:moveTo>
                      <a:pt x="2237" y="0"/>
                    </a:moveTo>
                    <a:cubicBezTo>
                      <a:pt x="2147" y="0"/>
                      <a:pt x="2058" y="31"/>
                      <a:pt x="1991" y="94"/>
                    </a:cubicBezTo>
                    <a:lnTo>
                      <a:pt x="1" y="1847"/>
                    </a:lnTo>
                    <a:lnTo>
                      <a:pt x="2474" y="4647"/>
                    </a:lnTo>
                    <a:lnTo>
                      <a:pt x="4520" y="2837"/>
                    </a:lnTo>
                    <a:cubicBezTo>
                      <a:pt x="4666" y="2691"/>
                      <a:pt x="4689" y="2455"/>
                      <a:pt x="4543" y="2297"/>
                    </a:cubicBezTo>
                    <a:lnTo>
                      <a:pt x="4419" y="2162"/>
                    </a:lnTo>
                    <a:cubicBezTo>
                      <a:pt x="4339" y="2076"/>
                      <a:pt x="4231" y="2033"/>
                      <a:pt x="4126" y="2033"/>
                    </a:cubicBezTo>
                    <a:cubicBezTo>
                      <a:pt x="4040" y="2033"/>
                      <a:pt x="3956" y="2062"/>
                      <a:pt x="3891" y="2117"/>
                    </a:cubicBezTo>
                    <a:lnTo>
                      <a:pt x="2789" y="3107"/>
                    </a:lnTo>
                    <a:lnTo>
                      <a:pt x="2463" y="2736"/>
                    </a:lnTo>
                    <a:lnTo>
                      <a:pt x="3362" y="1949"/>
                    </a:lnTo>
                    <a:cubicBezTo>
                      <a:pt x="3520" y="1814"/>
                      <a:pt x="3531" y="1566"/>
                      <a:pt x="3385" y="1420"/>
                    </a:cubicBezTo>
                    <a:lnTo>
                      <a:pt x="3295" y="1308"/>
                    </a:lnTo>
                    <a:cubicBezTo>
                      <a:pt x="3216" y="1223"/>
                      <a:pt x="3111" y="1181"/>
                      <a:pt x="3007" y="1181"/>
                    </a:cubicBezTo>
                    <a:cubicBezTo>
                      <a:pt x="2917" y="1181"/>
                      <a:pt x="2828" y="1212"/>
                      <a:pt x="2755" y="1274"/>
                    </a:cubicBezTo>
                    <a:lnTo>
                      <a:pt x="1856" y="2061"/>
                    </a:lnTo>
                    <a:lnTo>
                      <a:pt x="1563" y="1735"/>
                    </a:lnTo>
                    <a:lnTo>
                      <a:pt x="2620" y="802"/>
                    </a:lnTo>
                    <a:cubicBezTo>
                      <a:pt x="2766" y="656"/>
                      <a:pt x="2789" y="420"/>
                      <a:pt x="2643" y="262"/>
                    </a:cubicBezTo>
                    <a:lnTo>
                      <a:pt x="2519" y="127"/>
                    </a:lnTo>
                    <a:cubicBezTo>
                      <a:pt x="2446" y="43"/>
                      <a:pt x="2341" y="0"/>
                      <a:pt x="22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42"/>
              <p:cNvSpPr/>
              <p:nvPr/>
            </p:nvSpPr>
            <p:spPr>
              <a:xfrm>
                <a:off x="3562275" y="7691275"/>
                <a:ext cx="145900" cy="144200"/>
              </a:xfrm>
              <a:custGeom>
                <a:rect b="b" l="l" r="r" t="t"/>
                <a:pathLst>
                  <a:path extrusionOk="0" h="5768" w="5836">
                    <a:moveTo>
                      <a:pt x="3339" y="0"/>
                    </a:moveTo>
                    <a:lnTo>
                      <a:pt x="2564" y="686"/>
                    </a:lnTo>
                    <a:lnTo>
                      <a:pt x="3002" y="2968"/>
                    </a:lnTo>
                    <a:lnTo>
                      <a:pt x="3002" y="2968"/>
                    </a:lnTo>
                    <a:lnTo>
                      <a:pt x="776" y="2282"/>
                    </a:lnTo>
                    <a:lnTo>
                      <a:pt x="0" y="2968"/>
                    </a:lnTo>
                    <a:lnTo>
                      <a:pt x="2474" y="5767"/>
                    </a:lnTo>
                    <a:lnTo>
                      <a:pt x="3328" y="5003"/>
                    </a:lnTo>
                    <a:lnTo>
                      <a:pt x="2238" y="3778"/>
                    </a:lnTo>
                    <a:lnTo>
                      <a:pt x="3710" y="4216"/>
                    </a:lnTo>
                    <a:lnTo>
                      <a:pt x="4126" y="3856"/>
                    </a:lnTo>
                    <a:lnTo>
                      <a:pt x="3834" y="2294"/>
                    </a:lnTo>
                    <a:lnTo>
                      <a:pt x="3834" y="2294"/>
                    </a:lnTo>
                    <a:lnTo>
                      <a:pt x="4970" y="3553"/>
                    </a:lnTo>
                    <a:lnTo>
                      <a:pt x="5835" y="2788"/>
                    </a:lnTo>
                    <a:lnTo>
                      <a:pt x="33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42"/>
              <p:cNvSpPr/>
              <p:nvPr/>
            </p:nvSpPr>
            <p:spPr>
              <a:xfrm>
                <a:off x="3680600" y="7640675"/>
                <a:ext cx="115550" cy="117500"/>
              </a:xfrm>
              <a:custGeom>
                <a:rect b="b" l="l" r="r" t="t"/>
                <a:pathLst>
                  <a:path extrusionOk="0" h="4700" w="4622">
                    <a:moveTo>
                      <a:pt x="1271" y="1338"/>
                    </a:moveTo>
                    <a:lnTo>
                      <a:pt x="2170" y="1799"/>
                    </a:lnTo>
                    <a:lnTo>
                      <a:pt x="1619" y="2283"/>
                    </a:lnTo>
                    <a:lnTo>
                      <a:pt x="1271" y="1338"/>
                    </a:lnTo>
                    <a:close/>
                    <a:moveTo>
                      <a:pt x="934" y="0"/>
                    </a:moveTo>
                    <a:lnTo>
                      <a:pt x="0" y="821"/>
                    </a:lnTo>
                    <a:lnTo>
                      <a:pt x="1248" y="4700"/>
                    </a:lnTo>
                    <a:lnTo>
                      <a:pt x="2013" y="4025"/>
                    </a:lnTo>
                    <a:cubicBezTo>
                      <a:pt x="2125" y="3913"/>
                      <a:pt x="2170" y="3755"/>
                      <a:pt x="2114" y="3598"/>
                    </a:cubicBezTo>
                    <a:lnTo>
                      <a:pt x="2058" y="3429"/>
                    </a:lnTo>
                    <a:cubicBezTo>
                      <a:pt x="2002" y="3272"/>
                      <a:pt x="2035" y="3103"/>
                      <a:pt x="2148" y="3013"/>
                    </a:cubicBezTo>
                    <a:lnTo>
                      <a:pt x="2822" y="2418"/>
                    </a:lnTo>
                    <a:cubicBezTo>
                      <a:pt x="2887" y="2353"/>
                      <a:pt x="2977" y="2322"/>
                      <a:pt x="3068" y="2322"/>
                    </a:cubicBezTo>
                    <a:cubicBezTo>
                      <a:pt x="3136" y="2322"/>
                      <a:pt x="3203" y="2339"/>
                      <a:pt x="3261" y="2373"/>
                    </a:cubicBezTo>
                    <a:lnTo>
                      <a:pt x="3418" y="2463"/>
                    </a:lnTo>
                    <a:cubicBezTo>
                      <a:pt x="3470" y="2488"/>
                      <a:pt x="3530" y="2501"/>
                      <a:pt x="3591" y="2501"/>
                    </a:cubicBezTo>
                    <a:cubicBezTo>
                      <a:pt x="3688" y="2501"/>
                      <a:pt x="3787" y="2469"/>
                      <a:pt x="3857" y="2406"/>
                    </a:cubicBezTo>
                    <a:lnTo>
                      <a:pt x="4621" y="1721"/>
                    </a:ln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79" name="Google Shape;1379;p42"/>
            <p:cNvSpPr/>
            <p:nvPr/>
          </p:nvSpPr>
          <p:spPr>
            <a:xfrm>
              <a:off x="3431850" y="7693525"/>
              <a:ext cx="85750" cy="83775"/>
            </a:xfrm>
            <a:custGeom>
              <a:rect b="b" l="l" r="r" t="t"/>
              <a:pathLst>
                <a:path extrusionOk="0" h="3351" w="3430">
                  <a:moveTo>
                    <a:pt x="2575" y="0"/>
                  </a:moveTo>
                  <a:lnTo>
                    <a:pt x="1564" y="585"/>
                  </a:lnTo>
                  <a:lnTo>
                    <a:pt x="462" y="191"/>
                  </a:lnTo>
                  <a:lnTo>
                    <a:pt x="462" y="191"/>
                  </a:lnTo>
                  <a:lnTo>
                    <a:pt x="720" y="1349"/>
                  </a:lnTo>
                  <a:lnTo>
                    <a:pt x="1" y="2271"/>
                  </a:lnTo>
                  <a:lnTo>
                    <a:pt x="1170" y="2395"/>
                  </a:lnTo>
                  <a:lnTo>
                    <a:pt x="1845" y="3350"/>
                  </a:lnTo>
                  <a:lnTo>
                    <a:pt x="2306" y="2282"/>
                  </a:lnTo>
                  <a:lnTo>
                    <a:pt x="3430" y="1945"/>
                  </a:lnTo>
                  <a:lnTo>
                    <a:pt x="2564" y="1158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2"/>
            <p:cNvSpPr/>
            <p:nvPr/>
          </p:nvSpPr>
          <p:spPr>
            <a:xfrm>
              <a:off x="3612875" y="7897275"/>
              <a:ext cx="85725" cy="84350"/>
            </a:xfrm>
            <a:custGeom>
              <a:rect b="b" l="l" r="r" t="t"/>
              <a:pathLst>
                <a:path extrusionOk="0" h="3374" w="3429">
                  <a:moveTo>
                    <a:pt x="2575" y="1"/>
                  </a:moveTo>
                  <a:lnTo>
                    <a:pt x="1563" y="585"/>
                  </a:lnTo>
                  <a:lnTo>
                    <a:pt x="450" y="203"/>
                  </a:lnTo>
                  <a:lnTo>
                    <a:pt x="450" y="203"/>
                  </a:lnTo>
                  <a:lnTo>
                    <a:pt x="697" y="1350"/>
                  </a:lnTo>
                  <a:lnTo>
                    <a:pt x="0" y="2283"/>
                  </a:lnTo>
                  <a:lnTo>
                    <a:pt x="1169" y="2395"/>
                  </a:lnTo>
                  <a:lnTo>
                    <a:pt x="1821" y="3374"/>
                  </a:lnTo>
                  <a:lnTo>
                    <a:pt x="2305" y="2283"/>
                  </a:lnTo>
                  <a:lnTo>
                    <a:pt x="3429" y="1946"/>
                  </a:lnTo>
                  <a:lnTo>
                    <a:pt x="2541" y="1181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2"/>
            <p:cNvSpPr/>
            <p:nvPr/>
          </p:nvSpPr>
          <p:spPr>
            <a:xfrm>
              <a:off x="3583625" y="7603000"/>
              <a:ext cx="52875" cy="51750"/>
            </a:xfrm>
            <a:custGeom>
              <a:rect b="b" l="l" r="r" t="t"/>
              <a:pathLst>
                <a:path extrusionOk="0" h="2070" w="2115">
                  <a:moveTo>
                    <a:pt x="1586" y="1"/>
                  </a:moveTo>
                  <a:lnTo>
                    <a:pt x="956" y="372"/>
                  </a:lnTo>
                  <a:lnTo>
                    <a:pt x="282" y="136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85"/>
                  </a:lnTo>
                  <a:lnTo>
                    <a:pt x="1125" y="2070"/>
                  </a:lnTo>
                  <a:lnTo>
                    <a:pt x="1417" y="1406"/>
                  </a:lnTo>
                  <a:lnTo>
                    <a:pt x="2114" y="1215"/>
                  </a:lnTo>
                  <a:lnTo>
                    <a:pt x="1575" y="732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2"/>
            <p:cNvSpPr/>
            <p:nvPr/>
          </p:nvSpPr>
          <p:spPr>
            <a:xfrm>
              <a:off x="3322525" y="7834600"/>
              <a:ext cx="52875" cy="51750"/>
            </a:xfrm>
            <a:custGeom>
              <a:rect b="b" l="l" r="r" t="t"/>
              <a:pathLst>
                <a:path extrusionOk="0" h="2070" w="2115">
                  <a:moveTo>
                    <a:pt x="1597" y="1"/>
                  </a:moveTo>
                  <a:lnTo>
                    <a:pt x="979" y="372"/>
                  </a:lnTo>
                  <a:lnTo>
                    <a:pt x="282" y="124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8" y="1406"/>
                  </a:lnTo>
                  <a:lnTo>
                    <a:pt x="2114" y="1192"/>
                  </a:lnTo>
                  <a:lnTo>
                    <a:pt x="1574" y="720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2"/>
            <p:cNvSpPr/>
            <p:nvPr/>
          </p:nvSpPr>
          <p:spPr>
            <a:xfrm>
              <a:off x="3745250" y="7785425"/>
              <a:ext cx="52850" cy="51725"/>
            </a:xfrm>
            <a:custGeom>
              <a:rect b="b" l="l" r="r" t="t"/>
              <a:pathLst>
                <a:path extrusionOk="0" h="2069" w="2114">
                  <a:moveTo>
                    <a:pt x="1585" y="0"/>
                  </a:moveTo>
                  <a:lnTo>
                    <a:pt x="967" y="371"/>
                  </a:lnTo>
                  <a:lnTo>
                    <a:pt x="281" y="124"/>
                  </a:lnTo>
                  <a:lnTo>
                    <a:pt x="281" y="124"/>
                  </a:lnTo>
                  <a:lnTo>
                    <a:pt x="439" y="832"/>
                  </a:lnTo>
                  <a:lnTo>
                    <a:pt x="0" y="1406"/>
                  </a:lnTo>
                  <a:lnTo>
                    <a:pt x="720" y="1473"/>
                  </a:lnTo>
                  <a:lnTo>
                    <a:pt x="1124" y="2069"/>
                  </a:lnTo>
                  <a:lnTo>
                    <a:pt x="1417" y="1406"/>
                  </a:lnTo>
                  <a:lnTo>
                    <a:pt x="2114" y="1214"/>
                  </a:lnTo>
                  <a:lnTo>
                    <a:pt x="1574" y="731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2"/>
            <p:cNvSpPr/>
            <p:nvPr/>
          </p:nvSpPr>
          <p:spPr>
            <a:xfrm>
              <a:off x="3484125" y="8017025"/>
              <a:ext cx="52875" cy="51725"/>
            </a:xfrm>
            <a:custGeom>
              <a:rect b="b" l="l" r="r" t="t"/>
              <a:pathLst>
                <a:path extrusionOk="0" h="2069" w="2115">
                  <a:moveTo>
                    <a:pt x="1597" y="0"/>
                  </a:moveTo>
                  <a:lnTo>
                    <a:pt x="979" y="360"/>
                  </a:lnTo>
                  <a:lnTo>
                    <a:pt x="282" y="124"/>
                  </a:lnTo>
                  <a:lnTo>
                    <a:pt x="439" y="832"/>
                  </a:lnTo>
                  <a:lnTo>
                    <a:pt x="1" y="1405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9" y="1405"/>
                  </a:lnTo>
                  <a:lnTo>
                    <a:pt x="2115" y="1192"/>
                  </a:lnTo>
                  <a:lnTo>
                    <a:pt x="1575" y="720"/>
                  </a:lnTo>
                  <a:lnTo>
                    <a:pt x="15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5" name="Google Shape;1385;p42"/>
          <p:cNvGrpSpPr/>
          <p:nvPr/>
        </p:nvGrpSpPr>
        <p:grpSpPr>
          <a:xfrm>
            <a:off x="6998841" y="3575907"/>
            <a:ext cx="997183" cy="324941"/>
            <a:chOff x="5184275" y="8145175"/>
            <a:chExt cx="800500" cy="260850"/>
          </a:xfrm>
        </p:grpSpPr>
        <p:sp>
          <p:nvSpPr>
            <p:cNvPr id="1386" name="Google Shape;1386;p42"/>
            <p:cNvSpPr/>
            <p:nvPr/>
          </p:nvSpPr>
          <p:spPr>
            <a:xfrm>
              <a:off x="5184275" y="8145175"/>
              <a:ext cx="800500" cy="260850"/>
            </a:xfrm>
            <a:custGeom>
              <a:rect b="b" l="l" r="r" t="t"/>
              <a:pathLst>
                <a:path extrusionOk="0" h="10434" w="32020">
                  <a:moveTo>
                    <a:pt x="979" y="1"/>
                  </a:moveTo>
                  <a:cubicBezTo>
                    <a:pt x="439" y="1"/>
                    <a:pt x="1" y="439"/>
                    <a:pt x="1" y="990"/>
                  </a:cubicBezTo>
                  <a:lnTo>
                    <a:pt x="1" y="1192"/>
                  </a:lnTo>
                  <a:cubicBezTo>
                    <a:pt x="1" y="1743"/>
                    <a:pt x="439" y="2182"/>
                    <a:pt x="979" y="2182"/>
                  </a:cubicBezTo>
                  <a:lnTo>
                    <a:pt x="1687" y="2182"/>
                  </a:lnTo>
                  <a:lnTo>
                    <a:pt x="1687" y="7342"/>
                  </a:lnTo>
                  <a:cubicBezTo>
                    <a:pt x="1687" y="9051"/>
                    <a:pt x="3081" y="10434"/>
                    <a:pt x="4779" y="10434"/>
                  </a:cubicBezTo>
                  <a:lnTo>
                    <a:pt x="11569" y="10434"/>
                  </a:lnTo>
                  <a:cubicBezTo>
                    <a:pt x="13278" y="10434"/>
                    <a:pt x="14661" y="9039"/>
                    <a:pt x="14661" y="7342"/>
                  </a:cubicBezTo>
                  <a:lnTo>
                    <a:pt x="14661" y="1575"/>
                  </a:lnTo>
                  <a:lnTo>
                    <a:pt x="17370" y="1575"/>
                  </a:lnTo>
                  <a:lnTo>
                    <a:pt x="17370" y="7342"/>
                  </a:lnTo>
                  <a:cubicBezTo>
                    <a:pt x="17370" y="9051"/>
                    <a:pt x="18764" y="10434"/>
                    <a:pt x="20462" y="10434"/>
                  </a:cubicBezTo>
                  <a:lnTo>
                    <a:pt x="27252" y="10434"/>
                  </a:lnTo>
                  <a:cubicBezTo>
                    <a:pt x="28961" y="10434"/>
                    <a:pt x="30344" y="9039"/>
                    <a:pt x="30344" y="7342"/>
                  </a:cubicBezTo>
                  <a:lnTo>
                    <a:pt x="30344" y="2182"/>
                  </a:lnTo>
                  <a:lnTo>
                    <a:pt x="30996" y="2182"/>
                  </a:lnTo>
                  <a:cubicBezTo>
                    <a:pt x="31547" y="2182"/>
                    <a:pt x="31986" y="1743"/>
                    <a:pt x="31986" y="1192"/>
                  </a:cubicBezTo>
                  <a:lnTo>
                    <a:pt x="31986" y="990"/>
                  </a:lnTo>
                  <a:cubicBezTo>
                    <a:pt x="32019" y="450"/>
                    <a:pt x="31570" y="1"/>
                    <a:pt x="31030" y="1"/>
                  </a:cubicBezTo>
                  <a:lnTo>
                    <a:pt x="29332" y="1"/>
                  </a:lnTo>
                  <a:cubicBezTo>
                    <a:pt x="29299" y="1"/>
                    <a:pt x="29265" y="1"/>
                    <a:pt x="29231" y="12"/>
                  </a:cubicBezTo>
                  <a:cubicBezTo>
                    <a:pt x="29209" y="12"/>
                    <a:pt x="29164" y="1"/>
                    <a:pt x="29130" y="1"/>
                  </a:cubicBezTo>
                  <a:lnTo>
                    <a:pt x="2935" y="1"/>
                  </a:lnTo>
                  <a:cubicBezTo>
                    <a:pt x="2890" y="1"/>
                    <a:pt x="2856" y="12"/>
                    <a:pt x="2811" y="12"/>
                  </a:cubicBezTo>
                  <a:cubicBezTo>
                    <a:pt x="2766" y="12"/>
                    <a:pt x="2721" y="1"/>
                    <a:pt x="2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2"/>
            <p:cNvSpPr/>
            <p:nvPr/>
          </p:nvSpPr>
          <p:spPr>
            <a:xfrm>
              <a:off x="5262700" y="8182000"/>
              <a:ext cx="250450" cy="187500"/>
            </a:xfrm>
            <a:custGeom>
              <a:rect b="b" l="l" r="r" t="t"/>
              <a:pathLst>
                <a:path extrusionOk="0" h="7500" w="10018">
                  <a:moveTo>
                    <a:pt x="1799" y="0"/>
                  </a:moveTo>
                  <a:cubicBezTo>
                    <a:pt x="799" y="0"/>
                    <a:pt x="0" y="844"/>
                    <a:pt x="0" y="1878"/>
                  </a:cubicBezTo>
                  <a:lnTo>
                    <a:pt x="0" y="5622"/>
                  </a:lnTo>
                  <a:cubicBezTo>
                    <a:pt x="0" y="6667"/>
                    <a:pt x="799" y="7499"/>
                    <a:pt x="1799" y="7499"/>
                  </a:cubicBezTo>
                  <a:lnTo>
                    <a:pt x="8219" y="7499"/>
                  </a:lnTo>
                  <a:cubicBezTo>
                    <a:pt x="9219" y="7499"/>
                    <a:pt x="10017" y="6656"/>
                    <a:pt x="10017" y="5622"/>
                  </a:cubicBezTo>
                  <a:lnTo>
                    <a:pt x="10017" y="1878"/>
                  </a:lnTo>
                  <a:cubicBezTo>
                    <a:pt x="10017" y="844"/>
                    <a:pt x="9219" y="0"/>
                    <a:pt x="8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2"/>
            <p:cNvSpPr/>
            <p:nvPr/>
          </p:nvSpPr>
          <p:spPr>
            <a:xfrm>
              <a:off x="5274500" y="8194075"/>
              <a:ext cx="226850" cy="163325"/>
            </a:xfrm>
            <a:custGeom>
              <a:rect b="b" l="l" r="r" t="t"/>
              <a:pathLst>
                <a:path extrusionOk="0" h="6533" w="9074">
                  <a:moveTo>
                    <a:pt x="1631" y="1"/>
                  </a:moveTo>
                  <a:cubicBezTo>
                    <a:pt x="731" y="1"/>
                    <a:pt x="1" y="732"/>
                    <a:pt x="1" y="1631"/>
                  </a:cubicBezTo>
                  <a:lnTo>
                    <a:pt x="1" y="4902"/>
                  </a:lnTo>
                  <a:cubicBezTo>
                    <a:pt x="1" y="5802"/>
                    <a:pt x="731" y="6533"/>
                    <a:pt x="1631" y="6533"/>
                  </a:cubicBezTo>
                  <a:lnTo>
                    <a:pt x="7443" y="6533"/>
                  </a:lnTo>
                  <a:cubicBezTo>
                    <a:pt x="8342" y="6533"/>
                    <a:pt x="9062" y="5802"/>
                    <a:pt x="9062" y="4902"/>
                  </a:cubicBezTo>
                  <a:lnTo>
                    <a:pt x="9062" y="1631"/>
                  </a:lnTo>
                  <a:cubicBezTo>
                    <a:pt x="9073" y="732"/>
                    <a:pt x="8342" y="1"/>
                    <a:pt x="7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2"/>
            <p:cNvSpPr/>
            <p:nvPr/>
          </p:nvSpPr>
          <p:spPr>
            <a:xfrm>
              <a:off x="5285750" y="8202650"/>
              <a:ext cx="49200" cy="48225"/>
            </a:xfrm>
            <a:custGeom>
              <a:rect b="b" l="l" r="r" t="t"/>
              <a:pathLst>
                <a:path extrusionOk="0" h="1929" w="1968">
                  <a:moveTo>
                    <a:pt x="1775" y="1"/>
                  </a:moveTo>
                  <a:cubicBezTo>
                    <a:pt x="1729" y="1"/>
                    <a:pt x="1681" y="18"/>
                    <a:pt x="1642" y="51"/>
                  </a:cubicBezTo>
                  <a:lnTo>
                    <a:pt x="68" y="1625"/>
                  </a:lnTo>
                  <a:cubicBezTo>
                    <a:pt x="0" y="1693"/>
                    <a:pt x="0" y="1805"/>
                    <a:pt x="68" y="1873"/>
                  </a:cubicBezTo>
                  <a:cubicBezTo>
                    <a:pt x="101" y="1918"/>
                    <a:pt x="158" y="1929"/>
                    <a:pt x="203" y="1929"/>
                  </a:cubicBezTo>
                  <a:cubicBezTo>
                    <a:pt x="236" y="1929"/>
                    <a:pt x="304" y="1918"/>
                    <a:pt x="326" y="1873"/>
                  </a:cubicBezTo>
                  <a:lnTo>
                    <a:pt x="1900" y="299"/>
                  </a:lnTo>
                  <a:cubicBezTo>
                    <a:pt x="1968" y="231"/>
                    <a:pt x="1968" y="119"/>
                    <a:pt x="1900" y="51"/>
                  </a:cubicBezTo>
                  <a:cubicBezTo>
                    <a:pt x="1866" y="18"/>
                    <a:pt x="1822" y="1"/>
                    <a:pt x="17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2"/>
            <p:cNvSpPr/>
            <p:nvPr/>
          </p:nvSpPr>
          <p:spPr>
            <a:xfrm>
              <a:off x="5292500" y="8209950"/>
              <a:ext cx="77025" cy="75500"/>
            </a:xfrm>
            <a:custGeom>
              <a:rect b="b" l="l" r="r" t="t"/>
              <a:pathLst>
                <a:path extrusionOk="0" h="3020" w="3081">
                  <a:moveTo>
                    <a:pt x="2776" y="1"/>
                  </a:moveTo>
                  <a:cubicBezTo>
                    <a:pt x="2704" y="1"/>
                    <a:pt x="2631" y="29"/>
                    <a:pt x="2575" y="85"/>
                  </a:cubicBezTo>
                  <a:lnTo>
                    <a:pt x="112" y="2536"/>
                  </a:lnTo>
                  <a:cubicBezTo>
                    <a:pt x="0" y="2637"/>
                    <a:pt x="0" y="2817"/>
                    <a:pt x="112" y="2930"/>
                  </a:cubicBezTo>
                  <a:cubicBezTo>
                    <a:pt x="169" y="2986"/>
                    <a:pt x="236" y="3020"/>
                    <a:pt x="315" y="3020"/>
                  </a:cubicBezTo>
                  <a:cubicBezTo>
                    <a:pt x="382" y="3020"/>
                    <a:pt x="450" y="2986"/>
                    <a:pt x="506" y="2930"/>
                  </a:cubicBezTo>
                  <a:lnTo>
                    <a:pt x="2968" y="479"/>
                  </a:lnTo>
                  <a:cubicBezTo>
                    <a:pt x="3080" y="378"/>
                    <a:pt x="3080" y="198"/>
                    <a:pt x="2968" y="85"/>
                  </a:cubicBezTo>
                  <a:cubicBezTo>
                    <a:pt x="2917" y="29"/>
                    <a:pt x="2847" y="1"/>
                    <a:pt x="2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2"/>
            <p:cNvSpPr/>
            <p:nvPr/>
          </p:nvSpPr>
          <p:spPr>
            <a:xfrm>
              <a:off x="5655350" y="8182000"/>
              <a:ext cx="250725" cy="187500"/>
            </a:xfrm>
            <a:custGeom>
              <a:rect b="b" l="l" r="r" t="t"/>
              <a:pathLst>
                <a:path extrusionOk="0" h="7500" w="10029">
                  <a:moveTo>
                    <a:pt x="1799" y="0"/>
                  </a:moveTo>
                  <a:cubicBezTo>
                    <a:pt x="810" y="0"/>
                    <a:pt x="0" y="844"/>
                    <a:pt x="0" y="1878"/>
                  </a:cubicBezTo>
                  <a:lnTo>
                    <a:pt x="0" y="5622"/>
                  </a:lnTo>
                  <a:cubicBezTo>
                    <a:pt x="0" y="6667"/>
                    <a:pt x="810" y="7499"/>
                    <a:pt x="1799" y="7499"/>
                  </a:cubicBezTo>
                  <a:lnTo>
                    <a:pt x="8230" y="7499"/>
                  </a:lnTo>
                  <a:cubicBezTo>
                    <a:pt x="9219" y="7499"/>
                    <a:pt x="10028" y="6656"/>
                    <a:pt x="10028" y="5622"/>
                  </a:cubicBezTo>
                  <a:lnTo>
                    <a:pt x="10028" y="1878"/>
                  </a:lnTo>
                  <a:cubicBezTo>
                    <a:pt x="10028" y="844"/>
                    <a:pt x="9219" y="0"/>
                    <a:pt x="8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2"/>
            <p:cNvSpPr/>
            <p:nvPr/>
          </p:nvSpPr>
          <p:spPr>
            <a:xfrm>
              <a:off x="5667150" y="8194075"/>
              <a:ext cx="226825" cy="163325"/>
            </a:xfrm>
            <a:custGeom>
              <a:rect b="b" l="l" r="r" t="t"/>
              <a:pathLst>
                <a:path extrusionOk="0" h="6533" w="9073">
                  <a:moveTo>
                    <a:pt x="1630" y="1"/>
                  </a:moveTo>
                  <a:cubicBezTo>
                    <a:pt x="731" y="1"/>
                    <a:pt x="0" y="732"/>
                    <a:pt x="0" y="1631"/>
                  </a:cubicBezTo>
                  <a:lnTo>
                    <a:pt x="0" y="4902"/>
                  </a:lnTo>
                  <a:cubicBezTo>
                    <a:pt x="0" y="5802"/>
                    <a:pt x="731" y="6533"/>
                    <a:pt x="1630" y="6533"/>
                  </a:cubicBezTo>
                  <a:lnTo>
                    <a:pt x="7432" y="6533"/>
                  </a:lnTo>
                  <a:cubicBezTo>
                    <a:pt x="8331" y="6533"/>
                    <a:pt x="9062" y="5802"/>
                    <a:pt x="9062" y="4902"/>
                  </a:cubicBezTo>
                  <a:lnTo>
                    <a:pt x="9062" y="1631"/>
                  </a:lnTo>
                  <a:cubicBezTo>
                    <a:pt x="9073" y="732"/>
                    <a:pt x="8342" y="1"/>
                    <a:pt x="7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2"/>
            <p:cNvSpPr/>
            <p:nvPr/>
          </p:nvSpPr>
          <p:spPr>
            <a:xfrm>
              <a:off x="5678675" y="8202650"/>
              <a:ext cx="49200" cy="48225"/>
            </a:xfrm>
            <a:custGeom>
              <a:rect b="b" l="l" r="r" t="t"/>
              <a:pathLst>
                <a:path extrusionOk="0" h="1929" w="1968">
                  <a:moveTo>
                    <a:pt x="1765" y="1"/>
                  </a:moveTo>
                  <a:cubicBezTo>
                    <a:pt x="1720" y="1"/>
                    <a:pt x="1675" y="18"/>
                    <a:pt x="1642" y="51"/>
                  </a:cubicBezTo>
                  <a:lnTo>
                    <a:pt x="68" y="1625"/>
                  </a:lnTo>
                  <a:cubicBezTo>
                    <a:pt x="0" y="1693"/>
                    <a:pt x="0" y="1805"/>
                    <a:pt x="68" y="1873"/>
                  </a:cubicBezTo>
                  <a:cubicBezTo>
                    <a:pt x="101" y="1918"/>
                    <a:pt x="158" y="1929"/>
                    <a:pt x="191" y="1929"/>
                  </a:cubicBezTo>
                  <a:cubicBezTo>
                    <a:pt x="236" y="1929"/>
                    <a:pt x="281" y="1918"/>
                    <a:pt x="315" y="1873"/>
                  </a:cubicBezTo>
                  <a:lnTo>
                    <a:pt x="1889" y="299"/>
                  </a:lnTo>
                  <a:cubicBezTo>
                    <a:pt x="1968" y="231"/>
                    <a:pt x="1968" y="119"/>
                    <a:pt x="1889" y="51"/>
                  </a:cubicBezTo>
                  <a:cubicBezTo>
                    <a:pt x="1855" y="18"/>
                    <a:pt x="1810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2"/>
            <p:cNvSpPr/>
            <p:nvPr/>
          </p:nvSpPr>
          <p:spPr>
            <a:xfrm>
              <a:off x="5685425" y="8209950"/>
              <a:ext cx="76750" cy="75500"/>
            </a:xfrm>
            <a:custGeom>
              <a:rect b="b" l="l" r="r" t="t"/>
              <a:pathLst>
                <a:path extrusionOk="0" h="3020" w="3070">
                  <a:moveTo>
                    <a:pt x="2764" y="1"/>
                  </a:moveTo>
                  <a:cubicBezTo>
                    <a:pt x="2693" y="1"/>
                    <a:pt x="2620" y="29"/>
                    <a:pt x="2563" y="85"/>
                  </a:cubicBezTo>
                  <a:lnTo>
                    <a:pt x="112" y="2536"/>
                  </a:lnTo>
                  <a:cubicBezTo>
                    <a:pt x="0" y="2637"/>
                    <a:pt x="0" y="2817"/>
                    <a:pt x="112" y="2930"/>
                  </a:cubicBezTo>
                  <a:cubicBezTo>
                    <a:pt x="169" y="2986"/>
                    <a:pt x="236" y="3020"/>
                    <a:pt x="304" y="3020"/>
                  </a:cubicBezTo>
                  <a:cubicBezTo>
                    <a:pt x="371" y="3020"/>
                    <a:pt x="450" y="2986"/>
                    <a:pt x="495" y="2930"/>
                  </a:cubicBezTo>
                  <a:lnTo>
                    <a:pt x="2957" y="479"/>
                  </a:lnTo>
                  <a:cubicBezTo>
                    <a:pt x="3069" y="378"/>
                    <a:pt x="3069" y="198"/>
                    <a:pt x="2957" y="85"/>
                  </a:cubicBezTo>
                  <a:cubicBezTo>
                    <a:pt x="2906" y="29"/>
                    <a:pt x="2836" y="1"/>
                    <a:pt x="2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5" name="Google Shape;1395;p42"/>
          <p:cNvSpPr/>
          <p:nvPr/>
        </p:nvSpPr>
        <p:spPr>
          <a:xfrm>
            <a:off x="6945950" y="3900850"/>
            <a:ext cx="1740300" cy="225000"/>
          </a:xfrm>
          <a:prstGeom prst="roundRect">
            <a:avLst>
              <a:gd fmla="val 50000" name="adj"/>
            </a:avLst>
          </a:prstGeom>
          <a:solidFill>
            <a:srgbClr val="7DCAD4">
              <a:alpha val="52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6" name="Google Shape;1396;p42"/>
          <p:cNvGrpSpPr/>
          <p:nvPr/>
        </p:nvGrpSpPr>
        <p:grpSpPr>
          <a:xfrm>
            <a:off x="7696554" y="2283811"/>
            <a:ext cx="803505" cy="1691684"/>
            <a:chOff x="1727804" y="1725911"/>
            <a:chExt cx="803505" cy="1691684"/>
          </a:xfrm>
        </p:grpSpPr>
        <p:sp>
          <p:nvSpPr>
            <p:cNvPr id="1397" name="Google Shape;1397;p42"/>
            <p:cNvSpPr/>
            <p:nvPr/>
          </p:nvSpPr>
          <p:spPr>
            <a:xfrm>
              <a:off x="2087946" y="1725911"/>
              <a:ext cx="81629" cy="709747"/>
            </a:xfrm>
            <a:custGeom>
              <a:rect b="b" l="l" r="r" t="t"/>
              <a:pathLst>
                <a:path extrusionOk="0" h="15155" w="1743">
                  <a:moveTo>
                    <a:pt x="0" y="0"/>
                  </a:moveTo>
                  <a:lnTo>
                    <a:pt x="0" y="15155"/>
                  </a:lnTo>
                  <a:lnTo>
                    <a:pt x="1743" y="15155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2"/>
            <p:cNvSpPr/>
            <p:nvPr/>
          </p:nvSpPr>
          <p:spPr>
            <a:xfrm>
              <a:off x="1769907" y="2435096"/>
              <a:ext cx="719254" cy="967794"/>
            </a:xfrm>
            <a:custGeom>
              <a:rect b="b" l="l" r="r" t="t"/>
              <a:pathLst>
                <a:path extrusionOk="0" h="20665" w="15358">
                  <a:moveTo>
                    <a:pt x="1" y="1"/>
                  </a:moveTo>
                  <a:lnTo>
                    <a:pt x="2564" y="20664"/>
                  </a:lnTo>
                  <a:lnTo>
                    <a:pt x="12783" y="20664"/>
                  </a:lnTo>
                  <a:lnTo>
                    <a:pt x="15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2"/>
            <p:cNvSpPr/>
            <p:nvPr/>
          </p:nvSpPr>
          <p:spPr>
            <a:xfrm>
              <a:off x="1727804" y="2382971"/>
              <a:ext cx="803505" cy="104811"/>
            </a:xfrm>
            <a:custGeom>
              <a:rect b="b" l="l" r="r" t="t"/>
              <a:pathLst>
                <a:path extrusionOk="0" h="2238" w="17157">
                  <a:moveTo>
                    <a:pt x="753" y="1"/>
                  </a:moveTo>
                  <a:cubicBezTo>
                    <a:pt x="337" y="1"/>
                    <a:pt x="0" y="338"/>
                    <a:pt x="0" y="754"/>
                  </a:cubicBezTo>
                  <a:lnTo>
                    <a:pt x="0" y="1473"/>
                  </a:lnTo>
                  <a:cubicBezTo>
                    <a:pt x="0" y="1901"/>
                    <a:pt x="337" y="2238"/>
                    <a:pt x="753" y="2238"/>
                  </a:cubicBezTo>
                  <a:lnTo>
                    <a:pt x="16392" y="2238"/>
                  </a:lnTo>
                  <a:cubicBezTo>
                    <a:pt x="16819" y="2238"/>
                    <a:pt x="17156" y="1901"/>
                    <a:pt x="17156" y="1473"/>
                  </a:cubicBezTo>
                  <a:lnTo>
                    <a:pt x="17156" y="754"/>
                  </a:lnTo>
                  <a:cubicBezTo>
                    <a:pt x="17156" y="338"/>
                    <a:pt x="16819" y="1"/>
                    <a:pt x="16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2"/>
            <p:cNvSpPr/>
            <p:nvPr/>
          </p:nvSpPr>
          <p:spPr>
            <a:xfrm>
              <a:off x="1793604" y="2332439"/>
              <a:ext cx="671344" cy="126916"/>
            </a:xfrm>
            <a:custGeom>
              <a:rect b="b" l="l" r="r" t="t"/>
              <a:pathLst>
                <a:path extrusionOk="0" h="2710" w="14335">
                  <a:moveTo>
                    <a:pt x="754" y="0"/>
                  </a:moveTo>
                  <a:cubicBezTo>
                    <a:pt x="338" y="0"/>
                    <a:pt x="1" y="338"/>
                    <a:pt x="1" y="754"/>
                  </a:cubicBezTo>
                  <a:lnTo>
                    <a:pt x="1" y="1945"/>
                  </a:lnTo>
                  <a:cubicBezTo>
                    <a:pt x="1" y="2372"/>
                    <a:pt x="338" y="2710"/>
                    <a:pt x="754" y="2710"/>
                  </a:cubicBezTo>
                  <a:lnTo>
                    <a:pt x="13570" y="2710"/>
                  </a:lnTo>
                  <a:cubicBezTo>
                    <a:pt x="13997" y="2710"/>
                    <a:pt x="14335" y="2372"/>
                    <a:pt x="14335" y="1945"/>
                  </a:cubicBezTo>
                  <a:lnTo>
                    <a:pt x="14335" y="754"/>
                  </a:lnTo>
                  <a:cubicBezTo>
                    <a:pt x="14335" y="338"/>
                    <a:pt x="13997" y="0"/>
                    <a:pt x="13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2"/>
            <p:cNvSpPr/>
            <p:nvPr/>
          </p:nvSpPr>
          <p:spPr>
            <a:xfrm>
              <a:off x="2087946" y="2304527"/>
              <a:ext cx="82144" cy="27959"/>
            </a:xfrm>
            <a:custGeom>
              <a:rect b="b" l="l" r="r" t="t"/>
              <a:pathLst>
                <a:path extrusionOk="0" h="597" w="1754">
                  <a:moveTo>
                    <a:pt x="0" y="0"/>
                  </a:moveTo>
                  <a:lnTo>
                    <a:pt x="0" y="596"/>
                  </a:lnTo>
                  <a:lnTo>
                    <a:pt x="1754" y="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2"/>
            <p:cNvSpPr/>
            <p:nvPr/>
          </p:nvSpPr>
          <p:spPr>
            <a:xfrm>
              <a:off x="1793604" y="2367704"/>
              <a:ext cx="671344" cy="15314"/>
            </a:xfrm>
            <a:custGeom>
              <a:rect b="b" l="l" r="r" t="t"/>
              <a:pathLst>
                <a:path extrusionOk="0" h="327" w="14335">
                  <a:moveTo>
                    <a:pt x="1" y="1"/>
                  </a:moveTo>
                  <a:lnTo>
                    <a:pt x="1" y="327"/>
                  </a:lnTo>
                  <a:lnTo>
                    <a:pt x="14335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2"/>
            <p:cNvSpPr/>
            <p:nvPr/>
          </p:nvSpPr>
          <p:spPr>
            <a:xfrm>
              <a:off x="1776229" y="2487736"/>
              <a:ext cx="706094" cy="47441"/>
            </a:xfrm>
            <a:custGeom>
              <a:rect b="b" l="l" r="r" t="t"/>
              <a:pathLst>
                <a:path extrusionOk="0" h="1013" w="15077">
                  <a:moveTo>
                    <a:pt x="1" y="1"/>
                  </a:moveTo>
                  <a:lnTo>
                    <a:pt x="113" y="1013"/>
                  </a:lnTo>
                  <a:lnTo>
                    <a:pt x="150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2"/>
            <p:cNvSpPr/>
            <p:nvPr/>
          </p:nvSpPr>
          <p:spPr>
            <a:xfrm>
              <a:off x="1941548" y="2709394"/>
              <a:ext cx="374941" cy="374941"/>
            </a:xfrm>
            <a:custGeom>
              <a:rect b="b" l="l" r="r" t="t"/>
              <a:pathLst>
                <a:path extrusionOk="0" h="8006" w="8006">
                  <a:moveTo>
                    <a:pt x="4003" y="1"/>
                  </a:moveTo>
                  <a:cubicBezTo>
                    <a:pt x="1788" y="1"/>
                    <a:pt x="1" y="1788"/>
                    <a:pt x="1" y="4003"/>
                  </a:cubicBezTo>
                  <a:cubicBezTo>
                    <a:pt x="1" y="6218"/>
                    <a:pt x="1788" y="8005"/>
                    <a:pt x="4003" y="8005"/>
                  </a:cubicBezTo>
                  <a:cubicBezTo>
                    <a:pt x="6218" y="8005"/>
                    <a:pt x="8005" y="6218"/>
                    <a:pt x="8005" y="4003"/>
                  </a:cubicBezTo>
                  <a:cubicBezTo>
                    <a:pt x="8005" y="1788"/>
                    <a:pt x="6218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2"/>
            <p:cNvSpPr/>
            <p:nvPr/>
          </p:nvSpPr>
          <p:spPr>
            <a:xfrm>
              <a:off x="1793604" y="2627812"/>
              <a:ext cx="604467" cy="775078"/>
            </a:xfrm>
            <a:custGeom>
              <a:rect b="b" l="l" r="r" t="t"/>
              <a:pathLst>
                <a:path extrusionOk="0" h="16550" w="12907">
                  <a:moveTo>
                    <a:pt x="12907" y="11434"/>
                  </a:moveTo>
                  <a:lnTo>
                    <a:pt x="12904" y="11455"/>
                  </a:lnTo>
                  <a:lnTo>
                    <a:pt x="12904" y="11455"/>
                  </a:lnTo>
                  <a:cubicBezTo>
                    <a:pt x="12905" y="11448"/>
                    <a:pt x="12906" y="11441"/>
                    <a:pt x="12907" y="11434"/>
                  </a:cubicBezTo>
                  <a:close/>
                  <a:moveTo>
                    <a:pt x="1" y="0"/>
                  </a:moveTo>
                  <a:lnTo>
                    <a:pt x="2058" y="16549"/>
                  </a:lnTo>
                  <a:lnTo>
                    <a:pt x="12277" y="16549"/>
                  </a:lnTo>
                  <a:lnTo>
                    <a:pt x="12904" y="11455"/>
                  </a:lnTo>
                  <a:lnTo>
                    <a:pt x="12904" y="11455"/>
                  </a:lnTo>
                  <a:cubicBezTo>
                    <a:pt x="12700" y="13074"/>
                    <a:pt x="11290" y="14773"/>
                    <a:pt x="8931" y="14773"/>
                  </a:cubicBezTo>
                  <a:cubicBezTo>
                    <a:pt x="8153" y="14773"/>
                    <a:pt x="7272" y="14588"/>
                    <a:pt x="6296" y="14154"/>
                  </a:cubicBezTo>
                  <a:cubicBezTo>
                    <a:pt x="2339" y="12390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2"/>
            <p:cNvSpPr/>
            <p:nvPr/>
          </p:nvSpPr>
          <p:spPr>
            <a:xfrm>
              <a:off x="1873641" y="3372823"/>
              <a:ext cx="511270" cy="44772"/>
            </a:xfrm>
            <a:custGeom>
              <a:rect b="b" l="l" r="r" t="t"/>
              <a:pathLst>
                <a:path extrusionOk="0" h="956" w="10917">
                  <a:moveTo>
                    <a:pt x="473" y="0"/>
                  </a:moveTo>
                  <a:cubicBezTo>
                    <a:pt x="214" y="0"/>
                    <a:pt x="0" y="214"/>
                    <a:pt x="0" y="472"/>
                  </a:cubicBezTo>
                  <a:cubicBezTo>
                    <a:pt x="0" y="742"/>
                    <a:pt x="214" y="956"/>
                    <a:pt x="473" y="956"/>
                  </a:cubicBezTo>
                  <a:lnTo>
                    <a:pt x="10445" y="956"/>
                  </a:lnTo>
                  <a:cubicBezTo>
                    <a:pt x="10714" y="956"/>
                    <a:pt x="10917" y="742"/>
                    <a:pt x="10917" y="472"/>
                  </a:cubicBezTo>
                  <a:cubicBezTo>
                    <a:pt x="10917" y="214"/>
                    <a:pt x="10714" y="0"/>
                    <a:pt x="10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7" name="Google Shape;1407;p42"/>
          <p:cNvSpPr/>
          <p:nvPr/>
        </p:nvSpPr>
        <p:spPr>
          <a:xfrm>
            <a:off x="891600" y="4094625"/>
            <a:ext cx="1248900" cy="225000"/>
          </a:xfrm>
          <a:prstGeom prst="roundRect">
            <a:avLst>
              <a:gd fmla="val 50000" name="adj"/>
            </a:avLst>
          </a:prstGeom>
          <a:solidFill>
            <a:srgbClr val="7DCAD4">
              <a:alpha val="52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8" name="Google Shape;1408;p42"/>
          <p:cNvGrpSpPr/>
          <p:nvPr/>
        </p:nvGrpSpPr>
        <p:grpSpPr>
          <a:xfrm>
            <a:off x="891600" y="3059675"/>
            <a:ext cx="1016350" cy="1156900"/>
            <a:chOff x="6249225" y="5364050"/>
            <a:chExt cx="1016350" cy="1156900"/>
          </a:xfrm>
        </p:grpSpPr>
        <p:sp>
          <p:nvSpPr>
            <p:cNvPr id="1409" name="Google Shape;1409;p42"/>
            <p:cNvSpPr/>
            <p:nvPr/>
          </p:nvSpPr>
          <p:spPr>
            <a:xfrm>
              <a:off x="6321450" y="5893600"/>
              <a:ext cx="944125" cy="201275"/>
            </a:xfrm>
            <a:custGeom>
              <a:rect b="b" l="l" r="r" t="t"/>
              <a:pathLst>
                <a:path extrusionOk="0" h="8051" w="37765">
                  <a:moveTo>
                    <a:pt x="642" y="1"/>
                  </a:moveTo>
                  <a:cubicBezTo>
                    <a:pt x="282" y="1"/>
                    <a:pt x="1" y="282"/>
                    <a:pt x="1" y="630"/>
                  </a:cubicBezTo>
                  <a:lnTo>
                    <a:pt x="1" y="7421"/>
                  </a:lnTo>
                  <a:cubicBezTo>
                    <a:pt x="1" y="7769"/>
                    <a:pt x="282" y="8050"/>
                    <a:pt x="642" y="8050"/>
                  </a:cubicBezTo>
                  <a:lnTo>
                    <a:pt x="37135" y="8050"/>
                  </a:lnTo>
                  <a:cubicBezTo>
                    <a:pt x="37483" y="8050"/>
                    <a:pt x="37764" y="7769"/>
                    <a:pt x="37764" y="7421"/>
                  </a:cubicBezTo>
                  <a:lnTo>
                    <a:pt x="37764" y="630"/>
                  </a:lnTo>
                  <a:cubicBezTo>
                    <a:pt x="37764" y="282"/>
                    <a:pt x="37483" y="1"/>
                    <a:pt x="37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2"/>
            <p:cNvSpPr/>
            <p:nvPr/>
          </p:nvSpPr>
          <p:spPr>
            <a:xfrm>
              <a:off x="6372050" y="6044525"/>
              <a:ext cx="843200" cy="476425"/>
            </a:xfrm>
            <a:custGeom>
              <a:rect b="b" l="l" r="r" t="t"/>
              <a:pathLst>
                <a:path extrusionOk="0" h="19057" w="33728">
                  <a:moveTo>
                    <a:pt x="1215" y="1"/>
                  </a:moveTo>
                  <a:cubicBezTo>
                    <a:pt x="540" y="1"/>
                    <a:pt x="0" y="552"/>
                    <a:pt x="0" y="1215"/>
                  </a:cubicBezTo>
                  <a:lnTo>
                    <a:pt x="0" y="17854"/>
                  </a:lnTo>
                  <a:cubicBezTo>
                    <a:pt x="0" y="18528"/>
                    <a:pt x="551" y="19057"/>
                    <a:pt x="1215" y="19057"/>
                  </a:cubicBezTo>
                  <a:lnTo>
                    <a:pt x="32525" y="19057"/>
                  </a:lnTo>
                  <a:cubicBezTo>
                    <a:pt x="33199" y="19057"/>
                    <a:pt x="33728" y="18517"/>
                    <a:pt x="33728" y="17854"/>
                  </a:cubicBezTo>
                  <a:lnTo>
                    <a:pt x="33728" y="1215"/>
                  </a:lnTo>
                  <a:cubicBezTo>
                    <a:pt x="33728" y="540"/>
                    <a:pt x="33188" y="1"/>
                    <a:pt x="32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2"/>
            <p:cNvSpPr/>
            <p:nvPr/>
          </p:nvSpPr>
          <p:spPr>
            <a:xfrm>
              <a:off x="6493750" y="5893600"/>
              <a:ext cx="351350" cy="201275"/>
            </a:xfrm>
            <a:custGeom>
              <a:rect b="b" l="l" r="r" t="t"/>
              <a:pathLst>
                <a:path extrusionOk="0" h="8051" w="14054">
                  <a:moveTo>
                    <a:pt x="8050" y="1"/>
                  </a:moveTo>
                  <a:lnTo>
                    <a:pt x="0" y="8050"/>
                  </a:lnTo>
                  <a:lnTo>
                    <a:pt x="6004" y="8050"/>
                  </a:lnTo>
                  <a:lnTo>
                    <a:pt x="14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2"/>
            <p:cNvSpPr/>
            <p:nvPr/>
          </p:nvSpPr>
          <p:spPr>
            <a:xfrm>
              <a:off x="6811900" y="5893600"/>
              <a:ext cx="351075" cy="201275"/>
            </a:xfrm>
            <a:custGeom>
              <a:rect b="b" l="l" r="r" t="t"/>
              <a:pathLst>
                <a:path extrusionOk="0" h="8051" w="14043">
                  <a:moveTo>
                    <a:pt x="8062" y="1"/>
                  </a:moveTo>
                  <a:lnTo>
                    <a:pt x="1" y="8050"/>
                  </a:lnTo>
                  <a:lnTo>
                    <a:pt x="5993" y="8050"/>
                  </a:lnTo>
                  <a:lnTo>
                    <a:pt x="140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2"/>
            <p:cNvSpPr/>
            <p:nvPr/>
          </p:nvSpPr>
          <p:spPr>
            <a:xfrm>
              <a:off x="7130075" y="5959100"/>
              <a:ext cx="135500" cy="135775"/>
            </a:xfrm>
            <a:custGeom>
              <a:rect b="b" l="l" r="r" t="t"/>
              <a:pathLst>
                <a:path extrusionOk="0" h="5431" w="5420">
                  <a:moveTo>
                    <a:pt x="5419" y="0"/>
                  </a:moveTo>
                  <a:lnTo>
                    <a:pt x="0" y="5430"/>
                  </a:lnTo>
                  <a:lnTo>
                    <a:pt x="4790" y="5430"/>
                  </a:lnTo>
                  <a:cubicBezTo>
                    <a:pt x="5138" y="5430"/>
                    <a:pt x="5419" y="5149"/>
                    <a:pt x="5419" y="4801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2"/>
            <p:cNvSpPr/>
            <p:nvPr/>
          </p:nvSpPr>
          <p:spPr>
            <a:xfrm>
              <a:off x="6249225" y="5364175"/>
              <a:ext cx="942700" cy="532175"/>
            </a:xfrm>
            <a:custGeom>
              <a:rect b="b" l="l" r="r" t="t"/>
              <a:pathLst>
                <a:path extrusionOk="0" h="21287" w="37708">
                  <a:moveTo>
                    <a:pt x="34329" y="1"/>
                  </a:moveTo>
                  <a:cubicBezTo>
                    <a:pt x="34223" y="1"/>
                    <a:pt x="34115" y="21"/>
                    <a:pt x="34009" y="64"/>
                  </a:cubicBezTo>
                  <a:lnTo>
                    <a:pt x="641" y="13769"/>
                  </a:lnTo>
                  <a:cubicBezTo>
                    <a:pt x="214" y="13949"/>
                    <a:pt x="0" y="14443"/>
                    <a:pt x="180" y="14882"/>
                  </a:cubicBezTo>
                  <a:lnTo>
                    <a:pt x="2597" y="20750"/>
                  </a:lnTo>
                  <a:cubicBezTo>
                    <a:pt x="2734" y="21083"/>
                    <a:pt x="3052" y="21286"/>
                    <a:pt x="3389" y="21286"/>
                  </a:cubicBezTo>
                  <a:cubicBezTo>
                    <a:pt x="3496" y="21286"/>
                    <a:pt x="3605" y="21266"/>
                    <a:pt x="3710" y="21223"/>
                  </a:cubicBezTo>
                  <a:lnTo>
                    <a:pt x="37067" y="7507"/>
                  </a:lnTo>
                  <a:cubicBezTo>
                    <a:pt x="37505" y="7338"/>
                    <a:pt x="37708" y="6844"/>
                    <a:pt x="37539" y="6405"/>
                  </a:cubicBezTo>
                  <a:lnTo>
                    <a:pt x="35122" y="537"/>
                  </a:lnTo>
                  <a:cubicBezTo>
                    <a:pt x="34977" y="204"/>
                    <a:pt x="34663" y="1"/>
                    <a:pt x="34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2"/>
            <p:cNvSpPr/>
            <p:nvPr/>
          </p:nvSpPr>
          <p:spPr>
            <a:xfrm>
              <a:off x="6405225" y="5594275"/>
              <a:ext cx="401075" cy="166425"/>
            </a:xfrm>
            <a:custGeom>
              <a:rect b="b" l="l" r="r" t="t"/>
              <a:pathLst>
                <a:path extrusionOk="0" h="6657" w="16043">
                  <a:moveTo>
                    <a:pt x="5531" y="1"/>
                  </a:moveTo>
                  <a:lnTo>
                    <a:pt x="0" y="2271"/>
                  </a:lnTo>
                  <a:lnTo>
                    <a:pt x="10500" y="6656"/>
                  </a:lnTo>
                  <a:lnTo>
                    <a:pt x="16043" y="4385"/>
                  </a:lnTo>
                  <a:lnTo>
                    <a:pt x="55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2"/>
            <p:cNvSpPr/>
            <p:nvPr/>
          </p:nvSpPr>
          <p:spPr>
            <a:xfrm>
              <a:off x="6993200" y="5364050"/>
              <a:ext cx="177075" cy="118950"/>
            </a:xfrm>
            <a:custGeom>
              <a:rect b="b" l="l" r="r" t="t"/>
              <a:pathLst>
                <a:path extrusionOk="0" h="4758" w="7083">
                  <a:moveTo>
                    <a:pt x="4561" y="0"/>
                  </a:moveTo>
                  <a:cubicBezTo>
                    <a:pt x="4458" y="0"/>
                    <a:pt x="4353" y="19"/>
                    <a:pt x="4250" y="58"/>
                  </a:cubicBezTo>
                  <a:lnTo>
                    <a:pt x="0" y="1801"/>
                  </a:lnTo>
                  <a:lnTo>
                    <a:pt x="7083" y="4758"/>
                  </a:lnTo>
                  <a:lnTo>
                    <a:pt x="5340" y="508"/>
                  </a:lnTo>
                  <a:cubicBezTo>
                    <a:pt x="5211" y="198"/>
                    <a:pt x="4898" y="0"/>
                    <a:pt x="4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2"/>
            <p:cNvSpPr/>
            <p:nvPr/>
          </p:nvSpPr>
          <p:spPr>
            <a:xfrm>
              <a:off x="6699200" y="5473150"/>
              <a:ext cx="401375" cy="166675"/>
            </a:xfrm>
            <a:custGeom>
              <a:rect b="b" l="l" r="r" t="t"/>
              <a:pathLst>
                <a:path extrusionOk="0" h="6667" w="16055">
                  <a:moveTo>
                    <a:pt x="5554" y="0"/>
                  </a:moveTo>
                  <a:lnTo>
                    <a:pt x="1" y="2282"/>
                  </a:lnTo>
                  <a:lnTo>
                    <a:pt x="10512" y="6667"/>
                  </a:lnTo>
                  <a:lnTo>
                    <a:pt x="16055" y="4396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2"/>
            <p:cNvSpPr/>
            <p:nvPr/>
          </p:nvSpPr>
          <p:spPr>
            <a:xfrm>
              <a:off x="6340850" y="5799425"/>
              <a:ext cx="144500" cy="176825"/>
            </a:xfrm>
            <a:custGeom>
              <a:rect b="b" l="l" r="r" t="t"/>
              <a:pathLst>
                <a:path extrusionOk="0" h="7073" w="5780">
                  <a:moveTo>
                    <a:pt x="460" y="1"/>
                  </a:moveTo>
                  <a:cubicBezTo>
                    <a:pt x="227" y="1"/>
                    <a:pt x="0" y="177"/>
                    <a:pt x="0" y="451"/>
                  </a:cubicBezTo>
                  <a:lnTo>
                    <a:pt x="0" y="6623"/>
                  </a:lnTo>
                  <a:cubicBezTo>
                    <a:pt x="0" y="6871"/>
                    <a:pt x="203" y="7073"/>
                    <a:pt x="450" y="7073"/>
                  </a:cubicBezTo>
                  <a:lnTo>
                    <a:pt x="5183" y="7073"/>
                  </a:lnTo>
                  <a:cubicBezTo>
                    <a:pt x="5565" y="7073"/>
                    <a:pt x="5779" y="6634"/>
                    <a:pt x="5554" y="6342"/>
                  </a:cubicBezTo>
                  <a:lnTo>
                    <a:pt x="821" y="181"/>
                  </a:lnTo>
                  <a:cubicBezTo>
                    <a:pt x="724" y="56"/>
                    <a:pt x="591" y="1"/>
                    <a:pt x="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2"/>
            <p:cNvSpPr/>
            <p:nvPr/>
          </p:nvSpPr>
          <p:spPr>
            <a:xfrm>
              <a:off x="6347875" y="5799575"/>
              <a:ext cx="137750" cy="176675"/>
            </a:xfrm>
            <a:custGeom>
              <a:rect b="b" l="l" r="r" t="t"/>
              <a:pathLst>
                <a:path extrusionOk="0" h="7067" w="5510">
                  <a:moveTo>
                    <a:pt x="183" y="0"/>
                  </a:moveTo>
                  <a:cubicBezTo>
                    <a:pt x="119" y="0"/>
                    <a:pt x="57" y="14"/>
                    <a:pt x="1" y="40"/>
                  </a:cubicBezTo>
                  <a:cubicBezTo>
                    <a:pt x="68" y="63"/>
                    <a:pt x="124" y="108"/>
                    <a:pt x="180" y="175"/>
                  </a:cubicBezTo>
                  <a:lnTo>
                    <a:pt x="4925" y="6336"/>
                  </a:lnTo>
                  <a:cubicBezTo>
                    <a:pt x="5150" y="6628"/>
                    <a:pt x="4936" y="7067"/>
                    <a:pt x="4554" y="7067"/>
                  </a:cubicBezTo>
                  <a:lnTo>
                    <a:pt x="4925" y="7067"/>
                  </a:lnTo>
                  <a:cubicBezTo>
                    <a:pt x="5284" y="7067"/>
                    <a:pt x="5509" y="6628"/>
                    <a:pt x="5273" y="6336"/>
                  </a:cubicBezTo>
                  <a:lnTo>
                    <a:pt x="540" y="175"/>
                  </a:lnTo>
                  <a:cubicBezTo>
                    <a:pt x="443" y="55"/>
                    <a:pt x="310" y="0"/>
                    <a:pt x="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2"/>
            <p:cNvSpPr/>
            <p:nvPr/>
          </p:nvSpPr>
          <p:spPr>
            <a:xfrm>
              <a:off x="6351525" y="5834575"/>
              <a:ext cx="17450" cy="17450"/>
            </a:xfrm>
            <a:custGeom>
              <a:rect b="b" l="l" r="r" t="t"/>
              <a:pathLst>
                <a:path extrusionOk="0" h="698" w="698">
                  <a:moveTo>
                    <a:pt x="349" y="1"/>
                  </a:moveTo>
                  <a:cubicBezTo>
                    <a:pt x="147" y="1"/>
                    <a:pt x="1" y="158"/>
                    <a:pt x="1" y="349"/>
                  </a:cubicBezTo>
                  <a:cubicBezTo>
                    <a:pt x="1" y="540"/>
                    <a:pt x="147" y="698"/>
                    <a:pt x="349" y="698"/>
                  </a:cubicBezTo>
                  <a:cubicBezTo>
                    <a:pt x="540" y="698"/>
                    <a:pt x="698" y="540"/>
                    <a:pt x="698" y="349"/>
                  </a:cubicBezTo>
                  <a:cubicBezTo>
                    <a:pt x="698" y="158"/>
                    <a:pt x="540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2"/>
            <p:cNvSpPr/>
            <p:nvPr/>
          </p:nvSpPr>
          <p:spPr>
            <a:xfrm>
              <a:off x="6353500" y="5944200"/>
              <a:ext cx="17725" cy="17450"/>
            </a:xfrm>
            <a:custGeom>
              <a:rect b="b" l="l" r="r" t="t"/>
              <a:pathLst>
                <a:path extrusionOk="0" h="698" w="709">
                  <a:moveTo>
                    <a:pt x="349" y="0"/>
                  </a:moveTo>
                  <a:cubicBezTo>
                    <a:pt x="158" y="0"/>
                    <a:pt x="0" y="158"/>
                    <a:pt x="0" y="349"/>
                  </a:cubicBezTo>
                  <a:cubicBezTo>
                    <a:pt x="0" y="551"/>
                    <a:pt x="158" y="697"/>
                    <a:pt x="349" y="697"/>
                  </a:cubicBezTo>
                  <a:cubicBezTo>
                    <a:pt x="551" y="697"/>
                    <a:pt x="709" y="551"/>
                    <a:pt x="709" y="349"/>
                  </a:cubicBezTo>
                  <a:cubicBezTo>
                    <a:pt x="709" y="158"/>
                    <a:pt x="551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2"/>
            <p:cNvSpPr/>
            <p:nvPr/>
          </p:nvSpPr>
          <p:spPr>
            <a:xfrm>
              <a:off x="6440075" y="5944200"/>
              <a:ext cx="17450" cy="17450"/>
            </a:xfrm>
            <a:custGeom>
              <a:rect b="b" l="l" r="r" t="t"/>
              <a:pathLst>
                <a:path extrusionOk="0" h="698" w="698">
                  <a:moveTo>
                    <a:pt x="349" y="0"/>
                  </a:moveTo>
                  <a:cubicBezTo>
                    <a:pt x="146" y="0"/>
                    <a:pt x="0" y="158"/>
                    <a:pt x="0" y="349"/>
                  </a:cubicBezTo>
                  <a:cubicBezTo>
                    <a:pt x="0" y="551"/>
                    <a:pt x="146" y="697"/>
                    <a:pt x="349" y="697"/>
                  </a:cubicBezTo>
                  <a:cubicBezTo>
                    <a:pt x="540" y="697"/>
                    <a:pt x="697" y="551"/>
                    <a:pt x="697" y="349"/>
                  </a:cubicBezTo>
                  <a:cubicBezTo>
                    <a:pt x="697" y="158"/>
                    <a:pt x="528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2"/>
            <p:cNvSpPr/>
            <p:nvPr/>
          </p:nvSpPr>
          <p:spPr>
            <a:xfrm>
              <a:off x="6411125" y="6127175"/>
              <a:ext cx="765350" cy="25"/>
            </a:xfrm>
            <a:custGeom>
              <a:rect b="b" l="l" r="r" t="t"/>
              <a:pathLst>
                <a:path extrusionOk="0" fill="none" h="1" w="30614">
                  <a:moveTo>
                    <a:pt x="0" y="0"/>
                  </a:moveTo>
                  <a:lnTo>
                    <a:pt x="30613" y="0"/>
                  </a:lnTo>
                </a:path>
              </a:pathLst>
            </a:custGeom>
            <a:solidFill>
              <a:schemeClr val="lt1"/>
            </a:solidFill>
            <a:ln cap="rnd" cmpd="sng" w="16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2"/>
            <p:cNvSpPr/>
            <p:nvPr/>
          </p:nvSpPr>
          <p:spPr>
            <a:xfrm>
              <a:off x="6406900" y="6229475"/>
              <a:ext cx="773775" cy="8450"/>
            </a:xfrm>
            <a:custGeom>
              <a:rect b="b" l="l" r="r" t="t"/>
              <a:pathLst>
                <a:path extrusionOk="0" h="338" w="30951">
                  <a:moveTo>
                    <a:pt x="169" y="0"/>
                  </a:moveTo>
                  <a:cubicBezTo>
                    <a:pt x="68" y="0"/>
                    <a:pt x="0" y="68"/>
                    <a:pt x="0" y="169"/>
                  </a:cubicBezTo>
                  <a:cubicBezTo>
                    <a:pt x="0" y="270"/>
                    <a:pt x="68" y="338"/>
                    <a:pt x="169" y="338"/>
                  </a:cubicBezTo>
                  <a:lnTo>
                    <a:pt x="30782" y="338"/>
                  </a:lnTo>
                  <a:cubicBezTo>
                    <a:pt x="30861" y="338"/>
                    <a:pt x="30929" y="270"/>
                    <a:pt x="30951" y="169"/>
                  </a:cubicBezTo>
                  <a:cubicBezTo>
                    <a:pt x="30951" y="68"/>
                    <a:pt x="30872" y="0"/>
                    <a:pt x="30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2"/>
            <p:cNvSpPr/>
            <p:nvPr/>
          </p:nvSpPr>
          <p:spPr>
            <a:xfrm>
              <a:off x="6406900" y="6336275"/>
              <a:ext cx="773775" cy="8450"/>
            </a:xfrm>
            <a:custGeom>
              <a:rect b="b" l="l" r="r" t="t"/>
              <a:pathLst>
                <a:path extrusionOk="0" h="338" w="30951">
                  <a:moveTo>
                    <a:pt x="169" y="0"/>
                  </a:moveTo>
                  <a:cubicBezTo>
                    <a:pt x="68" y="0"/>
                    <a:pt x="0" y="68"/>
                    <a:pt x="0" y="169"/>
                  </a:cubicBezTo>
                  <a:cubicBezTo>
                    <a:pt x="0" y="270"/>
                    <a:pt x="68" y="338"/>
                    <a:pt x="169" y="338"/>
                  </a:cubicBezTo>
                  <a:lnTo>
                    <a:pt x="30782" y="338"/>
                  </a:lnTo>
                  <a:cubicBezTo>
                    <a:pt x="30861" y="338"/>
                    <a:pt x="30929" y="270"/>
                    <a:pt x="30951" y="169"/>
                  </a:cubicBezTo>
                  <a:cubicBezTo>
                    <a:pt x="30951" y="68"/>
                    <a:pt x="30872" y="0"/>
                    <a:pt x="30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2"/>
            <p:cNvSpPr/>
            <p:nvPr/>
          </p:nvSpPr>
          <p:spPr>
            <a:xfrm>
              <a:off x="6680650" y="6122675"/>
              <a:ext cx="8450" cy="115250"/>
            </a:xfrm>
            <a:custGeom>
              <a:rect b="b" l="l" r="r" t="t"/>
              <a:pathLst>
                <a:path extrusionOk="0" h="4610" w="338">
                  <a:moveTo>
                    <a:pt x="169" y="0"/>
                  </a:moveTo>
                  <a:cubicBezTo>
                    <a:pt x="68" y="0"/>
                    <a:pt x="1" y="68"/>
                    <a:pt x="1" y="169"/>
                  </a:cubicBezTo>
                  <a:lnTo>
                    <a:pt x="1" y="4441"/>
                  </a:lnTo>
                  <a:cubicBezTo>
                    <a:pt x="1" y="4542"/>
                    <a:pt x="68" y="4610"/>
                    <a:pt x="169" y="4610"/>
                  </a:cubicBezTo>
                  <a:cubicBezTo>
                    <a:pt x="270" y="4610"/>
                    <a:pt x="338" y="4542"/>
                    <a:pt x="338" y="4441"/>
                  </a:cubicBezTo>
                  <a:lnTo>
                    <a:pt x="338" y="169"/>
                  </a:lnTo>
                  <a:cubicBezTo>
                    <a:pt x="338" y="68"/>
                    <a:pt x="270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2"/>
            <p:cNvSpPr/>
            <p:nvPr/>
          </p:nvSpPr>
          <p:spPr>
            <a:xfrm>
              <a:off x="6960600" y="6122675"/>
              <a:ext cx="8450" cy="115250"/>
            </a:xfrm>
            <a:custGeom>
              <a:rect b="b" l="l" r="r" t="t"/>
              <a:pathLst>
                <a:path extrusionOk="0" h="4610" w="338">
                  <a:moveTo>
                    <a:pt x="169" y="0"/>
                  </a:moveTo>
                  <a:cubicBezTo>
                    <a:pt x="68" y="0"/>
                    <a:pt x="0" y="68"/>
                    <a:pt x="0" y="169"/>
                  </a:cubicBezTo>
                  <a:lnTo>
                    <a:pt x="0" y="4441"/>
                  </a:lnTo>
                  <a:cubicBezTo>
                    <a:pt x="0" y="4542"/>
                    <a:pt x="68" y="4610"/>
                    <a:pt x="169" y="4610"/>
                  </a:cubicBezTo>
                  <a:cubicBezTo>
                    <a:pt x="270" y="4610"/>
                    <a:pt x="337" y="4542"/>
                    <a:pt x="337" y="4441"/>
                  </a:cubicBezTo>
                  <a:lnTo>
                    <a:pt x="337" y="169"/>
                  </a:lnTo>
                  <a:cubicBezTo>
                    <a:pt x="337" y="68"/>
                    <a:pt x="270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2"/>
            <p:cNvSpPr/>
            <p:nvPr/>
          </p:nvSpPr>
          <p:spPr>
            <a:xfrm>
              <a:off x="6829900" y="6229475"/>
              <a:ext cx="8450" cy="115250"/>
            </a:xfrm>
            <a:custGeom>
              <a:rect b="b" l="l" r="r" t="t"/>
              <a:pathLst>
                <a:path extrusionOk="0" h="4610" w="338">
                  <a:moveTo>
                    <a:pt x="169" y="0"/>
                  </a:moveTo>
                  <a:cubicBezTo>
                    <a:pt x="68" y="0"/>
                    <a:pt x="0" y="68"/>
                    <a:pt x="0" y="169"/>
                  </a:cubicBezTo>
                  <a:lnTo>
                    <a:pt x="0" y="4441"/>
                  </a:lnTo>
                  <a:cubicBezTo>
                    <a:pt x="0" y="4542"/>
                    <a:pt x="68" y="4610"/>
                    <a:pt x="169" y="4610"/>
                  </a:cubicBezTo>
                  <a:cubicBezTo>
                    <a:pt x="259" y="4610"/>
                    <a:pt x="326" y="4542"/>
                    <a:pt x="338" y="4441"/>
                  </a:cubicBezTo>
                  <a:lnTo>
                    <a:pt x="338" y="169"/>
                  </a:lnTo>
                  <a:cubicBezTo>
                    <a:pt x="338" y="68"/>
                    <a:pt x="270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2"/>
            <p:cNvSpPr/>
            <p:nvPr/>
          </p:nvSpPr>
          <p:spPr>
            <a:xfrm>
              <a:off x="6406900" y="6443075"/>
              <a:ext cx="773775" cy="8450"/>
            </a:xfrm>
            <a:custGeom>
              <a:rect b="b" l="l" r="r" t="t"/>
              <a:pathLst>
                <a:path extrusionOk="0" h="338" w="30951">
                  <a:moveTo>
                    <a:pt x="169" y="1"/>
                  </a:moveTo>
                  <a:cubicBezTo>
                    <a:pt x="68" y="1"/>
                    <a:pt x="0" y="68"/>
                    <a:pt x="0" y="169"/>
                  </a:cubicBezTo>
                  <a:cubicBezTo>
                    <a:pt x="0" y="270"/>
                    <a:pt x="68" y="338"/>
                    <a:pt x="169" y="338"/>
                  </a:cubicBezTo>
                  <a:lnTo>
                    <a:pt x="30782" y="338"/>
                  </a:lnTo>
                  <a:cubicBezTo>
                    <a:pt x="30861" y="338"/>
                    <a:pt x="30929" y="248"/>
                    <a:pt x="30951" y="169"/>
                  </a:cubicBezTo>
                  <a:cubicBezTo>
                    <a:pt x="30951" y="68"/>
                    <a:pt x="30872" y="1"/>
                    <a:pt x="30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26"/>
          <p:cNvGrpSpPr/>
          <p:nvPr/>
        </p:nvGrpSpPr>
        <p:grpSpPr>
          <a:xfrm rot="2700000">
            <a:off x="193662" y="3926290"/>
            <a:ext cx="1060208" cy="986907"/>
            <a:chOff x="3101325" y="7410475"/>
            <a:chExt cx="906725" cy="871875"/>
          </a:xfrm>
        </p:grpSpPr>
        <p:sp>
          <p:nvSpPr>
            <p:cNvPr id="697" name="Google Shape;697;p26"/>
            <p:cNvSpPr/>
            <p:nvPr/>
          </p:nvSpPr>
          <p:spPr>
            <a:xfrm>
              <a:off x="3101325" y="7410475"/>
              <a:ext cx="906725" cy="871875"/>
            </a:xfrm>
            <a:custGeom>
              <a:rect b="b" l="l" r="r" t="t"/>
              <a:pathLst>
                <a:path extrusionOk="0" h="34875" w="36269">
                  <a:moveTo>
                    <a:pt x="24577" y="1"/>
                  </a:moveTo>
                  <a:lnTo>
                    <a:pt x="23790" y="698"/>
                  </a:lnTo>
                  <a:cubicBezTo>
                    <a:pt x="23298" y="1128"/>
                    <a:pt x="22689" y="1341"/>
                    <a:pt x="22084" y="1341"/>
                  </a:cubicBezTo>
                  <a:cubicBezTo>
                    <a:pt x="21376" y="1341"/>
                    <a:pt x="20673" y="1049"/>
                    <a:pt x="20170" y="473"/>
                  </a:cubicBezTo>
                  <a:lnTo>
                    <a:pt x="1013" y="17505"/>
                  </a:lnTo>
                  <a:cubicBezTo>
                    <a:pt x="1957" y="18573"/>
                    <a:pt x="1856" y="20181"/>
                    <a:pt x="788" y="21125"/>
                  </a:cubicBezTo>
                  <a:lnTo>
                    <a:pt x="1" y="21811"/>
                  </a:lnTo>
                  <a:lnTo>
                    <a:pt x="282" y="22126"/>
                  </a:lnTo>
                  <a:cubicBezTo>
                    <a:pt x="474" y="21950"/>
                    <a:pt x="718" y="21864"/>
                    <a:pt x="964" y="21864"/>
                  </a:cubicBezTo>
                  <a:cubicBezTo>
                    <a:pt x="1250" y="21864"/>
                    <a:pt x="1537" y="21981"/>
                    <a:pt x="1743" y="22205"/>
                  </a:cubicBezTo>
                  <a:cubicBezTo>
                    <a:pt x="2126" y="22632"/>
                    <a:pt x="2081" y="23295"/>
                    <a:pt x="1653" y="23666"/>
                  </a:cubicBezTo>
                  <a:lnTo>
                    <a:pt x="2215" y="24307"/>
                  </a:lnTo>
                  <a:cubicBezTo>
                    <a:pt x="2413" y="24131"/>
                    <a:pt x="2658" y="24045"/>
                    <a:pt x="2902" y="24045"/>
                  </a:cubicBezTo>
                  <a:cubicBezTo>
                    <a:pt x="3187" y="24045"/>
                    <a:pt x="3471" y="24162"/>
                    <a:pt x="3677" y="24386"/>
                  </a:cubicBezTo>
                  <a:cubicBezTo>
                    <a:pt x="4059" y="24813"/>
                    <a:pt x="4014" y="25465"/>
                    <a:pt x="3598" y="25847"/>
                  </a:cubicBezTo>
                  <a:lnTo>
                    <a:pt x="4160" y="26477"/>
                  </a:lnTo>
                  <a:cubicBezTo>
                    <a:pt x="4352" y="26306"/>
                    <a:pt x="4597" y="26221"/>
                    <a:pt x="4842" y="26221"/>
                  </a:cubicBezTo>
                  <a:cubicBezTo>
                    <a:pt x="5129" y="26221"/>
                    <a:pt x="5416" y="26337"/>
                    <a:pt x="5622" y="26567"/>
                  </a:cubicBezTo>
                  <a:cubicBezTo>
                    <a:pt x="5993" y="26983"/>
                    <a:pt x="5959" y="27646"/>
                    <a:pt x="5532" y="28028"/>
                  </a:cubicBezTo>
                  <a:lnTo>
                    <a:pt x="6094" y="28658"/>
                  </a:lnTo>
                  <a:cubicBezTo>
                    <a:pt x="6290" y="28483"/>
                    <a:pt x="6533" y="28397"/>
                    <a:pt x="6776" y="28397"/>
                  </a:cubicBezTo>
                  <a:cubicBezTo>
                    <a:pt x="7062" y="28397"/>
                    <a:pt x="7349" y="28516"/>
                    <a:pt x="7556" y="28748"/>
                  </a:cubicBezTo>
                  <a:cubicBezTo>
                    <a:pt x="7938" y="29164"/>
                    <a:pt x="7893" y="29827"/>
                    <a:pt x="7477" y="30209"/>
                  </a:cubicBezTo>
                  <a:lnTo>
                    <a:pt x="8039" y="30839"/>
                  </a:lnTo>
                  <a:cubicBezTo>
                    <a:pt x="8231" y="30663"/>
                    <a:pt x="8476" y="30577"/>
                    <a:pt x="8721" y="30577"/>
                  </a:cubicBezTo>
                  <a:cubicBezTo>
                    <a:pt x="9007" y="30577"/>
                    <a:pt x="9295" y="30694"/>
                    <a:pt x="9501" y="30918"/>
                  </a:cubicBezTo>
                  <a:cubicBezTo>
                    <a:pt x="9872" y="31345"/>
                    <a:pt x="9838" y="32008"/>
                    <a:pt x="9411" y="32379"/>
                  </a:cubicBezTo>
                  <a:lnTo>
                    <a:pt x="9973" y="33020"/>
                  </a:lnTo>
                  <a:cubicBezTo>
                    <a:pt x="10170" y="32844"/>
                    <a:pt x="10415" y="32758"/>
                    <a:pt x="10659" y="32758"/>
                  </a:cubicBezTo>
                  <a:cubicBezTo>
                    <a:pt x="10944" y="32758"/>
                    <a:pt x="11228" y="32875"/>
                    <a:pt x="11434" y="33099"/>
                  </a:cubicBezTo>
                  <a:cubicBezTo>
                    <a:pt x="11817" y="33526"/>
                    <a:pt x="11772" y="34178"/>
                    <a:pt x="11356" y="34560"/>
                  </a:cubicBezTo>
                  <a:lnTo>
                    <a:pt x="11637" y="34875"/>
                  </a:lnTo>
                  <a:lnTo>
                    <a:pt x="12424" y="34178"/>
                  </a:lnTo>
                  <a:cubicBezTo>
                    <a:pt x="12916" y="33748"/>
                    <a:pt x="13522" y="33535"/>
                    <a:pt x="14126" y="33535"/>
                  </a:cubicBezTo>
                  <a:cubicBezTo>
                    <a:pt x="14832" y="33535"/>
                    <a:pt x="15534" y="33827"/>
                    <a:pt x="16044" y="34403"/>
                  </a:cubicBezTo>
                  <a:lnTo>
                    <a:pt x="35257" y="17370"/>
                  </a:lnTo>
                  <a:cubicBezTo>
                    <a:pt x="34313" y="16302"/>
                    <a:pt x="34414" y="14695"/>
                    <a:pt x="35482" y="13750"/>
                  </a:cubicBezTo>
                  <a:lnTo>
                    <a:pt x="36269" y="13065"/>
                  </a:lnTo>
                  <a:lnTo>
                    <a:pt x="35988" y="12750"/>
                  </a:lnTo>
                  <a:cubicBezTo>
                    <a:pt x="35760" y="12926"/>
                    <a:pt x="35500" y="13012"/>
                    <a:pt x="35250" y="13012"/>
                  </a:cubicBezTo>
                  <a:cubicBezTo>
                    <a:pt x="34957" y="13012"/>
                    <a:pt x="34676" y="12895"/>
                    <a:pt x="34470" y="12671"/>
                  </a:cubicBezTo>
                  <a:cubicBezTo>
                    <a:pt x="34088" y="12244"/>
                    <a:pt x="34133" y="11581"/>
                    <a:pt x="34560" y="11210"/>
                  </a:cubicBezTo>
                  <a:lnTo>
                    <a:pt x="33998" y="10569"/>
                  </a:lnTo>
                  <a:cubicBezTo>
                    <a:pt x="33801" y="10745"/>
                    <a:pt x="33553" y="10831"/>
                    <a:pt x="33308" y="10831"/>
                  </a:cubicBezTo>
                  <a:cubicBezTo>
                    <a:pt x="33021" y="10831"/>
                    <a:pt x="32736" y="10714"/>
                    <a:pt x="32536" y="10490"/>
                  </a:cubicBezTo>
                  <a:cubicBezTo>
                    <a:pt x="32154" y="10063"/>
                    <a:pt x="32199" y="9411"/>
                    <a:pt x="32615" y="9029"/>
                  </a:cubicBezTo>
                  <a:lnTo>
                    <a:pt x="32053" y="8399"/>
                  </a:lnTo>
                  <a:cubicBezTo>
                    <a:pt x="31861" y="8570"/>
                    <a:pt x="31617" y="8655"/>
                    <a:pt x="31371" y="8655"/>
                  </a:cubicBezTo>
                  <a:cubicBezTo>
                    <a:pt x="31085" y="8655"/>
                    <a:pt x="30797" y="8539"/>
                    <a:pt x="30591" y="8309"/>
                  </a:cubicBezTo>
                  <a:cubicBezTo>
                    <a:pt x="30209" y="7893"/>
                    <a:pt x="30254" y="7230"/>
                    <a:pt x="30681" y="6848"/>
                  </a:cubicBezTo>
                  <a:lnTo>
                    <a:pt x="30119" y="6218"/>
                  </a:lnTo>
                  <a:cubicBezTo>
                    <a:pt x="29923" y="6393"/>
                    <a:pt x="29678" y="6479"/>
                    <a:pt x="29434" y="6479"/>
                  </a:cubicBezTo>
                  <a:cubicBezTo>
                    <a:pt x="29145" y="6479"/>
                    <a:pt x="28859" y="6359"/>
                    <a:pt x="28658" y="6128"/>
                  </a:cubicBezTo>
                  <a:cubicBezTo>
                    <a:pt x="28276" y="5712"/>
                    <a:pt x="28320" y="5049"/>
                    <a:pt x="28736" y="4667"/>
                  </a:cubicBezTo>
                  <a:lnTo>
                    <a:pt x="28174" y="4037"/>
                  </a:lnTo>
                  <a:cubicBezTo>
                    <a:pt x="27982" y="4213"/>
                    <a:pt x="27738" y="4299"/>
                    <a:pt x="27493" y="4299"/>
                  </a:cubicBezTo>
                  <a:cubicBezTo>
                    <a:pt x="27206" y="4299"/>
                    <a:pt x="26919" y="4182"/>
                    <a:pt x="26713" y="3958"/>
                  </a:cubicBezTo>
                  <a:cubicBezTo>
                    <a:pt x="26331" y="3531"/>
                    <a:pt x="26376" y="2868"/>
                    <a:pt x="26803" y="2497"/>
                  </a:cubicBezTo>
                  <a:lnTo>
                    <a:pt x="26241" y="1856"/>
                  </a:lnTo>
                  <a:cubicBezTo>
                    <a:pt x="26044" y="2032"/>
                    <a:pt x="25796" y="2118"/>
                    <a:pt x="25550" y="2118"/>
                  </a:cubicBezTo>
                  <a:cubicBezTo>
                    <a:pt x="25264" y="2118"/>
                    <a:pt x="24979" y="2001"/>
                    <a:pt x="24779" y="1777"/>
                  </a:cubicBezTo>
                  <a:cubicBezTo>
                    <a:pt x="24397" y="1350"/>
                    <a:pt x="24442" y="698"/>
                    <a:pt x="24858" y="316"/>
                  </a:cubicBezTo>
                  <a:lnTo>
                    <a:pt x="24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3101325" y="7844725"/>
              <a:ext cx="881450" cy="437625"/>
            </a:xfrm>
            <a:custGeom>
              <a:rect b="b" l="l" r="r" t="t"/>
              <a:pathLst>
                <a:path extrusionOk="0" h="17505" w="35258">
                  <a:moveTo>
                    <a:pt x="35257" y="0"/>
                  </a:moveTo>
                  <a:lnTo>
                    <a:pt x="1013" y="135"/>
                  </a:lnTo>
                  <a:cubicBezTo>
                    <a:pt x="1957" y="1203"/>
                    <a:pt x="1856" y="2811"/>
                    <a:pt x="788" y="3755"/>
                  </a:cubicBezTo>
                  <a:lnTo>
                    <a:pt x="1" y="4441"/>
                  </a:lnTo>
                  <a:lnTo>
                    <a:pt x="282" y="4756"/>
                  </a:lnTo>
                  <a:cubicBezTo>
                    <a:pt x="474" y="4580"/>
                    <a:pt x="718" y="4494"/>
                    <a:pt x="964" y="4494"/>
                  </a:cubicBezTo>
                  <a:cubicBezTo>
                    <a:pt x="1250" y="4494"/>
                    <a:pt x="1537" y="4611"/>
                    <a:pt x="1743" y="4835"/>
                  </a:cubicBezTo>
                  <a:cubicBezTo>
                    <a:pt x="2126" y="5262"/>
                    <a:pt x="2081" y="5925"/>
                    <a:pt x="1653" y="6296"/>
                  </a:cubicBezTo>
                  <a:lnTo>
                    <a:pt x="2215" y="6937"/>
                  </a:lnTo>
                  <a:cubicBezTo>
                    <a:pt x="2413" y="6761"/>
                    <a:pt x="2660" y="6675"/>
                    <a:pt x="2906" y="6675"/>
                  </a:cubicBezTo>
                  <a:cubicBezTo>
                    <a:pt x="3193" y="6675"/>
                    <a:pt x="3477" y="6792"/>
                    <a:pt x="3677" y="7016"/>
                  </a:cubicBezTo>
                  <a:cubicBezTo>
                    <a:pt x="4059" y="7443"/>
                    <a:pt x="4014" y="8095"/>
                    <a:pt x="3598" y="8477"/>
                  </a:cubicBezTo>
                  <a:lnTo>
                    <a:pt x="4160" y="9107"/>
                  </a:lnTo>
                  <a:cubicBezTo>
                    <a:pt x="4352" y="8936"/>
                    <a:pt x="4597" y="8851"/>
                    <a:pt x="4842" y="8851"/>
                  </a:cubicBezTo>
                  <a:cubicBezTo>
                    <a:pt x="5129" y="8851"/>
                    <a:pt x="5416" y="8967"/>
                    <a:pt x="5622" y="9197"/>
                  </a:cubicBezTo>
                  <a:cubicBezTo>
                    <a:pt x="6004" y="9613"/>
                    <a:pt x="5959" y="10276"/>
                    <a:pt x="5532" y="10658"/>
                  </a:cubicBezTo>
                  <a:lnTo>
                    <a:pt x="6094" y="11288"/>
                  </a:lnTo>
                  <a:cubicBezTo>
                    <a:pt x="6290" y="11113"/>
                    <a:pt x="6535" y="11027"/>
                    <a:pt x="6780" y="11027"/>
                  </a:cubicBezTo>
                  <a:cubicBezTo>
                    <a:pt x="7068" y="11027"/>
                    <a:pt x="7355" y="11146"/>
                    <a:pt x="7556" y="11378"/>
                  </a:cubicBezTo>
                  <a:cubicBezTo>
                    <a:pt x="7938" y="11794"/>
                    <a:pt x="7893" y="12457"/>
                    <a:pt x="7477" y="12839"/>
                  </a:cubicBezTo>
                  <a:lnTo>
                    <a:pt x="8039" y="13469"/>
                  </a:lnTo>
                  <a:cubicBezTo>
                    <a:pt x="8231" y="13293"/>
                    <a:pt x="8476" y="13207"/>
                    <a:pt x="8721" y="13207"/>
                  </a:cubicBezTo>
                  <a:cubicBezTo>
                    <a:pt x="9007" y="13207"/>
                    <a:pt x="9295" y="13324"/>
                    <a:pt x="9501" y="13548"/>
                  </a:cubicBezTo>
                  <a:cubicBezTo>
                    <a:pt x="9872" y="13975"/>
                    <a:pt x="9838" y="14638"/>
                    <a:pt x="9411" y="15009"/>
                  </a:cubicBezTo>
                  <a:lnTo>
                    <a:pt x="9973" y="15650"/>
                  </a:lnTo>
                  <a:cubicBezTo>
                    <a:pt x="10170" y="15474"/>
                    <a:pt x="10415" y="15388"/>
                    <a:pt x="10659" y="15388"/>
                  </a:cubicBezTo>
                  <a:cubicBezTo>
                    <a:pt x="10944" y="15388"/>
                    <a:pt x="11228" y="15505"/>
                    <a:pt x="11434" y="15729"/>
                  </a:cubicBezTo>
                  <a:cubicBezTo>
                    <a:pt x="11817" y="16156"/>
                    <a:pt x="11772" y="16808"/>
                    <a:pt x="11356" y="17190"/>
                  </a:cubicBezTo>
                  <a:lnTo>
                    <a:pt x="11637" y="17505"/>
                  </a:lnTo>
                  <a:lnTo>
                    <a:pt x="12424" y="16808"/>
                  </a:lnTo>
                  <a:cubicBezTo>
                    <a:pt x="12916" y="16378"/>
                    <a:pt x="13522" y="16165"/>
                    <a:pt x="14126" y="16165"/>
                  </a:cubicBezTo>
                  <a:cubicBezTo>
                    <a:pt x="14832" y="16165"/>
                    <a:pt x="15534" y="16457"/>
                    <a:pt x="16044" y="17033"/>
                  </a:cubicBezTo>
                  <a:lnTo>
                    <a:pt x="35257" y="0"/>
                  </a:ln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3180300" y="7486850"/>
              <a:ext cx="746525" cy="719375"/>
            </a:xfrm>
            <a:custGeom>
              <a:rect b="b" l="l" r="r" t="t"/>
              <a:pathLst>
                <a:path extrusionOk="0" h="28775" w="29861">
                  <a:moveTo>
                    <a:pt x="20237" y="476"/>
                  </a:moveTo>
                  <a:lnTo>
                    <a:pt x="29389" y="10808"/>
                  </a:lnTo>
                  <a:lnTo>
                    <a:pt x="28894" y="11246"/>
                  </a:lnTo>
                  <a:cubicBezTo>
                    <a:pt x="27995" y="12044"/>
                    <a:pt x="27871" y="13371"/>
                    <a:pt x="28568" y="14315"/>
                  </a:cubicBezTo>
                  <a:lnTo>
                    <a:pt x="13244" y="27908"/>
                  </a:lnTo>
                  <a:cubicBezTo>
                    <a:pt x="12811" y="27497"/>
                    <a:pt x="12244" y="27286"/>
                    <a:pt x="11673" y="27286"/>
                  </a:cubicBezTo>
                  <a:cubicBezTo>
                    <a:pt x="11133" y="27286"/>
                    <a:pt x="10590" y="27475"/>
                    <a:pt x="10153" y="27863"/>
                  </a:cubicBezTo>
                  <a:lnTo>
                    <a:pt x="9658" y="28301"/>
                  </a:lnTo>
                  <a:lnTo>
                    <a:pt x="507" y="17969"/>
                  </a:lnTo>
                  <a:lnTo>
                    <a:pt x="1001" y="17542"/>
                  </a:lnTo>
                  <a:cubicBezTo>
                    <a:pt x="1901" y="16733"/>
                    <a:pt x="2024" y="15406"/>
                    <a:pt x="1327" y="14462"/>
                  </a:cubicBezTo>
                  <a:lnTo>
                    <a:pt x="16651" y="858"/>
                  </a:lnTo>
                  <a:cubicBezTo>
                    <a:pt x="17096" y="1274"/>
                    <a:pt x="17663" y="1486"/>
                    <a:pt x="18231" y="1486"/>
                  </a:cubicBezTo>
                  <a:cubicBezTo>
                    <a:pt x="18768" y="1486"/>
                    <a:pt x="19306" y="1297"/>
                    <a:pt x="19743" y="915"/>
                  </a:cubicBezTo>
                  <a:lnTo>
                    <a:pt x="20237" y="476"/>
                  </a:lnTo>
                  <a:close/>
                  <a:moveTo>
                    <a:pt x="20232" y="1"/>
                  </a:moveTo>
                  <a:cubicBezTo>
                    <a:pt x="20185" y="1"/>
                    <a:pt x="20139" y="18"/>
                    <a:pt x="20102" y="49"/>
                  </a:cubicBezTo>
                  <a:lnTo>
                    <a:pt x="19462" y="611"/>
                  </a:lnTo>
                  <a:cubicBezTo>
                    <a:pt x="19100" y="937"/>
                    <a:pt x="18652" y="1094"/>
                    <a:pt x="18207" y="1094"/>
                  </a:cubicBezTo>
                  <a:cubicBezTo>
                    <a:pt x="17685" y="1094"/>
                    <a:pt x="17167" y="878"/>
                    <a:pt x="16797" y="465"/>
                  </a:cubicBezTo>
                  <a:cubicBezTo>
                    <a:pt x="16761" y="417"/>
                    <a:pt x="16705" y="394"/>
                    <a:pt x="16650" y="394"/>
                  </a:cubicBezTo>
                  <a:cubicBezTo>
                    <a:pt x="16601" y="394"/>
                    <a:pt x="16553" y="411"/>
                    <a:pt x="16516" y="442"/>
                  </a:cubicBezTo>
                  <a:lnTo>
                    <a:pt x="889" y="14293"/>
                  </a:lnTo>
                  <a:cubicBezTo>
                    <a:pt x="799" y="14360"/>
                    <a:pt x="799" y="14484"/>
                    <a:pt x="878" y="14574"/>
                  </a:cubicBezTo>
                  <a:cubicBezTo>
                    <a:pt x="1575" y="15361"/>
                    <a:pt x="1496" y="16553"/>
                    <a:pt x="720" y="17238"/>
                  </a:cubicBezTo>
                  <a:lnTo>
                    <a:pt x="91" y="17801"/>
                  </a:lnTo>
                  <a:cubicBezTo>
                    <a:pt x="1" y="17868"/>
                    <a:pt x="1" y="18003"/>
                    <a:pt x="68" y="18082"/>
                  </a:cubicBezTo>
                  <a:lnTo>
                    <a:pt x="9489" y="28706"/>
                  </a:lnTo>
                  <a:cubicBezTo>
                    <a:pt x="9524" y="28752"/>
                    <a:pt x="9574" y="28775"/>
                    <a:pt x="9627" y="28775"/>
                  </a:cubicBezTo>
                  <a:cubicBezTo>
                    <a:pt x="9676" y="28775"/>
                    <a:pt x="9727" y="28755"/>
                    <a:pt x="9771" y="28717"/>
                  </a:cubicBezTo>
                  <a:lnTo>
                    <a:pt x="10400" y="28155"/>
                  </a:lnTo>
                  <a:cubicBezTo>
                    <a:pt x="10760" y="27836"/>
                    <a:pt x="11206" y="27682"/>
                    <a:pt x="11648" y="27682"/>
                  </a:cubicBezTo>
                  <a:cubicBezTo>
                    <a:pt x="12172" y="27682"/>
                    <a:pt x="12693" y="27898"/>
                    <a:pt x="13065" y="28312"/>
                  </a:cubicBezTo>
                  <a:cubicBezTo>
                    <a:pt x="13107" y="28360"/>
                    <a:pt x="13162" y="28383"/>
                    <a:pt x="13216" y="28383"/>
                  </a:cubicBezTo>
                  <a:cubicBezTo>
                    <a:pt x="13263" y="28383"/>
                    <a:pt x="13309" y="28366"/>
                    <a:pt x="13346" y="28335"/>
                  </a:cubicBezTo>
                  <a:lnTo>
                    <a:pt x="28984" y="14484"/>
                  </a:lnTo>
                  <a:cubicBezTo>
                    <a:pt x="29063" y="14417"/>
                    <a:pt x="29074" y="14293"/>
                    <a:pt x="28995" y="14203"/>
                  </a:cubicBezTo>
                  <a:cubicBezTo>
                    <a:pt x="28287" y="13416"/>
                    <a:pt x="28377" y="12224"/>
                    <a:pt x="29153" y="11539"/>
                  </a:cubicBezTo>
                  <a:lnTo>
                    <a:pt x="29782" y="10976"/>
                  </a:lnTo>
                  <a:cubicBezTo>
                    <a:pt x="29861" y="10909"/>
                    <a:pt x="29861" y="10774"/>
                    <a:pt x="29793" y="10695"/>
                  </a:cubicBezTo>
                  <a:lnTo>
                    <a:pt x="20383" y="71"/>
                  </a:lnTo>
                  <a:cubicBezTo>
                    <a:pt x="20341" y="23"/>
                    <a:pt x="20286" y="1"/>
                    <a:pt x="20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0" name="Google Shape;700;p26"/>
            <p:cNvGrpSpPr/>
            <p:nvPr/>
          </p:nvGrpSpPr>
          <p:grpSpPr>
            <a:xfrm>
              <a:off x="3314925" y="7640675"/>
              <a:ext cx="481225" cy="406175"/>
              <a:chOff x="3314925" y="7640675"/>
              <a:chExt cx="481225" cy="406175"/>
            </a:xfrm>
          </p:grpSpPr>
          <p:sp>
            <p:nvSpPr>
              <p:cNvPr id="701" name="Google Shape;701;p26"/>
              <p:cNvSpPr/>
              <p:nvPr/>
            </p:nvSpPr>
            <p:spPr>
              <a:xfrm>
                <a:off x="3314925" y="7944500"/>
                <a:ext cx="109925" cy="102350"/>
              </a:xfrm>
              <a:custGeom>
                <a:rect b="b" l="l" r="r" t="t"/>
                <a:pathLst>
                  <a:path extrusionOk="0" h="4094" w="4397">
                    <a:moveTo>
                      <a:pt x="2357" y="0"/>
                    </a:moveTo>
                    <a:cubicBezTo>
                      <a:pt x="2351" y="0"/>
                      <a:pt x="2345" y="0"/>
                      <a:pt x="2339" y="1"/>
                    </a:cubicBezTo>
                    <a:cubicBezTo>
                      <a:pt x="1901" y="34"/>
                      <a:pt x="1451" y="225"/>
                      <a:pt x="1024" y="596"/>
                    </a:cubicBezTo>
                    <a:cubicBezTo>
                      <a:pt x="125" y="1383"/>
                      <a:pt x="1" y="2575"/>
                      <a:pt x="754" y="3429"/>
                    </a:cubicBezTo>
                    <a:cubicBezTo>
                      <a:pt x="1153" y="3874"/>
                      <a:pt x="1658" y="4093"/>
                      <a:pt x="2177" y="4093"/>
                    </a:cubicBezTo>
                    <a:cubicBezTo>
                      <a:pt x="2668" y="4093"/>
                      <a:pt x="3172" y="3896"/>
                      <a:pt x="3610" y="3508"/>
                    </a:cubicBezTo>
                    <a:cubicBezTo>
                      <a:pt x="4037" y="3126"/>
                      <a:pt x="4284" y="2699"/>
                      <a:pt x="4352" y="2249"/>
                    </a:cubicBezTo>
                    <a:cubicBezTo>
                      <a:pt x="4397" y="2024"/>
                      <a:pt x="4206" y="1833"/>
                      <a:pt x="3981" y="1833"/>
                    </a:cubicBezTo>
                    <a:lnTo>
                      <a:pt x="3666" y="1833"/>
                    </a:lnTo>
                    <a:cubicBezTo>
                      <a:pt x="3475" y="1833"/>
                      <a:pt x="3329" y="1990"/>
                      <a:pt x="3284" y="2170"/>
                    </a:cubicBezTo>
                    <a:cubicBezTo>
                      <a:pt x="3250" y="2384"/>
                      <a:pt x="3149" y="2541"/>
                      <a:pt x="2980" y="2699"/>
                    </a:cubicBezTo>
                    <a:cubicBezTo>
                      <a:pt x="2803" y="2861"/>
                      <a:pt x="2603" y="2941"/>
                      <a:pt x="2402" y="2941"/>
                    </a:cubicBezTo>
                    <a:cubicBezTo>
                      <a:pt x="2156" y="2941"/>
                      <a:pt x="1909" y="2821"/>
                      <a:pt x="1699" y="2586"/>
                    </a:cubicBezTo>
                    <a:cubicBezTo>
                      <a:pt x="1339" y="2170"/>
                      <a:pt x="1350" y="1664"/>
                      <a:pt x="1744" y="1316"/>
                    </a:cubicBezTo>
                    <a:cubicBezTo>
                      <a:pt x="1901" y="1158"/>
                      <a:pt x="2092" y="1091"/>
                      <a:pt x="2306" y="1069"/>
                    </a:cubicBezTo>
                    <a:cubicBezTo>
                      <a:pt x="2497" y="1057"/>
                      <a:pt x="2654" y="911"/>
                      <a:pt x="2688" y="731"/>
                    </a:cubicBezTo>
                    <a:lnTo>
                      <a:pt x="2722" y="428"/>
                    </a:lnTo>
                    <a:cubicBezTo>
                      <a:pt x="2755" y="209"/>
                      <a:pt x="2584" y="0"/>
                      <a:pt x="2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6"/>
              <p:cNvSpPr/>
              <p:nvPr/>
            </p:nvSpPr>
            <p:spPr>
              <a:xfrm>
                <a:off x="3380150" y="7906275"/>
                <a:ext cx="85450" cy="90800"/>
              </a:xfrm>
              <a:custGeom>
                <a:rect b="b" l="l" r="r" t="t"/>
                <a:pathLst>
                  <a:path extrusionOk="0" h="3632" w="3418">
                    <a:moveTo>
                      <a:pt x="945" y="1"/>
                    </a:moveTo>
                    <a:lnTo>
                      <a:pt x="0" y="832"/>
                    </a:lnTo>
                    <a:lnTo>
                      <a:pt x="2474" y="3632"/>
                    </a:lnTo>
                    <a:lnTo>
                      <a:pt x="3418" y="2800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6"/>
              <p:cNvSpPr/>
              <p:nvPr/>
            </p:nvSpPr>
            <p:spPr>
              <a:xfrm>
                <a:off x="3415000" y="7834875"/>
                <a:ext cx="130725" cy="131000"/>
              </a:xfrm>
              <a:custGeom>
                <a:rect b="b" l="l" r="r" t="t"/>
                <a:pathLst>
                  <a:path extrusionOk="0" h="5240" w="5229">
                    <a:moveTo>
                      <a:pt x="2755" y="1"/>
                    </a:moveTo>
                    <a:lnTo>
                      <a:pt x="2125" y="563"/>
                    </a:lnTo>
                    <a:cubicBezTo>
                      <a:pt x="1968" y="709"/>
                      <a:pt x="1956" y="945"/>
                      <a:pt x="2091" y="1103"/>
                    </a:cubicBezTo>
                    <a:lnTo>
                      <a:pt x="2260" y="1294"/>
                    </a:lnTo>
                    <a:cubicBezTo>
                      <a:pt x="2492" y="1547"/>
                      <a:pt x="2309" y="1929"/>
                      <a:pt x="1988" y="1929"/>
                    </a:cubicBezTo>
                    <a:cubicBezTo>
                      <a:pt x="1967" y="1929"/>
                      <a:pt x="1945" y="1927"/>
                      <a:pt x="1923" y="1923"/>
                    </a:cubicBezTo>
                    <a:lnTo>
                      <a:pt x="776" y="1755"/>
                    </a:lnTo>
                    <a:lnTo>
                      <a:pt x="0" y="2452"/>
                    </a:lnTo>
                    <a:lnTo>
                      <a:pt x="2474" y="5240"/>
                    </a:lnTo>
                    <a:lnTo>
                      <a:pt x="3103" y="4678"/>
                    </a:lnTo>
                    <a:cubicBezTo>
                      <a:pt x="3261" y="4543"/>
                      <a:pt x="3272" y="4307"/>
                      <a:pt x="3137" y="4149"/>
                    </a:cubicBezTo>
                    <a:lnTo>
                      <a:pt x="2968" y="3947"/>
                    </a:lnTo>
                    <a:cubicBezTo>
                      <a:pt x="2747" y="3704"/>
                      <a:pt x="2932" y="3312"/>
                      <a:pt x="3244" y="3312"/>
                    </a:cubicBezTo>
                    <a:cubicBezTo>
                      <a:pt x="3264" y="3312"/>
                      <a:pt x="3284" y="3314"/>
                      <a:pt x="3306" y="3317"/>
                    </a:cubicBezTo>
                    <a:lnTo>
                      <a:pt x="4452" y="3486"/>
                    </a:lnTo>
                    <a:lnTo>
                      <a:pt x="5228" y="2800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6"/>
              <p:cNvSpPr/>
              <p:nvPr/>
            </p:nvSpPr>
            <p:spPr>
              <a:xfrm>
                <a:off x="3495375" y="7778875"/>
                <a:ext cx="117225" cy="116175"/>
              </a:xfrm>
              <a:custGeom>
                <a:rect b="b" l="l" r="r" t="t"/>
                <a:pathLst>
                  <a:path extrusionOk="0" h="4647" w="4689">
                    <a:moveTo>
                      <a:pt x="2237" y="0"/>
                    </a:moveTo>
                    <a:cubicBezTo>
                      <a:pt x="2147" y="0"/>
                      <a:pt x="2058" y="31"/>
                      <a:pt x="1991" y="94"/>
                    </a:cubicBezTo>
                    <a:lnTo>
                      <a:pt x="1" y="1847"/>
                    </a:lnTo>
                    <a:lnTo>
                      <a:pt x="2474" y="4647"/>
                    </a:lnTo>
                    <a:lnTo>
                      <a:pt x="4520" y="2837"/>
                    </a:lnTo>
                    <a:cubicBezTo>
                      <a:pt x="4666" y="2691"/>
                      <a:pt x="4689" y="2455"/>
                      <a:pt x="4543" y="2297"/>
                    </a:cubicBezTo>
                    <a:lnTo>
                      <a:pt x="4419" y="2162"/>
                    </a:lnTo>
                    <a:cubicBezTo>
                      <a:pt x="4339" y="2076"/>
                      <a:pt x="4231" y="2033"/>
                      <a:pt x="4126" y="2033"/>
                    </a:cubicBezTo>
                    <a:cubicBezTo>
                      <a:pt x="4040" y="2033"/>
                      <a:pt x="3956" y="2062"/>
                      <a:pt x="3891" y="2117"/>
                    </a:cubicBezTo>
                    <a:lnTo>
                      <a:pt x="2789" y="3107"/>
                    </a:lnTo>
                    <a:lnTo>
                      <a:pt x="2463" y="2736"/>
                    </a:lnTo>
                    <a:lnTo>
                      <a:pt x="3362" y="1949"/>
                    </a:lnTo>
                    <a:cubicBezTo>
                      <a:pt x="3520" y="1814"/>
                      <a:pt x="3531" y="1566"/>
                      <a:pt x="3385" y="1420"/>
                    </a:cubicBezTo>
                    <a:lnTo>
                      <a:pt x="3295" y="1308"/>
                    </a:lnTo>
                    <a:cubicBezTo>
                      <a:pt x="3216" y="1223"/>
                      <a:pt x="3111" y="1181"/>
                      <a:pt x="3007" y="1181"/>
                    </a:cubicBezTo>
                    <a:cubicBezTo>
                      <a:pt x="2917" y="1181"/>
                      <a:pt x="2828" y="1212"/>
                      <a:pt x="2755" y="1274"/>
                    </a:cubicBezTo>
                    <a:lnTo>
                      <a:pt x="1856" y="2061"/>
                    </a:lnTo>
                    <a:lnTo>
                      <a:pt x="1563" y="1735"/>
                    </a:lnTo>
                    <a:lnTo>
                      <a:pt x="2620" y="802"/>
                    </a:lnTo>
                    <a:cubicBezTo>
                      <a:pt x="2766" y="656"/>
                      <a:pt x="2789" y="420"/>
                      <a:pt x="2643" y="262"/>
                    </a:cubicBezTo>
                    <a:lnTo>
                      <a:pt x="2519" y="127"/>
                    </a:lnTo>
                    <a:cubicBezTo>
                      <a:pt x="2446" y="43"/>
                      <a:pt x="2341" y="0"/>
                      <a:pt x="22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3562275" y="7691275"/>
                <a:ext cx="145900" cy="144200"/>
              </a:xfrm>
              <a:custGeom>
                <a:rect b="b" l="l" r="r" t="t"/>
                <a:pathLst>
                  <a:path extrusionOk="0" h="5768" w="5836">
                    <a:moveTo>
                      <a:pt x="3339" y="0"/>
                    </a:moveTo>
                    <a:lnTo>
                      <a:pt x="2564" y="686"/>
                    </a:lnTo>
                    <a:lnTo>
                      <a:pt x="3002" y="2968"/>
                    </a:lnTo>
                    <a:lnTo>
                      <a:pt x="3002" y="2968"/>
                    </a:lnTo>
                    <a:lnTo>
                      <a:pt x="776" y="2282"/>
                    </a:lnTo>
                    <a:lnTo>
                      <a:pt x="0" y="2968"/>
                    </a:lnTo>
                    <a:lnTo>
                      <a:pt x="2474" y="5767"/>
                    </a:lnTo>
                    <a:lnTo>
                      <a:pt x="3328" y="5003"/>
                    </a:lnTo>
                    <a:lnTo>
                      <a:pt x="2238" y="3778"/>
                    </a:lnTo>
                    <a:lnTo>
                      <a:pt x="3710" y="4216"/>
                    </a:lnTo>
                    <a:lnTo>
                      <a:pt x="4126" y="3856"/>
                    </a:lnTo>
                    <a:lnTo>
                      <a:pt x="3834" y="2294"/>
                    </a:lnTo>
                    <a:lnTo>
                      <a:pt x="3834" y="2294"/>
                    </a:lnTo>
                    <a:lnTo>
                      <a:pt x="4970" y="3553"/>
                    </a:lnTo>
                    <a:lnTo>
                      <a:pt x="5835" y="2788"/>
                    </a:lnTo>
                    <a:lnTo>
                      <a:pt x="33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6"/>
              <p:cNvSpPr/>
              <p:nvPr/>
            </p:nvSpPr>
            <p:spPr>
              <a:xfrm>
                <a:off x="3680600" y="7640675"/>
                <a:ext cx="115550" cy="117500"/>
              </a:xfrm>
              <a:custGeom>
                <a:rect b="b" l="l" r="r" t="t"/>
                <a:pathLst>
                  <a:path extrusionOk="0" h="4700" w="4622">
                    <a:moveTo>
                      <a:pt x="1271" y="1338"/>
                    </a:moveTo>
                    <a:lnTo>
                      <a:pt x="2170" y="1799"/>
                    </a:lnTo>
                    <a:lnTo>
                      <a:pt x="1619" y="2283"/>
                    </a:lnTo>
                    <a:lnTo>
                      <a:pt x="1271" y="1338"/>
                    </a:lnTo>
                    <a:close/>
                    <a:moveTo>
                      <a:pt x="934" y="0"/>
                    </a:moveTo>
                    <a:lnTo>
                      <a:pt x="0" y="821"/>
                    </a:lnTo>
                    <a:lnTo>
                      <a:pt x="1248" y="4700"/>
                    </a:lnTo>
                    <a:lnTo>
                      <a:pt x="2013" y="4025"/>
                    </a:lnTo>
                    <a:cubicBezTo>
                      <a:pt x="2125" y="3913"/>
                      <a:pt x="2170" y="3755"/>
                      <a:pt x="2114" y="3598"/>
                    </a:cubicBezTo>
                    <a:lnTo>
                      <a:pt x="2058" y="3429"/>
                    </a:lnTo>
                    <a:cubicBezTo>
                      <a:pt x="2002" y="3272"/>
                      <a:pt x="2035" y="3103"/>
                      <a:pt x="2148" y="3013"/>
                    </a:cubicBezTo>
                    <a:lnTo>
                      <a:pt x="2822" y="2418"/>
                    </a:lnTo>
                    <a:cubicBezTo>
                      <a:pt x="2887" y="2353"/>
                      <a:pt x="2977" y="2322"/>
                      <a:pt x="3068" y="2322"/>
                    </a:cubicBezTo>
                    <a:cubicBezTo>
                      <a:pt x="3136" y="2322"/>
                      <a:pt x="3203" y="2339"/>
                      <a:pt x="3261" y="2373"/>
                    </a:cubicBezTo>
                    <a:lnTo>
                      <a:pt x="3418" y="2463"/>
                    </a:lnTo>
                    <a:cubicBezTo>
                      <a:pt x="3470" y="2488"/>
                      <a:pt x="3530" y="2501"/>
                      <a:pt x="3591" y="2501"/>
                    </a:cubicBezTo>
                    <a:cubicBezTo>
                      <a:pt x="3688" y="2501"/>
                      <a:pt x="3787" y="2469"/>
                      <a:pt x="3857" y="2406"/>
                    </a:cubicBezTo>
                    <a:lnTo>
                      <a:pt x="4621" y="1721"/>
                    </a:ln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7" name="Google Shape;707;p26"/>
            <p:cNvSpPr/>
            <p:nvPr/>
          </p:nvSpPr>
          <p:spPr>
            <a:xfrm>
              <a:off x="3431850" y="7693525"/>
              <a:ext cx="85750" cy="83775"/>
            </a:xfrm>
            <a:custGeom>
              <a:rect b="b" l="l" r="r" t="t"/>
              <a:pathLst>
                <a:path extrusionOk="0" h="3351" w="3430">
                  <a:moveTo>
                    <a:pt x="2575" y="0"/>
                  </a:moveTo>
                  <a:lnTo>
                    <a:pt x="1564" y="585"/>
                  </a:lnTo>
                  <a:lnTo>
                    <a:pt x="462" y="191"/>
                  </a:lnTo>
                  <a:lnTo>
                    <a:pt x="462" y="191"/>
                  </a:lnTo>
                  <a:lnTo>
                    <a:pt x="720" y="1349"/>
                  </a:lnTo>
                  <a:lnTo>
                    <a:pt x="1" y="2271"/>
                  </a:lnTo>
                  <a:lnTo>
                    <a:pt x="1170" y="2395"/>
                  </a:lnTo>
                  <a:lnTo>
                    <a:pt x="1845" y="3350"/>
                  </a:lnTo>
                  <a:lnTo>
                    <a:pt x="2306" y="2282"/>
                  </a:lnTo>
                  <a:lnTo>
                    <a:pt x="3430" y="1945"/>
                  </a:lnTo>
                  <a:lnTo>
                    <a:pt x="2564" y="1158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3612875" y="7897275"/>
              <a:ext cx="85725" cy="84350"/>
            </a:xfrm>
            <a:custGeom>
              <a:rect b="b" l="l" r="r" t="t"/>
              <a:pathLst>
                <a:path extrusionOk="0" h="3374" w="3429">
                  <a:moveTo>
                    <a:pt x="2575" y="1"/>
                  </a:moveTo>
                  <a:lnTo>
                    <a:pt x="1563" y="585"/>
                  </a:lnTo>
                  <a:lnTo>
                    <a:pt x="450" y="203"/>
                  </a:lnTo>
                  <a:lnTo>
                    <a:pt x="450" y="203"/>
                  </a:lnTo>
                  <a:lnTo>
                    <a:pt x="697" y="1350"/>
                  </a:lnTo>
                  <a:lnTo>
                    <a:pt x="0" y="2283"/>
                  </a:lnTo>
                  <a:lnTo>
                    <a:pt x="1169" y="2395"/>
                  </a:lnTo>
                  <a:lnTo>
                    <a:pt x="1821" y="3374"/>
                  </a:lnTo>
                  <a:lnTo>
                    <a:pt x="2305" y="2283"/>
                  </a:lnTo>
                  <a:lnTo>
                    <a:pt x="3429" y="1946"/>
                  </a:lnTo>
                  <a:lnTo>
                    <a:pt x="2541" y="1181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3583625" y="7603000"/>
              <a:ext cx="52875" cy="51750"/>
            </a:xfrm>
            <a:custGeom>
              <a:rect b="b" l="l" r="r" t="t"/>
              <a:pathLst>
                <a:path extrusionOk="0" h="2070" w="2115">
                  <a:moveTo>
                    <a:pt x="1586" y="1"/>
                  </a:moveTo>
                  <a:lnTo>
                    <a:pt x="956" y="372"/>
                  </a:lnTo>
                  <a:lnTo>
                    <a:pt x="282" y="136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85"/>
                  </a:lnTo>
                  <a:lnTo>
                    <a:pt x="1125" y="2070"/>
                  </a:lnTo>
                  <a:lnTo>
                    <a:pt x="1417" y="1406"/>
                  </a:lnTo>
                  <a:lnTo>
                    <a:pt x="2114" y="1215"/>
                  </a:lnTo>
                  <a:lnTo>
                    <a:pt x="1575" y="732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3322525" y="7834600"/>
              <a:ext cx="52875" cy="51750"/>
            </a:xfrm>
            <a:custGeom>
              <a:rect b="b" l="l" r="r" t="t"/>
              <a:pathLst>
                <a:path extrusionOk="0" h="2070" w="2115">
                  <a:moveTo>
                    <a:pt x="1597" y="1"/>
                  </a:moveTo>
                  <a:lnTo>
                    <a:pt x="979" y="372"/>
                  </a:lnTo>
                  <a:lnTo>
                    <a:pt x="282" y="124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8" y="1406"/>
                  </a:lnTo>
                  <a:lnTo>
                    <a:pt x="2114" y="1192"/>
                  </a:lnTo>
                  <a:lnTo>
                    <a:pt x="1574" y="720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3745250" y="7785425"/>
              <a:ext cx="52850" cy="51725"/>
            </a:xfrm>
            <a:custGeom>
              <a:rect b="b" l="l" r="r" t="t"/>
              <a:pathLst>
                <a:path extrusionOk="0" h="2069" w="2114">
                  <a:moveTo>
                    <a:pt x="1585" y="0"/>
                  </a:moveTo>
                  <a:lnTo>
                    <a:pt x="967" y="371"/>
                  </a:lnTo>
                  <a:lnTo>
                    <a:pt x="281" y="124"/>
                  </a:lnTo>
                  <a:lnTo>
                    <a:pt x="281" y="124"/>
                  </a:lnTo>
                  <a:lnTo>
                    <a:pt x="439" y="832"/>
                  </a:lnTo>
                  <a:lnTo>
                    <a:pt x="0" y="1406"/>
                  </a:lnTo>
                  <a:lnTo>
                    <a:pt x="720" y="1473"/>
                  </a:lnTo>
                  <a:lnTo>
                    <a:pt x="1124" y="2069"/>
                  </a:lnTo>
                  <a:lnTo>
                    <a:pt x="1417" y="1406"/>
                  </a:lnTo>
                  <a:lnTo>
                    <a:pt x="2114" y="1214"/>
                  </a:lnTo>
                  <a:lnTo>
                    <a:pt x="1574" y="731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3484125" y="8017025"/>
              <a:ext cx="52875" cy="51725"/>
            </a:xfrm>
            <a:custGeom>
              <a:rect b="b" l="l" r="r" t="t"/>
              <a:pathLst>
                <a:path extrusionOk="0" h="2069" w="2115">
                  <a:moveTo>
                    <a:pt x="1597" y="0"/>
                  </a:moveTo>
                  <a:lnTo>
                    <a:pt x="979" y="360"/>
                  </a:lnTo>
                  <a:lnTo>
                    <a:pt x="282" y="124"/>
                  </a:lnTo>
                  <a:lnTo>
                    <a:pt x="439" y="832"/>
                  </a:lnTo>
                  <a:lnTo>
                    <a:pt x="1" y="1405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9" y="1405"/>
                  </a:lnTo>
                  <a:lnTo>
                    <a:pt x="2115" y="1192"/>
                  </a:lnTo>
                  <a:lnTo>
                    <a:pt x="1575" y="720"/>
                  </a:lnTo>
                  <a:lnTo>
                    <a:pt x="15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26"/>
          <p:cNvGrpSpPr/>
          <p:nvPr/>
        </p:nvGrpSpPr>
        <p:grpSpPr>
          <a:xfrm>
            <a:off x="938638" y="4665063"/>
            <a:ext cx="1216913" cy="202513"/>
            <a:chOff x="6931763" y="3468263"/>
            <a:chExt cx="1216913" cy="202513"/>
          </a:xfrm>
        </p:grpSpPr>
        <p:sp>
          <p:nvSpPr>
            <p:cNvPr id="714" name="Google Shape;714;p26"/>
            <p:cNvSpPr/>
            <p:nvPr/>
          </p:nvSpPr>
          <p:spPr>
            <a:xfrm>
              <a:off x="7683575" y="3468275"/>
              <a:ext cx="454975" cy="86550"/>
            </a:xfrm>
            <a:custGeom>
              <a:rect b="b" l="l" r="r" t="t"/>
              <a:pathLst>
                <a:path extrusionOk="0" h="3462" w="18199">
                  <a:moveTo>
                    <a:pt x="1137" y="0"/>
                  </a:moveTo>
                  <a:cubicBezTo>
                    <a:pt x="510" y="13"/>
                    <a:pt x="1" y="536"/>
                    <a:pt x="14" y="1176"/>
                  </a:cubicBezTo>
                  <a:lnTo>
                    <a:pt x="14" y="2299"/>
                  </a:lnTo>
                  <a:cubicBezTo>
                    <a:pt x="1" y="2926"/>
                    <a:pt x="510" y="3449"/>
                    <a:pt x="1137" y="3462"/>
                  </a:cubicBezTo>
                  <a:lnTo>
                    <a:pt x="17062" y="3462"/>
                  </a:lnTo>
                  <a:cubicBezTo>
                    <a:pt x="17689" y="3449"/>
                    <a:pt x="18198" y="2926"/>
                    <a:pt x="18185" y="2299"/>
                  </a:cubicBezTo>
                  <a:lnTo>
                    <a:pt x="18185" y="1176"/>
                  </a:lnTo>
                  <a:cubicBezTo>
                    <a:pt x="18198" y="536"/>
                    <a:pt x="17689" y="13"/>
                    <a:pt x="17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8052300" y="3478400"/>
              <a:ext cx="85925" cy="166900"/>
            </a:xfrm>
            <a:custGeom>
              <a:rect b="b" l="l" r="r" t="t"/>
              <a:pathLst>
                <a:path extrusionOk="0" h="6676" w="3437">
                  <a:moveTo>
                    <a:pt x="928" y="0"/>
                  </a:moveTo>
                  <a:cubicBezTo>
                    <a:pt x="418" y="0"/>
                    <a:pt x="0" y="418"/>
                    <a:pt x="0" y="941"/>
                  </a:cubicBezTo>
                  <a:lnTo>
                    <a:pt x="0" y="5748"/>
                  </a:lnTo>
                  <a:cubicBezTo>
                    <a:pt x="0" y="6257"/>
                    <a:pt x="418" y="6675"/>
                    <a:pt x="928" y="6675"/>
                  </a:cubicBezTo>
                  <a:lnTo>
                    <a:pt x="2495" y="6675"/>
                  </a:lnTo>
                  <a:cubicBezTo>
                    <a:pt x="3018" y="6675"/>
                    <a:pt x="3436" y="6257"/>
                    <a:pt x="3436" y="5748"/>
                  </a:cubicBezTo>
                  <a:lnTo>
                    <a:pt x="3436" y="941"/>
                  </a:lnTo>
                  <a:cubicBezTo>
                    <a:pt x="3436" y="418"/>
                    <a:pt x="3018" y="0"/>
                    <a:pt x="2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6953650" y="3468275"/>
              <a:ext cx="762625" cy="202500"/>
            </a:xfrm>
            <a:custGeom>
              <a:rect b="b" l="l" r="r" t="t"/>
              <a:pathLst>
                <a:path extrusionOk="0" h="8100" w="30505">
                  <a:moveTo>
                    <a:pt x="1" y="0"/>
                  </a:moveTo>
                  <a:lnTo>
                    <a:pt x="1" y="8099"/>
                  </a:lnTo>
                  <a:lnTo>
                    <a:pt x="12215" y="8099"/>
                  </a:lnTo>
                  <a:lnTo>
                    <a:pt x="12215" y="4951"/>
                  </a:lnTo>
                  <a:cubicBezTo>
                    <a:pt x="12202" y="4468"/>
                    <a:pt x="12594" y="4063"/>
                    <a:pt x="13077" y="4050"/>
                  </a:cubicBezTo>
                  <a:lnTo>
                    <a:pt x="17179" y="4050"/>
                  </a:lnTo>
                  <a:cubicBezTo>
                    <a:pt x="17663" y="4063"/>
                    <a:pt x="18055" y="4468"/>
                    <a:pt x="18042" y="4951"/>
                  </a:cubicBezTo>
                  <a:lnTo>
                    <a:pt x="18042" y="8099"/>
                  </a:lnTo>
                  <a:lnTo>
                    <a:pt x="30504" y="8099"/>
                  </a:lnTo>
                  <a:lnTo>
                    <a:pt x="30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6931775" y="3468275"/>
              <a:ext cx="762600" cy="202500"/>
            </a:xfrm>
            <a:custGeom>
              <a:rect b="b" l="l" r="r" t="t"/>
              <a:pathLst>
                <a:path extrusionOk="0" h="8100" w="30504">
                  <a:moveTo>
                    <a:pt x="1" y="0"/>
                  </a:moveTo>
                  <a:lnTo>
                    <a:pt x="1" y="8099"/>
                  </a:lnTo>
                  <a:lnTo>
                    <a:pt x="12215" y="8099"/>
                  </a:lnTo>
                  <a:lnTo>
                    <a:pt x="12215" y="4951"/>
                  </a:lnTo>
                  <a:cubicBezTo>
                    <a:pt x="12202" y="4468"/>
                    <a:pt x="12594" y="4063"/>
                    <a:pt x="13077" y="4050"/>
                  </a:cubicBezTo>
                  <a:lnTo>
                    <a:pt x="17179" y="4050"/>
                  </a:lnTo>
                  <a:cubicBezTo>
                    <a:pt x="17662" y="4063"/>
                    <a:pt x="18054" y="4468"/>
                    <a:pt x="18041" y="4951"/>
                  </a:cubicBezTo>
                  <a:lnTo>
                    <a:pt x="18041" y="8099"/>
                  </a:lnTo>
                  <a:lnTo>
                    <a:pt x="30491" y="8099"/>
                  </a:lnTo>
                  <a:lnTo>
                    <a:pt x="305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7526500" y="3490475"/>
              <a:ext cx="84600" cy="158075"/>
            </a:xfrm>
            <a:custGeom>
              <a:rect b="b" l="l" r="r" t="t"/>
              <a:pathLst>
                <a:path extrusionOk="0" h="6323" w="3384">
                  <a:moveTo>
                    <a:pt x="2299" y="0"/>
                  </a:moveTo>
                  <a:lnTo>
                    <a:pt x="0" y="6323"/>
                  </a:lnTo>
                  <a:lnTo>
                    <a:pt x="1084" y="6323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rgbClr val="FFFFFF">
                <a:alpha val="56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7568950" y="3490475"/>
              <a:ext cx="66000" cy="158075"/>
            </a:xfrm>
            <a:custGeom>
              <a:rect b="b" l="l" r="r" t="t"/>
              <a:pathLst>
                <a:path extrusionOk="0" h="6323" w="2640">
                  <a:moveTo>
                    <a:pt x="2300" y="0"/>
                  </a:moveTo>
                  <a:lnTo>
                    <a:pt x="0" y="6323"/>
                  </a:lnTo>
                  <a:lnTo>
                    <a:pt x="340" y="6323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>
                <a:alpha val="56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7693700" y="3468275"/>
              <a:ext cx="454975" cy="86550"/>
            </a:xfrm>
            <a:custGeom>
              <a:rect b="b" l="l" r="r" t="t"/>
              <a:pathLst>
                <a:path extrusionOk="0" h="3462" w="18199">
                  <a:moveTo>
                    <a:pt x="1150" y="0"/>
                  </a:moveTo>
                  <a:cubicBezTo>
                    <a:pt x="510" y="13"/>
                    <a:pt x="1" y="536"/>
                    <a:pt x="14" y="1176"/>
                  </a:cubicBezTo>
                  <a:lnTo>
                    <a:pt x="14" y="2299"/>
                  </a:lnTo>
                  <a:cubicBezTo>
                    <a:pt x="1" y="2926"/>
                    <a:pt x="510" y="3449"/>
                    <a:pt x="1150" y="3462"/>
                  </a:cubicBezTo>
                  <a:lnTo>
                    <a:pt x="17062" y="3462"/>
                  </a:lnTo>
                  <a:cubicBezTo>
                    <a:pt x="17689" y="3449"/>
                    <a:pt x="18198" y="2926"/>
                    <a:pt x="18185" y="2299"/>
                  </a:cubicBezTo>
                  <a:lnTo>
                    <a:pt x="18185" y="1176"/>
                  </a:lnTo>
                  <a:cubicBezTo>
                    <a:pt x="18198" y="536"/>
                    <a:pt x="17689" y="13"/>
                    <a:pt x="17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8062425" y="3478400"/>
              <a:ext cx="85900" cy="166900"/>
            </a:xfrm>
            <a:custGeom>
              <a:rect b="b" l="l" r="r" t="t"/>
              <a:pathLst>
                <a:path extrusionOk="0" h="6676" w="3436">
                  <a:moveTo>
                    <a:pt x="928" y="0"/>
                  </a:moveTo>
                  <a:cubicBezTo>
                    <a:pt x="418" y="0"/>
                    <a:pt x="0" y="418"/>
                    <a:pt x="0" y="941"/>
                  </a:cubicBezTo>
                  <a:lnTo>
                    <a:pt x="0" y="5748"/>
                  </a:lnTo>
                  <a:cubicBezTo>
                    <a:pt x="0" y="6257"/>
                    <a:pt x="418" y="6675"/>
                    <a:pt x="928" y="6675"/>
                  </a:cubicBezTo>
                  <a:lnTo>
                    <a:pt x="2495" y="6675"/>
                  </a:lnTo>
                  <a:cubicBezTo>
                    <a:pt x="3018" y="6675"/>
                    <a:pt x="3436" y="6257"/>
                    <a:pt x="3436" y="5748"/>
                  </a:cubicBezTo>
                  <a:lnTo>
                    <a:pt x="3436" y="941"/>
                  </a:lnTo>
                  <a:cubicBezTo>
                    <a:pt x="3436" y="418"/>
                    <a:pt x="3018" y="0"/>
                    <a:pt x="2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6931763" y="3468263"/>
              <a:ext cx="762600" cy="202500"/>
            </a:xfrm>
            <a:custGeom>
              <a:rect b="b" l="l" r="r" t="t"/>
              <a:pathLst>
                <a:path extrusionOk="0" h="8100" w="30504">
                  <a:moveTo>
                    <a:pt x="1" y="0"/>
                  </a:moveTo>
                  <a:lnTo>
                    <a:pt x="1" y="8099"/>
                  </a:lnTo>
                  <a:lnTo>
                    <a:pt x="12215" y="8099"/>
                  </a:lnTo>
                  <a:lnTo>
                    <a:pt x="12215" y="4951"/>
                  </a:lnTo>
                  <a:cubicBezTo>
                    <a:pt x="12202" y="4468"/>
                    <a:pt x="12594" y="4063"/>
                    <a:pt x="13077" y="4050"/>
                  </a:cubicBezTo>
                  <a:lnTo>
                    <a:pt x="17179" y="4050"/>
                  </a:lnTo>
                  <a:cubicBezTo>
                    <a:pt x="17662" y="4063"/>
                    <a:pt x="18054" y="4468"/>
                    <a:pt x="18041" y="4951"/>
                  </a:cubicBezTo>
                  <a:lnTo>
                    <a:pt x="18041" y="8099"/>
                  </a:lnTo>
                  <a:lnTo>
                    <a:pt x="30491" y="8099"/>
                  </a:lnTo>
                  <a:lnTo>
                    <a:pt x="30504" y="0"/>
                  </a:lnTo>
                  <a:close/>
                </a:path>
              </a:pathLst>
            </a:custGeom>
            <a:solidFill>
              <a:srgbClr val="312650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6954325" y="3490475"/>
              <a:ext cx="258675" cy="158075"/>
            </a:xfrm>
            <a:custGeom>
              <a:rect b="b" l="l" r="r" t="t"/>
              <a:pathLst>
                <a:path extrusionOk="0" h="6323" w="10347">
                  <a:moveTo>
                    <a:pt x="875" y="0"/>
                  </a:moveTo>
                  <a:cubicBezTo>
                    <a:pt x="392" y="13"/>
                    <a:pt x="0" y="418"/>
                    <a:pt x="13" y="902"/>
                  </a:cubicBezTo>
                  <a:lnTo>
                    <a:pt x="13" y="5422"/>
                  </a:lnTo>
                  <a:cubicBezTo>
                    <a:pt x="0" y="5905"/>
                    <a:pt x="392" y="6310"/>
                    <a:pt x="875" y="6323"/>
                  </a:cubicBezTo>
                  <a:lnTo>
                    <a:pt x="9471" y="6323"/>
                  </a:lnTo>
                  <a:cubicBezTo>
                    <a:pt x="9954" y="6310"/>
                    <a:pt x="10346" y="5905"/>
                    <a:pt x="10333" y="5422"/>
                  </a:cubicBezTo>
                  <a:lnTo>
                    <a:pt x="10333" y="902"/>
                  </a:lnTo>
                  <a:cubicBezTo>
                    <a:pt x="10346" y="418"/>
                    <a:pt x="9954" y="13"/>
                    <a:pt x="9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6965750" y="3490475"/>
              <a:ext cx="247575" cy="158075"/>
            </a:xfrm>
            <a:custGeom>
              <a:rect b="b" l="l" r="r" t="t"/>
              <a:pathLst>
                <a:path extrusionOk="0" h="6323" w="9903">
                  <a:moveTo>
                    <a:pt x="849" y="0"/>
                  </a:moveTo>
                  <a:cubicBezTo>
                    <a:pt x="379" y="26"/>
                    <a:pt x="13" y="418"/>
                    <a:pt x="26" y="902"/>
                  </a:cubicBezTo>
                  <a:lnTo>
                    <a:pt x="26" y="5422"/>
                  </a:lnTo>
                  <a:cubicBezTo>
                    <a:pt x="0" y="5892"/>
                    <a:pt x="379" y="6297"/>
                    <a:pt x="849" y="6323"/>
                  </a:cubicBezTo>
                  <a:lnTo>
                    <a:pt x="9053" y="6323"/>
                  </a:lnTo>
                  <a:cubicBezTo>
                    <a:pt x="9523" y="6297"/>
                    <a:pt x="9902" y="5892"/>
                    <a:pt x="9876" y="5422"/>
                  </a:cubicBezTo>
                  <a:lnTo>
                    <a:pt x="9876" y="902"/>
                  </a:lnTo>
                  <a:cubicBezTo>
                    <a:pt x="9902" y="418"/>
                    <a:pt x="9523" y="13"/>
                    <a:pt x="9053" y="0"/>
                  </a:cubicBezTo>
                  <a:close/>
                </a:path>
              </a:pathLst>
            </a:custGeom>
            <a:solidFill>
              <a:srgbClr val="42A5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6965750" y="3490475"/>
              <a:ext cx="247575" cy="158075"/>
            </a:xfrm>
            <a:custGeom>
              <a:rect b="b" l="l" r="r" t="t"/>
              <a:pathLst>
                <a:path extrusionOk="0" h="6323" w="9903">
                  <a:moveTo>
                    <a:pt x="849" y="0"/>
                  </a:moveTo>
                  <a:cubicBezTo>
                    <a:pt x="379" y="26"/>
                    <a:pt x="13" y="418"/>
                    <a:pt x="26" y="902"/>
                  </a:cubicBezTo>
                  <a:lnTo>
                    <a:pt x="26" y="5422"/>
                  </a:lnTo>
                  <a:cubicBezTo>
                    <a:pt x="0" y="5892"/>
                    <a:pt x="379" y="6297"/>
                    <a:pt x="849" y="6323"/>
                  </a:cubicBezTo>
                  <a:lnTo>
                    <a:pt x="9053" y="6323"/>
                  </a:lnTo>
                  <a:cubicBezTo>
                    <a:pt x="9523" y="6297"/>
                    <a:pt x="9902" y="5892"/>
                    <a:pt x="9876" y="5422"/>
                  </a:cubicBezTo>
                  <a:lnTo>
                    <a:pt x="9876" y="902"/>
                  </a:lnTo>
                  <a:cubicBezTo>
                    <a:pt x="9902" y="418"/>
                    <a:pt x="9523" y="13"/>
                    <a:pt x="9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7410225" y="3490475"/>
              <a:ext cx="259000" cy="158075"/>
            </a:xfrm>
            <a:custGeom>
              <a:rect b="b" l="l" r="r" t="t"/>
              <a:pathLst>
                <a:path extrusionOk="0" h="6323" w="10360">
                  <a:moveTo>
                    <a:pt x="889" y="0"/>
                  </a:moveTo>
                  <a:cubicBezTo>
                    <a:pt x="393" y="13"/>
                    <a:pt x="14" y="418"/>
                    <a:pt x="14" y="902"/>
                  </a:cubicBezTo>
                  <a:lnTo>
                    <a:pt x="14" y="5422"/>
                  </a:lnTo>
                  <a:cubicBezTo>
                    <a:pt x="1" y="5905"/>
                    <a:pt x="393" y="6310"/>
                    <a:pt x="889" y="6323"/>
                  </a:cubicBezTo>
                  <a:lnTo>
                    <a:pt x="9472" y="6323"/>
                  </a:lnTo>
                  <a:cubicBezTo>
                    <a:pt x="9968" y="6310"/>
                    <a:pt x="10360" y="5905"/>
                    <a:pt x="10347" y="5422"/>
                  </a:cubicBezTo>
                  <a:lnTo>
                    <a:pt x="10347" y="902"/>
                  </a:lnTo>
                  <a:cubicBezTo>
                    <a:pt x="10360" y="418"/>
                    <a:pt x="9968" y="13"/>
                    <a:pt x="9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7424600" y="3490475"/>
              <a:ext cx="244950" cy="158075"/>
            </a:xfrm>
            <a:custGeom>
              <a:rect b="b" l="l" r="r" t="t"/>
              <a:pathLst>
                <a:path extrusionOk="0" h="6323" w="9798">
                  <a:moveTo>
                    <a:pt x="836" y="0"/>
                  </a:moveTo>
                  <a:cubicBezTo>
                    <a:pt x="366" y="26"/>
                    <a:pt x="0" y="431"/>
                    <a:pt x="13" y="902"/>
                  </a:cubicBezTo>
                  <a:lnTo>
                    <a:pt x="13" y="5422"/>
                  </a:lnTo>
                  <a:cubicBezTo>
                    <a:pt x="0" y="5892"/>
                    <a:pt x="366" y="6297"/>
                    <a:pt x="836" y="6323"/>
                  </a:cubicBezTo>
                  <a:lnTo>
                    <a:pt x="8949" y="6323"/>
                  </a:lnTo>
                  <a:cubicBezTo>
                    <a:pt x="9432" y="6297"/>
                    <a:pt x="9798" y="5892"/>
                    <a:pt x="9772" y="5422"/>
                  </a:cubicBezTo>
                  <a:lnTo>
                    <a:pt x="9772" y="902"/>
                  </a:lnTo>
                  <a:cubicBezTo>
                    <a:pt x="9798" y="431"/>
                    <a:pt x="9432" y="26"/>
                    <a:pt x="89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6993175" y="3490475"/>
              <a:ext cx="103225" cy="158075"/>
            </a:xfrm>
            <a:custGeom>
              <a:rect b="b" l="l" r="r" t="t"/>
              <a:pathLst>
                <a:path extrusionOk="0" h="6323" w="4129">
                  <a:moveTo>
                    <a:pt x="2300" y="0"/>
                  </a:moveTo>
                  <a:lnTo>
                    <a:pt x="1" y="6323"/>
                  </a:lnTo>
                  <a:lnTo>
                    <a:pt x="1829" y="6323"/>
                  </a:lnTo>
                  <a:lnTo>
                    <a:pt x="4129" y="0"/>
                  </a:lnTo>
                  <a:close/>
                </a:path>
              </a:pathLst>
            </a:custGeom>
            <a:solidFill>
              <a:srgbClr val="FFFFFF">
                <a:alpha val="56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7060775" y="3490475"/>
              <a:ext cx="84950" cy="158075"/>
            </a:xfrm>
            <a:custGeom>
              <a:rect b="b" l="l" r="r" t="t"/>
              <a:pathLst>
                <a:path extrusionOk="0" h="6323" w="3398">
                  <a:moveTo>
                    <a:pt x="2313" y="0"/>
                  </a:moveTo>
                  <a:lnTo>
                    <a:pt x="1" y="6323"/>
                  </a:lnTo>
                  <a:lnTo>
                    <a:pt x="1085" y="6323"/>
                  </a:lnTo>
                  <a:lnTo>
                    <a:pt x="3397" y="0"/>
                  </a:lnTo>
                  <a:close/>
                </a:path>
              </a:pathLst>
            </a:custGeom>
            <a:solidFill>
              <a:srgbClr val="FFFFFF">
                <a:alpha val="56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7103225" y="3490475"/>
              <a:ext cx="66000" cy="158075"/>
            </a:xfrm>
            <a:custGeom>
              <a:rect b="b" l="l" r="r" t="t"/>
              <a:pathLst>
                <a:path extrusionOk="0" h="6323" w="2640">
                  <a:moveTo>
                    <a:pt x="2300" y="0"/>
                  </a:moveTo>
                  <a:lnTo>
                    <a:pt x="1" y="6323"/>
                  </a:lnTo>
                  <a:lnTo>
                    <a:pt x="341" y="6323"/>
                  </a:lnTo>
                  <a:lnTo>
                    <a:pt x="2640" y="0"/>
                  </a:lnTo>
                  <a:close/>
                </a:path>
              </a:pathLst>
            </a:custGeom>
            <a:solidFill>
              <a:srgbClr val="FFFFFF">
                <a:alpha val="56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7458900" y="3490475"/>
              <a:ext cx="103225" cy="158075"/>
            </a:xfrm>
            <a:custGeom>
              <a:rect b="b" l="l" r="r" t="t"/>
              <a:pathLst>
                <a:path extrusionOk="0" h="6323" w="4129">
                  <a:moveTo>
                    <a:pt x="2299" y="0"/>
                  </a:moveTo>
                  <a:lnTo>
                    <a:pt x="0" y="6323"/>
                  </a:lnTo>
                  <a:lnTo>
                    <a:pt x="1829" y="6323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rgbClr val="FFFFFF">
                <a:alpha val="56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26"/>
          <p:cNvGrpSpPr/>
          <p:nvPr/>
        </p:nvGrpSpPr>
        <p:grpSpPr>
          <a:xfrm rot="-1249389">
            <a:off x="1482043" y="2212054"/>
            <a:ext cx="840387" cy="803684"/>
            <a:chOff x="5145200" y="5500050"/>
            <a:chExt cx="929800" cy="952425"/>
          </a:xfrm>
        </p:grpSpPr>
        <p:sp>
          <p:nvSpPr>
            <p:cNvPr id="733" name="Google Shape;733;p26"/>
            <p:cNvSpPr/>
            <p:nvPr/>
          </p:nvSpPr>
          <p:spPr>
            <a:xfrm>
              <a:off x="5145200" y="5500050"/>
              <a:ext cx="905050" cy="795425"/>
            </a:xfrm>
            <a:custGeom>
              <a:rect b="b" l="l" r="r" t="t"/>
              <a:pathLst>
                <a:path extrusionOk="0" h="31817" w="36202">
                  <a:moveTo>
                    <a:pt x="16875" y="2567"/>
                  </a:moveTo>
                  <a:cubicBezTo>
                    <a:pt x="17848" y="2567"/>
                    <a:pt x="18686" y="3350"/>
                    <a:pt x="18686" y="4377"/>
                  </a:cubicBezTo>
                  <a:lnTo>
                    <a:pt x="18686" y="9357"/>
                  </a:lnTo>
                  <a:cubicBezTo>
                    <a:pt x="18686" y="10200"/>
                    <a:pt x="18068" y="10953"/>
                    <a:pt x="17224" y="11122"/>
                  </a:cubicBezTo>
                  <a:cubicBezTo>
                    <a:pt x="17110" y="11145"/>
                    <a:pt x="16995" y="11156"/>
                    <a:pt x="16881" y="11156"/>
                  </a:cubicBezTo>
                  <a:cubicBezTo>
                    <a:pt x="16161" y="11156"/>
                    <a:pt x="15494" y="10710"/>
                    <a:pt x="15212" y="10020"/>
                  </a:cubicBezTo>
                  <a:lnTo>
                    <a:pt x="13346" y="5411"/>
                  </a:lnTo>
                  <a:cubicBezTo>
                    <a:pt x="12919" y="4354"/>
                    <a:pt x="13548" y="3174"/>
                    <a:pt x="14661" y="2971"/>
                  </a:cubicBezTo>
                  <a:lnTo>
                    <a:pt x="16527" y="2600"/>
                  </a:lnTo>
                  <a:cubicBezTo>
                    <a:pt x="16644" y="2578"/>
                    <a:pt x="16760" y="2567"/>
                    <a:pt x="16875" y="2567"/>
                  </a:cubicBezTo>
                  <a:close/>
                  <a:moveTo>
                    <a:pt x="23871" y="3984"/>
                  </a:moveTo>
                  <a:cubicBezTo>
                    <a:pt x="24213" y="3984"/>
                    <a:pt x="24560" y="4080"/>
                    <a:pt x="24869" y="4287"/>
                  </a:cubicBezTo>
                  <a:lnTo>
                    <a:pt x="26455" y="5355"/>
                  </a:lnTo>
                  <a:cubicBezTo>
                    <a:pt x="27399" y="5973"/>
                    <a:pt x="27523" y="7311"/>
                    <a:pt x="26724" y="8120"/>
                  </a:cubicBezTo>
                  <a:lnTo>
                    <a:pt x="23194" y="11650"/>
                  </a:lnTo>
                  <a:cubicBezTo>
                    <a:pt x="22846" y="11999"/>
                    <a:pt x="22382" y="12181"/>
                    <a:pt x="21914" y="12181"/>
                  </a:cubicBezTo>
                  <a:cubicBezTo>
                    <a:pt x="21567" y="12181"/>
                    <a:pt x="21218" y="12081"/>
                    <a:pt x="20912" y="11875"/>
                  </a:cubicBezTo>
                  <a:cubicBezTo>
                    <a:pt x="20204" y="11403"/>
                    <a:pt x="19934" y="10470"/>
                    <a:pt x="20260" y="9683"/>
                  </a:cubicBezTo>
                  <a:lnTo>
                    <a:pt x="22194" y="5085"/>
                  </a:lnTo>
                  <a:cubicBezTo>
                    <a:pt x="22488" y="4390"/>
                    <a:pt x="23169" y="3984"/>
                    <a:pt x="23871" y="3984"/>
                  </a:cubicBezTo>
                  <a:close/>
                  <a:moveTo>
                    <a:pt x="9061" y="6863"/>
                  </a:moveTo>
                  <a:cubicBezTo>
                    <a:pt x="9518" y="6863"/>
                    <a:pt x="9979" y="7035"/>
                    <a:pt x="10333" y="7390"/>
                  </a:cubicBezTo>
                  <a:lnTo>
                    <a:pt x="13863" y="10920"/>
                  </a:lnTo>
                  <a:cubicBezTo>
                    <a:pt x="14459" y="11527"/>
                    <a:pt x="14560" y="12482"/>
                    <a:pt x="14088" y="13191"/>
                  </a:cubicBezTo>
                  <a:cubicBezTo>
                    <a:pt x="13741" y="13706"/>
                    <a:pt x="13170" y="13991"/>
                    <a:pt x="12584" y="13991"/>
                  </a:cubicBezTo>
                  <a:cubicBezTo>
                    <a:pt x="12352" y="13991"/>
                    <a:pt x="12119" y="13946"/>
                    <a:pt x="11896" y="13854"/>
                  </a:cubicBezTo>
                  <a:lnTo>
                    <a:pt x="7297" y="11920"/>
                  </a:lnTo>
                  <a:cubicBezTo>
                    <a:pt x="6241" y="11471"/>
                    <a:pt x="5858" y="10189"/>
                    <a:pt x="6499" y="9245"/>
                  </a:cubicBezTo>
                  <a:lnTo>
                    <a:pt x="7567" y="7659"/>
                  </a:lnTo>
                  <a:cubicBezTo>
                    <a:pt x="7917" y="7134"/>
                    <a:pt x="8487" y="6863"/>
                    <a:pt x="9061" y="6863"/>
                  </a:cubicBezTo>
                  <a:close/>
                  <a:moveTo>
                    <a:pt x="29390" y="10987"/>
                  </a:moveTo>
                  <a:cubicBezTo>
                    <a:pt x="30221" y="10987"/>
                    <a:pt x="30984" y="11563"/>
                    <a:pt x="31143" y="12437"/>
                  </a:cubicBezTo>
                  <a:lnTo>
                    <a:pt x="31514" y="14304"/>
                  </a:lnTo>
                  <a:cubicBezTo>
                    <a:pt x="31727" y="15417"/>
                    <a:pt x="30884" y="16462"/>
                    <a:pt x="29737" y="16462"/>
                  </a:cubicBezTo>
                  <a:lnTo>
                    <a:pt x="24757" y="16462"/>
                  </a:lnTo>
                  <a:cubicBezTo>
                    <a:pt x="23891" y="16462"/>
                    <a:pt x="23149" y="15855"/>
                    <a:pt x="22981" y="15001"/>
                  </a:cubicBezTo>
                  <a:cubicBezTo>
                    <a:pt x="22812" y="14135"/>
                    <a:pt x="23295" y="13303"/>
                    <a:pt x="24094" y="12988"/>
                  </a:cubicBezTo>
                  <a:lnTo>
                    <a:pt x="28703" y="11122"/>
                  </a:lnTo>
                  <a:cubicBezTo>
                    <a:pt x="28930" y="11030"/>
                    <a:pt x="29162" y="10987"/>
                    <a:pt x="29390" y="10987"/>
                  </a:cubicBezTo>
                  <a:close/>
                  <a:moveTo>
                    <a:pt x="11581" y="15450"/>
                  </a:moveTo>
                  <a:cubicBezTo>
                    <a:pt x="12446" y="15450"/>
                    <a:pt x="13188" y="16046"/>
                    <a:pt x="13357" y="16912"/>
                  </a:cubicBezTo>
                  <a:cubicBezTo>
                    <a:pt x="13526" y="17766"/>
                    <a:pt x="13031" y="18598"/>
                    <a:pt x="12244" y="18913"/>
                  </a:cubicBezTo>
                  <a:lnTo>
                    <a:pt x="7635" y="20791"/>
                  </a:lnTo>
                  <a:cubicBezTo>
                    <a:pt x="7412" y="20878"/>
                    <a:pt x="7183" y="20919"/>
                    <a:pt x="6960" y="20919"/>
                  </a:cubicBezTo>
                  <a:cubicBezTo>
                    <a:pt x="6123" y="20919"/>
                    <a:pt x="5355" y="20342"/>
                    <a:pt x="5195" y="19464"/>
                  </a:cubicBezTo>
                  <a:lnTo>
                    <a:pt x="4824" y="17598"/>
                  </a:lnTo>
                  <a:cubicBezTo>
                    <a:pt x="4610" y="16485"/>
                    <a:pt x="5454" y="15450"/>
                    <a:pt x="6600" y="15450"/>
                  </a:cubicBezTo>
                  <a:close/>
                  <a:moveTo>
                    <a:pt x="23753" y="17910"/>
                  </a:moveTo>
                  <a:cubicBezTo>
                    <a:pt x="23985" y="17910"/>
                    <a:pt x="24219" y="17955"/>
                    <a:pt x="24442" y="18047"/>
                  </a:cubicBezTo>
                  <a:lnTo>
                    <a:pt x="29040" y="19981"/>
                  </a:lnTo>
                  <a:cubicBezTo>
                    <a:pt x="30075" y="20420"/>
                    <a:pt x="30468" y="21712"/>
                    <a:pt x="29839" y="22657"/>
                  </a:cubicBezTo>
                  <a:lnTo>
                    <a:pt x="28770" y="24242"/>
                  </a:lnTo>
                  <a:cubicBezTo>
                    <a:pt x="28420" y="24767"/>
                    <a:pt x="27851" y="25039"/>
                    <a:pt x="27277" y="25039"/>
                  </a:cubicBezTo>
                  <a:cubicBezTo>
                    <a:pt x="26819" y="25039"/>
                    <a:pt x="26359" y="24866"/>
                    <a:pt x="26005" y="24512"/>
                  </a:cubicBezTo>
                  <a:lnTo>
                    <a:pt x="22475" y="20982"/>
                  </a:lnTo>
                  <a:cubicBezTo>
                    <a:pt x="21868" y="20375"/>
                    <a:pt x="21778" y="19419"/>
                    <a:pt x="22250" y="18711"/>
                  </a:cubicBezTo>
                  <a:cubicBezTo>
                    <a:pt x="22596" y="18195"/>
                    <a:pt x="23168" y="17910"/>
                    <a:pt x="23753" y="17910"/>
                  </a:cubicBezTo>
                  <a:close/>
                  <a:moveTo>
                    <a:pt x="14410" y="19720"/>
                  </a:moveTo>
                  <a:cubicBezTo>
                    <a:pt x="14755" y="19720"/>
                    <a:pt x="15102" y="19820"/>
                    <a:pt x="15403" y="20026"/>
                  </a:cubicBezTo>
                  <a:cubicBezTo>
                    <a:pt x="16123" y="20498"/>
                    <a:pt x="16393" y="21431"/>
                    <a:pt x="16066" y="22218"/>
                  </a:cubicBezTo>
                  <a:lnTo>
                    <a:pt x="14133" y="26816"/>
                  </a:lnTo>
                  <a:cubicBezTo>
                    <a:pt x="13840" y="27522"/>
                    <a:pt x="13166" y="27922"/>
                    <a:pt x="12469" y="27922"/>
                  </a:cubicBezTo>
                  <a:cubicBezTo>
                    <a:pt x="12122" y="27922"/>
                    <a:pt x="11771" y="27824"/>
                    <a:pt x="11457" y="27615"/>
                  </a:cubicBezTo>
                  <a:lnTo>
                    <a:pt x="9872" y="26547"/>
                  </a:lnTo>
                  <a:cubicBezTo>
                    <a:pt x="8928" y="25917"/>
                    <a:pt x="8804" y="24579"/>
                    <a:pt x="9602" y="23781"/>
                  </a:cubicBezTo>
                  <a:lnTo>
                    <a:pt x="13132" y="20251"/>
                  </a:lnTo>
                  <a:cubicBezTo>
                    <a:pt x="13481" y="19902"/>
                    <a:pt x="13945" y="19720"/>
                    <a:pt x="14410" y="19720"/>
                  </a:cubicBezTo>
                  <a:close/>
                  <a:moveTo>
                    <a:pt x="19456" y="20745"/>
                  </a:moveTo>
                  <a:cubicBezTo>
                    <a:pt x="20176" y="20745"/>
                    <a:pt x="20844" y="21191"/>
                    <a:pt x="21126" y="21881"/>
                  </a:cubicBezTo>
                  <a:lnTo>
                    <a:pt x="22992" y="26490"/>
                  </a:lnTo>
                  <a:cubicBezTo>
                    <a:pt x="23430" y="27547"/>
                    <a:pt x="22801" y="28728"/>
                    <a:pt x="21676" y="28952"/>
                  </a:cubicBezTo>
                  <a:lnTo>
                    <a:pt x="19810" y="29312"/>
                  </a:lnTo>
                  <a:cubicBezTo>
                    <a:pt x="19693" y="29335"/>
                    <a:pt x="19577" y="29345"/>
                    <a:pt x="19463" y="29345"/>
                  </a:cubicBezTo>
                  <a:cubicBezTo>
                    <a:pt x="18489" y="29345"/>
                    <a:pt x="17652" y="28563"/>
                    <a:pt x="17652" y="27547"/>
                  </a:cubicBezTo>
                  <a:lnTo>
                    <a:pt x="17652" y="22556"/>
                  </a:lnTo>
                  <a:cubicBezTo>
                    <a:pt x="17652" y="21701"/>
                    <a:pt x="18259" y="20959"/>
                    <a:pt x="19113" y="20779"/>
                  </a:cubicBezTo>
                  <a:cubicBezTo>
                    <a:pt x="19228" y="20756"/>
                    <a:pt x="19343" y="20745"/>
                    <a:pt x="19456" y="20745"/>
                  </a:cubicBezTo>
                  <a:close/>
                  <a:moveTo>
                    <a:pt x="18120" y="1"/>
                  </a:moveTo>
                  <a:cubicBezTo>
                    <a:pt x="13007" y="1"/>
                    <a:pt x="7982" y="2462"/>
                    <a:pt x="4914" y="7030"/>
                  </a:cubicBezTo>
                  <a:cubicBezTo>
                    <a:pt x="1" y="14304"/>
                    <a:pt x="1935" y="24197"/>
                    <a:pt x="9220" y="29099"/>
                  </a:cubicBezTo>
                  <a:cubicBezTo>
                    <a:pt x="11945" y="30936"/>
                    <a:pt x="15035" y="31816"/>
                    <a:pt x="18092" y="31816"/>
                  </a:cubicBezTo>
                  <a:cubicBezTo>
                    <a:pt x="23208" y="31816"/>
                    <a:pt x="28232" y="29353"/>
                    <a:pt x="31300" y="24793"/>
                  </a:cubicBezTo>
                  <a:cubicBezTo>
                    <a:pt x="36202" y="17508"/>
                    <a:pt x="34268" y="7614"/>
                    <a:pt x="26983" y="2713"/>
                  </a:cubicBezTo>
                  <a:cubicBezTo>
                    <a:pt x="24262" y="879"/>
                    <a:pt x="21176" y="1"/>
                    <a:pt x="18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5363188" y="5961000"/>
              <a:ext cx="650950" cy="491475"/>
            </a:xfrm>
            <a:custGeom>
              <a:rect b="b" l="l" r="r" t="t"/>
              <a:pathLst>
                <a:path extrusionOk="0" h="19659" w="26038">
                  <a:moveTo>
                    <a:pt x="0" y="0"/>
                  </a:moveTo>
                  <a:lnTo>
                    <a:pt x="0" y="0"/>
                  </a:lnTo>
                  <a:cubicBezTo>
                    <a:pt x="1936" y="7327"/>
                    <a:pt x="10805" y="19659"/>
                    <a:pt x="24668" y="19659"/>
                  </a:cubicBezTo>
                  <a:cubicBezTo>
                    <a:pt x="24972" y="19659"/>
                    <a:pt x="25279" y="19653"/>
                    <a:pt x="25588" y="19641"/>
                  </a:cubicBezTo>
                  <a:lnTo>
                    <a:pt x="26038" y="14829"/>
                  </a:lnTo>
                  <a:lnTo>
                    <a:pt x="26038" y="14829"/>
                  </a:lnTo>
                  <a:cubicBezTo>
                    <a:pt x="26038" y="14829"/>
                    <a:pt x="25229" y="15156"/>
                    <a:pt x="23750" y="15156"/>
                  </a:cubicBezTo>
                  <a:cubicBezTo>
                    <a:pt x="20937" y="15156"/>
                    <a:pt x="15700" y="13973"/>
                    <a:pt x="8994" y="7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5352925" y="5664250"/>
              <a:ext cx="538800" cy="538825"/>
            </a:xfrm>
            <a:custGeom>
              <a:rect b="b" l="l" r="r" t="t"/>
              <a:pathLst>
                <a:path extrusionOk="0" h="21553" w="21552">
                  <a:moveTo>
                    <a:pt x="10782" y="1"/>
                  </a:moveTo>
                  <a:cubicBezTo>
                    <a:pt x="4823" y="1"/>
                    <a:pt x="0" y="4824"/>
                    <a:pt x="0" y="10771"/>
                  </a:cubicBezTo>
                  <a:cubicBezTo>
                    <a:pt x="0" y="16730"/>
                    <a:pt x="4823" y="21553"/>
                    <a:pt x="10782" y="21553"/>
                  </a:cubicBezTo>
                  <a:cubicBezTo>
                    <a:pt x="16729" y="21553"/>
                    <a:pt x="21552" y="16730"/>
                    <a:pt x="21552" y="10771"/>
                  </a:cubicBezTo>
                  <a:cubicBezTo>
                    <a:pt x="21552" y="4824"/>
                    <a:pt x="16729" y="1"/>
                    <a:pt x="10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5169950" y="5536325"/>
              <a:ext cx="905050" cy="795400"/>
            </a:xfrm>
            <a:custGeom>
              <a:rect b="b" l="l" r="r" t="t"/>
              <a:pathLst>
                <a:path extrusionOk="0" h="31816" w="36202">
                  <a:moveTo>
                    <a:pt x="16859" y="2547"/>
                  </a:moveTo>
                  <a:cubicBezTo>
                    <a:pt x="17837" y="2547"/>
                    <a:pt x="18674" y="3332"/>
                    <a:pt x="18674" y="4353"/>
                  </a:cubicBezTo>
                  <a:lnTo>
                    <a:pt x="18674" y="9345"/>
                  </a:lnTo>
                  <a:cubicBezTo>
                    <a:pt x="18674" y="10188"/>
                    <a:pt x="18067" y="10930"/>
                    <a:pt x="17213" y="11099"/>
                  </a:cubicBezTo>
                  <a:cubicBezTo>
                    <a:pt x="17096" y="11122"/>
                    <a:pt x="16979" y="11133"/>
                    <a:pt x="16864" y="11133"/>
                  </a:cubicBezTo>
                  <a:cubicBezTo>
                    <a:pt x="16146" y="11133"/>
                    <a:pt x="15481" y="10696"/>
                    <a:pt x="15200" y="10008"/>
                  </a:cubicBezTo>
                  <a:lnTo>
                    <a:pt x="13334" y="5388"/>
                  </a:lnTo>
                  <a:cubicBezTo>
                    <a:pt x="12918" y="4342"/>
                    <a:pt x="13548" y="3162"/>
                    <a:pt x="14661" y="2948"/>
                  </a:cubicBezTo>
                  <a:lnTo>
                    <a:pt x="16527" y="2577"/>
                  </a:lnTo>
                  <a:cubicBezTo>
                    <a:pt x="16639" y="2557"/>
                    <a:pt x="16749" y="2547"/>
                    <a:pt x="16859" y="2547"/>
                  </a:cubicBezTo>
                  <a:close/>
                  <a:moveTo>
                    <a:pt x="23864" y="3964"/>
                  </a:moveTo>
                  <a:cubicBezTo>
                    <a:pt x="24208" y="3964"/>
                    <a:pt x="24557" y="4063"/>
                    <a:pt x="24869" y="4275"/>
                  </a:cubicBezTo>
                  <a:lnTo>
                    <a:pt x="26454" y="5343"/>
                  </a:lnTo>
                  <a:cubicBezTo>
                    <a:pt x="27398" y="5972"/>
                    <a:pt x="27533" y="7310"/>
                    <a:pt x="26724" y="8108"/>
                  </a:cubicBezTo>
                  <a:lnTo>
                    <a:pt x="23205" y="11638"/>
                  </a:lnTo>
                  <a:cubicBezTo>
                    <a:pt x="22855" y="11982"/>
                    <a:pt x="22390" y="12161"/>
                    <a:pt x="21921" y="12161"/>
                  </a:cubicBezTo>
                  <a:cubicBezTo>
                    <a:pt x="21575" y="12161"/>
                    <a:pt x="21228" y="12064"/>
                    <a:pt x="20923" y="11863"/>
                  </a:cubicBezTo>
                  <a:cubicBezTo>
                    <a:pt x="20203" y="11380"/>
                    <a:pt x="19944" y="10458"/>
                    <a:pt x="20259" y="9671"/>
                  </a:cubicBezTo>
                  <a:lnTo>
                    <a:pt x="22204" y="5073"/>
                  </a:lnTo>
                  <a:cubicBezTo>
                    <a:pt x="22490" y="4372"/>
                    <a:pt x="23165" y="3964"/>
                    <a:pt x="23864" y="3964"/>
                  </a:cubicBezTo>
                  <a:close/>
                  <a:moveTo>
                    <a:pt x="9047" y="6850"/>
                  </a:moveTo>
                  <a:cubicBezTo>
                    <a:pt x="9507" y="6850"/>
                    <a:pt x="9972" y="7022"/>
                    <a:pt x="10332" y="7378"/>
                  </a:cubicBezTo>
                  <a:lnTo>
                    <a:pt x="13851" y="10896"/>
                  </a:lnTo>
                  <a:cubicBezTo>
                    <a:pt x="14458" y="11504"/>
                    <a:pt x="14559" y="12459"/>
                    <a:pt x="14076" y="13179"/>
                  </a:cubicBezTo>
                  <a:cubicBezTo>
                    <a:pt x="13737" y="13695"/>
                    <a:pt x="13161" y="13974"/>
                    <a:pt x="12571" y="13974"/>
                  </a:cubicBezTo>
                  <a:cubicBezTo>
                    <a:pt x="12340" y="13974"/>
                    <a:pt x="12106" y="13931"/>
                    <a:pt x="11884" y="13842"/>
                  </a:cubicBezTo>
                  <a:lnTo>
                    <a:pt x="7285" y="11897"/>
                  </a:lnTo>
                  <a:cubicBezTo>
                    <a:pt x="6240" y="11470"/>
                    <a:pt x="5858" y="10177"/>
                    <a:pt x="6487" y="9233"/>
                  </a:cubicBezTo>
                  <a:lnTo>
                    <a:pt x="7555" y="7636"/>
                  </a:lnTo>
                  <a:cubicBezTo>
                    <a:pt x="7905" y="7118"/>
                    <a:pt x="8472" y="6850"/>
                    <a:pt x="9047" y="6850"/>
                  </a:cubicBezTo>
                  <a:close/>
                  <a:moveTo>
                    <a:pt x="29383" y="10981"/>
                  </a:moveTo>
                  <a:cubicBezTo>
                    <a:pt x="30214" y="10981"/>
                    <a:pt x="30985" y="11558"/>
                    <a:pt x="31153" y="12437"/>
                  </a:cubicBezTo>
                  <a:lnTo>
                    <a:pt x="31524" y="14303"/>
                  </a:lnTo>
                  <a:cubicBezTo>
                    <a:pt x="31727" y="15416"/>
                    <a:pt x="30883" y="16450"/>
                    <a:pt x="29748" y="16450"/>
                  </a:cubicBezTo>
                  <a:lnTo>
                    <a:pt x="24756" y="16450"/>
                  </a:lnTo>
                  <a:cubicBezTo>
                    <a:pt x="23902" y="16450"/>
                    <a:pt x="23160" y="15843"/>
                    <a:pt x="22991" y="14989"/>
                  </a:cubicBezTo>
                  <a:cubicBezTo>
                    <a:pt x="22834" y="14146"/>
                    <a:pt x="23295" y="13302"/>
                    <a:pt x="24104" y="12976"/>
                  </a:cubicBezTo>
                  <a:lnTo>
                    <a:pt x="28714" y="11110"/>
                  </a:lnTo>
                  <a:cubicBezTo>
                    <a:pt x="28934" y="11022"/>
                    <a:pt x="29161" y="10981"/>
                    <a:pt x="29383" y="10981"/>
                  </a:cubicBezTo>
                  <a:close/>
                  <a:moveTo>
                    <a:pt x="11580" y="15427"/>
                  </a:moveTo>
                  <a:cubicBezTo>
                    <a:pt x="12434" y="15427"/>
                    <a:pt x="13177" y="16034"/>
                    <a:pt x="13345" y="16889"/>
                  </a:cubicBezTo>
                  <a:cubicBezTo>
                    <a:pt x="13491" y="17732"/>
                    <a:pt x="13042" y="18575"/>
                    <a:pt x="12243" y="18901"/>
                  </a:cubicBezTo>
                  <a:lnTo>
                    <a:pt x="7634" y="20767"/>
                  </a:lnTo>
                  <a:cubicBezTo>
                    <a:pt x="7409" y="20858"/>
                    <a:pt x="7178" y="20901"/>
                    <a:pt x="6953" y="20901"/>
                  </a:cubicBezTo>
                  <a:cubicBezTo>
                    <a:pt x="6118" y="20901"/>
                    <a:pt x="5351" y="20319"/>
                    <a:pt x="5183" y="19452"/>
                  </a:cubicBezTo>
                  <a:lnTo>
                    <a:pt x="4823" y="17574"/>
                  </a:lnTo>
                  <a:cubicBezTo>
                    <a:pt x="4610" y="16473"/>
                    <a:pt x="5453" y="15427"/>
                    <a:pt x="6588" y="15427"/>
                  </a:cubicBezTo>
                  <a:close/>
                  <a:moveTo>
                    <a:pt x="23754" y="17892"/>
                  </a:moveTo>
                  <a:cubicBezTo>
                    <a:pt x="23985" y="17892"/>
                    <a:pt x="24219" y="17935"/>
                    <a:pt x="24441" y="18024"/>
                  </a:cubicBezTo>
                  <a:lnTo>
                    <a:pt x="29028" y="19969"/>
                  </a:lnTo>
                  <a:cubicBezTo>
                    <a:pt x="30074" y="20408"/>
                    <a:pt x="30467" y="21700"/>
                    <a:pt x="29838" y="22634"/>
                  </a:cubicBezTo>
                  <a:lnTo>
                    <a:pt x="28770" y="24230"/>
                  </a:lnTo>
                  <a:cubicBezTo>
                    <a:pt x="28413" y="24749"/>
                    <a:pt x="27845" y="25021"/>
                    <a:pt x="27271" y="25021"/>
                  </a:cubicBezTo>
                  <a:cubicBezTo>
                    <a:pt x="26813" y="25021"/>
                    <a:pt x="26352" y="24848"/>
                    <a:pt x="25993" y="24489"/>
                  </a:cubicBezTo>
                  <a:lnTo>
                    <a:pt x="22474" y="20970"/>
                  </a:lnTo>
                  <a:cubicBezTo>
                    <a:pt x="21867" y="20363"/>
                    <a:pt x="21766" y="19407"/>
                    <a:pt x="22249" y="18687"/>
                  </a:cubicBezTo>
                  <a:cubicBezTo>
                    <a:pt x="22588" y="18171"/>
                    <a:pt x="23164" y="17892"/>
                    <a:pt x="23754" y="17892"/>
                  </a:cubicBezTo>
                  <a:close/>
                  <a:moveTo>
                    <a:pt x="14413" y="19720"/>
                  </a:moveTo>
                  <a:cubicBezTo>
                    <a:pt x="14758" y="19720"/>
                    <a:pt x="15107" y="19820"/>
                    <a:pt x="15414" y="20025"/>
                  </a:cubicBezTo>
                  <a:cubicBezTo>
                    <a:pt x="16133" y="20497"/>
                    <a:pt x="16403" y="21431"/>
                    <a:pt x="16077" y="22218"/>
                  </a:cubicBezTo>
                  <a:lnTo>
                    <a:pt x="14132" y="26804"/>
                  </a:lnTo>
                  <a:cubicBezTo>
                    <a:pt x="13830" y="27513"/>
                    <a:pt x="13159" y="27919"/>
                    <a:pt x="12465" y="27919"/>
                  </a:cubicBezTo>
                  <a:cubicBezTo>
                    <a:pt x="12125" y="27919"/>
                    <a:pt x="11779" y="27821"/>
                    <a:pt x="11468" y="27614"/>
                  </a:cubicBezTo>
                  <a:lnTo>
                    <a:pt x="9882" y="26546"/>
                  </a:lnTo>
                  <a:cubicBezTo>
                    <a:pt x="8938" y="25916"/>
                    <a:pt x="8814" y="24578"/>
                    <a:pt x="9613" y="23780"/>
                  </a:cubicBezTo>
                  <a:lnTo>
                    <a:pt x="13143" y="20250"/>
                  </a:lnTo>
                  <a:cubicBezTo>
                    <a:pt x="13485" y="19901"/>
                    <a:pt x="13946" y="19720"/>
                    <a:pt x="14413" y="19720"/>
                  </a:cubicBezTo>
                  <a:close/>
                  <a:moveTo>
                    <a:pt x="19472" y="20733"/>
                  </a:moveTo>
                  <a:cubicBezTo>
                    <a:pt x="20190" y="20733"/>
                    <a:pt x="20855" y="21171"/>
                    <a:pt x="21136" y="21869"/>
                  </a:cubicBezTo>
                  <a:lnTo>
                    <a:pt x="23002" y="26478"/>
                  </a:lnTo>
                  <a:cubicBezTo>
                    <a:pt x="23430" y="27524"/>
                    <a:pt x="22789" y="28704"/>
                    <a:pt x="21687" y="28929"/>
                  </a:cubicBezTo>
                  <a:lnTo>
                    <a:pt x="19810" y="29300"/>
                  </a:lnTo>
                  <a:cubicBezTo>
                    <a:pt x="19694" y="29323"/>
                    <a:pt x="19579" y="29333"/>
                    <a:pt x="19466" y="29333"/>
                  </a:cubicBezTo>
                  <a:cubicBezTo>
                    <a:pt x="18500" y="29333"/>
                    <a:pt x="17662" y="28550"/>
                    <a:pt x="17662" y="27524"/>
                  </a:cubicBezTo>
                  <a:lnTo>
                    <a:pt x="17662" y="22544"/>
                  </a:lnTo>
                  <a:cubicBezTo>
                    <a:pt x="17662" y="21678"/>
                    <a:pt x="18269" y="20936"/>
                    <a:pt x="19124" y="20767"/>
                  </a:cubicBezTo>
                  <a:cubicBezTo>
                    <a:pt x="19240" y="20744"/>
                    <a:pt x="19357" y="20733"/>
                    <a:pt x="19472" y="20733"/>
                  </a:cubicBezTo>
                  <a:close/>
                  <a:moveTo>
                    <a:pt x="18111" y="0"/>
                  </a:moveTo>
                  <a:cubicBezTo>
                    <a:pt x="12995" y="0"/>
                    <a:pt x="7970" y="2462"/>
                    <a:pt x="4902" y="7029"/>
                  </a:cubicBezTo>
                  <a:cubicBezTo>
                    <a:pt x="0" y="14303"/>
                    <a:pt x="1923" y="24196"/>
                    <a:pt x="9219" y="29098"/>
                  </a:cubicBezTo>
                  <a:cubicBezTo>
                    <a:pt x="11940" y="30936"/>
                    <a:pt x="15027" y="31815"/>
                    <a:pt x="18084" y="31815"/>
                  </a:cubicBezTo>
                  <a:cubicBezTo>
                    <a:pt x="23198" y="31815"/>
                    <a:pt x="28224" y="29352"/>
                    <a:pt x="31299" y="24792"/>
                  </a:cubicBezTo>
                  <a:cubicBezTo>
                    <a:pt x="36201" y="17496"/>
                    <a:pt x="34256" y="7614"/>
                    <a:pt x="26982" y="2712"/>
                  </a:cubicBezTo>
                  <a:cubicBezTo>
                    <a:pt x="24258" y="879"/>
                    <a:pt x="21168" y="0"/>
                    <a:pt x="18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5564000" y="5882375"/>
              <a:ext cx="117225" cy="102850"/>
            </a:xfrm>
            <a:custGeom>
              <a:rect b="b" l="l" r="r" t="t"/>
              <a:pathLst>
                <a:path extrusionOk="0" h="4114" w="4689">
                  <a:moveTo>
                    <a:pt x="2347" y="1"/>
                  </a:moveTo>
                  <a:cubicBezTo>
                    <a:pt x="1686" y="1"/>
                    <a:pt x="1036" y="319"/>
                    <a:pt x="641" y="911"/>
                  </a:cubicBezTo>
                  <a:cubicBezTo>
                    <a:pt x="0" y="1855"/>
                    <a:pt x="259" y="3137"/>
                    <a:pt x="1203" y="3766"/>
                  </a:cubicBezTo>
                  <a:cubicBezTo>
                    <a:pt x="1552" y="4001"/>
                    <a:pt x="1948" y="4114"/>
                    <a:pt x="2342" y="4114"/>
                  </a:cubicBezTo>
                  <a:cubicBezTo>
                    <a:pt x="3002" y="4114"/>
                    <a:pt x="3653" y="3796"/>
                    <a:pt x="4048" y="3204"/>
                  </a:cubicBezTo>
                  <a:cubicBezTo>
                    <a:pt x="4688" y="2260"/>
                    <a:pt x="4419" y="978"/>
                    <a:pt x="3485" y="348"/>
                  </a:cubicBezTo>
                  <a:cubicBezTo>
                    <a:pt x="3137" y="113"/>
                    <a:pt x="2740" y="1"/>
                    <a:pt x="2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5587325" y="5902625"/>
              <a:ext cx="70575" cy="62375"/>
            </a:xfrm>
            <a:custGeom>
              <a:rect b="b" l="l" r="r" t="t"/>
              <a:pathLst>
                <a:path extrusionOk="0" h="2495" w="2823">
                  <a:moveTo>
                    <a:pt x="1404" y="1"/>
                  </a:moveTo>
                  <a:cubicBezTo>
                    <a:pt x="1004" y="1"/>
                    <a:pt x="614" y="192"/>
                    <a:pt x="383" y="550"/>
                  </a:cubicBezTo>
                  <a:cubicBezTo>
                    <a:pt x="0" y="1124"/>
                    <a:pt x="135" y="1899"/>
                    <a:pt x="720" y="2282"/>
                  </a:cubicBezTo>
                  <a:cubicBezTo>
                    <a:pt x="935" y="2425"/>
                    <a:pt x="1179" y="2494"/>
                    <a:pt x="1419" y="2494"/>
                  </a:cubicBezTo>
                  <a:cubicBezTo>
                    <a:pt x="1818" y="2494"/>
                    <a:pt x="2208" y="2303"/>
                    <a:pt x="2440" y="1944"/>
                  </a:cubicBezTo>
                  <a:cubicBezTo>
                    <a:pt x="2822" y="1371"/>
                    <a:pt x="2665" y="595"/>
                    <a:pt x="2103" y="213"/>
                  </a:cubicBezTo>
                  <a:cubicBezTo>
                    <a:pt x="1888" y="70"/>
                    <a:pt x="1644" y="1"/>
                    <a:pt x="1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5899025" y="5693875"/>
              <a:ext cx="91375" cy="165000"/>
            </a:xfrm>
            <a:custGeom>
              <a:rect b="b" l="l" r="r" t="t"/>
              <a:pathLst>
                <a:path extrusionOk="0" h="6600" w="3655">
                  <a:moveTo>
                    <a:pt x="371" y="0"/>
                  </a:moveTo>
                  <a:cubicBezTo>
                    <a:pt x="285" y="0"/>
                    <a:pt x="198" y="34"/>
                    <a:pt x="135" y="98"/>
                  </a:cubicBezTo>
                  <a:cubicBezTo>
                    <a:pt x="0" y="232"/>
                    <a:pt x="12" y="435"/>
                    <a:pt x="135" y="570"/>
                  </a:cubicBezTo>
                  <a:cubicBezTo>
                    <a:pt x="169" y="581"/>
                    <a:pt x="2136" y="2537"/>
                    <a:pt x="2957" y="6326"/>
                  </a:cubicBezTo>
                  <a:cubicBezTo>
                    <a:pt x="2980" y="6427"/>
                    <a:pt x="3036" y="6494"/>
                    <a:pt x="3103" y="6539"/>
                  </a:cubicBezTo>
                  <a:cubicBezTo>
                    <a:pt x="3156" y="6583"/>
                    <a:pt x="3228" y="6600"/>
                    <a:pt x="3295" y="6600"/>
                  </a:cubicBezTo>
                  <a:cubicBezTo>
                    <a:pt x="3314" y="6600"/>
                    <a:pt x="3333" y="6598"/>
                    <a:pt x="3351" y="6596"/>
                  </a:cubicBezTo>
                  <a:cubicBezTo>
                    <a:pt x="3542" y="6551"/>
                    <a:pt x="3654" y="6382"/>
                    <a:pt x="3609" y="6202"/>
                  </a:cubicBezTo>
                  <a:cubicBezTo>
                    <a:pt x="2721" y="2200"/>
                    <a:pt x="686" y="187"/>
                    <a:pt x="596" y="98"/>
                  </a:cubicBezTo>
                  <a:cubicBezTo>
                    <a:pt x="536" y="32"/>
                    <a:pt x="454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5255675" y="6006525"/>
              <a:ext cx="68875" cy="139275"/>
            </a:xfrm>
            <a:custGeom>
              <a:rect b="b" l="l" r="r" t="t"/>
              <a:pathLst>
                <a:path extrusionOk="0" h="5571" w="2755">
                  <a:moveTo>
                    <a:pt x="349" y="0"/>
                  </a:moveTo>
                  <a:cubicBezTo>
                    <a:pt x="334" y="0"/>
                    <a:pt x="319" y="1"/>
                    <a:pt x="304" y="3"/>
                  </a:cubicBezTo>
                  <a:cubicBezTo>
                    <a:pt x="124" y="37"/>
                    <a:pt x="0" y="205"/>
                    <a:pt x="23" y="385"/>
                  </a:cubicBezTo>
                  <a:cubicBezTo>
                    <a:pt x="472" y="3758"/>
                    <a:pt x="2080" y="5399"/>
                    <a:pt x="2148" y="5478"/>
                  </a:cubicBezTo>
                  <a:cubicBezTo>
                    <a:pt x="2181" y="5489"/>
                    <a:pt x="2193" y="5501"/>
                    <a:pt x="2204" y="5512"/>
                  </a:cubicBezTo>
                  <a:cubicBezTo>
                    <a:pt x="2256" y="5550"/>
                    <a:pt x="2321" y="5570"/>
                    <a:pt x="2387" y="5570"/>
                  </a:cubicBezTo>
                  <a:cubicBezTo>
                    <a:pt x="2476" y="5570"/>
                    <a:pt x="2566" y="5533"/>
                    <a:pt x="2631" y="5456"/>
                  </a:cubicBezTo>
                  <a:cubicBezTo>
                    <a:pt x="2755" y="5332"/>
                    <a:pt x="2755" y="5118"/>
                    <a:pt x="2631" y="4995"/>
                  </a:cubicBezTo>
                  <a:cubicBezTo>
                    <a:pt x="2609" y="4984"/>
                    <a:pt x="1113" y="3432"/>
                    <a:pt x="686" y="284"/>
                  </a:cubicBezTo>
                  <a:cubicBezTo>
                    <a:pt x="665" y="118"/>
                    <a:pt x="521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5976875" y="5874700"/>
              <a:ext cx="25050" cy="61525"/>
            </a:xfrm>
            <a:custGeom>
              <a:rect b="b" l="l" r="r" t="t"/>
              <a:pathLst>
                <a:path extrusionOk="0" h="2461" w="1002">
                  <a:moveTo>
                    <a:pt x="372" y="0"/>
                  </a:moveTo>
                  <a:cubicBezTo>
                    <a:pt x="342" y="0"/>
                    <a:pt x="311" y="5"/>
                    <a:pt x="282" y="15"/>
                  </a:cubicBezTo>
                  <a:cubicBezTo>
                    <a:pt x="113" y="48"/>
                    <a:pt x="0" y="240"/>
                    <a:pt x="57" y="419"/>
                  </a:cubicBezTo>
                  <a:cubicBezTo>
                    <a:pt x="68" y="431"/>
                    <a:pt x="338" y="1364"/>
                    <a:pt x="203" y="2061"/>
                  </a:cubicBezTo>
                  <a:cubicBezTo>
                    <a:pt x="169" y="2207"/>
                    <a:pt x="225" y="2331"/>
                    <a:pt x="338" y="2398"/>
                  </a:cubicBezTo>
                  <a:cubicBezTo>
                    <a:pt x="371" y="2409"/>
                    <a:pt x="405" y="2443"/>
                    <a:pt x="450" y="2454"/>
                  </a:cubicBezTo>
                  <a:cubicBezTo>
                    <a:pt x="472" y="2458"/>
                    <a:pt x="493" y="2460"/>
                    <a:pt x="514" y="2460"/>
                  </a:cubicBezTo>
                  <a:cubicBezTo>
                    <a:pt x="673" y="2460"/>
                    <a:pt x="824" y="2353"/>
                    <a:pt x="844" y="2184"/>
                  </a:cubicBezTo>
                  <a:cubicBezTo>
                    <a:pt x="1001" y="1319"/>
                    <a:pt x="709" y="273"/>
                    <a:pt x="686" y="240"/>
                  </a:cubicBezTo>
                  <a:cubicBezTo>
                    <a:pt x="649" y="101"/>
                    <a:pt x="513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26"/>
          <p:cNvSpPr txBox="1"/>
          <p:nvPr/>
        </p:nvSpPr>
        <p:spPr>
          <a:xfrm>
            <a:off x="701375" y="442550"/>
            <a:ext cx="57615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Table of Contents</a:t>
            </a:r>
            <a:endParaRPr sz="2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3" name="Google Shape;743;p26"/>
          <p:cNvSpPr txBox="1"/>
          <p:nvPr>
            <p:ph type="title"/>
          </p:nvPr>
        </p:nvSpPr>
        <p:spPr>
          <a:xfrm>
            <a:off x="2437825" y="1420288"/>
            <a:ext cx="48489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0005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What </a:t>
            </a:r>
            <a:r>
              <a:rPr lang="en">
                <a:solidFill>
                  <a:srgbClr val="FC3030"/>
                </a:solidFill>
              </a:rPr>
              <a:t>N</a:t>
            </a:r>
            <a:r>
              <a:rPr lang="en"/>
              <a:t>Flix provides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4" name="Google Shape;744;p26"/>
          <p:cNvSpPr txBox="1"/>
          <p:nvPr>
            <p:ph type="title"/>
          </p:nvPr>
        </p:nvSpPr>
        <p:spPr>
          <a:xfrm>
            <a:off x="2437825" y="2227025"/>
            <a:ext cx="43101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How </a:t>
            </a:r>
            <a:r>
              <a:rPr lang="en">
                <a:solidFill>
                  <a:srgbClr val="FC3030"/>
                </a:solidFill>
              </a:rPr>
              <a:t>N</a:t>
            </a:r>
            <a:r>
              <a:rPr lang="en"/>
              <a:t>Flix works</a:t>
            </a:r>
            <a:r>
              <a:rPr lang="en" sz="3300"/>
              <a:t> </a:t>
            </a:r>
            <a:endParaRPr b="1" sz="3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5" name="Google Shape;745;p26"/>
          <p:cNvSpPr txBox="1"/>
          <p:nvPr>
            <p:ph type="title"/>
          </p:nvPr>
        </p:nvSpPr>
        <p:spPr>
          <a:xfrm>
            <a:off x="2437825" y="3240113"/>
            <a:ext cx="55434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Why </a:t>
            </a:r>
            <a:r>
              <a:rPr lang="en">
                <a:solidFill>
                  <a:srgbClr val="FC3030"/>
                </a:solidFill>
              </a:rPr>
              <a:t>N</a:t>
            </a:r>
            <a:r>
              <a:rPr lang="en"/>
              <a:t>Flix is needed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46" name="Google Shape;746;p26"/>
          <p:cNvGrpSpPr/>
          <p:nvPr/>
        </p:nvGrpSpPr>
        <p:grpSpPr>
          <a:xfrm rot="-1520100">
            <a:off x="1584836" y="3298898"/>
            <a:ext cx="634885" cy="537562"/>
            <a:chOff x="1004575" y="3300725"/>
            <a:chExt cx="634900" cy="537575"/>
          </a:xfrm>
        </p:grpSpPr>
        <p:sp>
          <p:nvSpPr>
            <p:cNvPr id="747" name="Google Shape;747;p26"/>
            <p:cNvSpPr/>
            <p:nvPr/>
          </p:nvSpPr>
          <p:spPr>
            <a:xfrm>
              <a:off x="1074775" y="3300725"/>
              <a:ext cx="564700" cy="537575"/>
            </a:xfrm>
            <a:custGeom>
              <a:rect b="b" l="l" r="r" t="t"/>
              <a:pathLst>
                <a:path extrusionOk="0" h="21503" w="22588">
                  <a:moveTo>
                    <a:pt x="11287" y="1"/>
                  </a:moveTo>
                  <a:lnTo>
                    <a:pt x="7800" y="7081"/>
                  </a:lnTo>
                  <a:lnTo>
                    <a:pt x="1" y="8217"/>
                  </a:lnTo>
                  <a:lnTo>
                    <a:pt x="5644" y="13730"/>
                  </a:lnTo>
                  <a:lnTo>
                    <a:pt x="4312" y="21503"/>
                  </a:lnTo>
                  <a:lnTo>
                    <a:pt x="4312" y="21503"/>
                  </a:lnTo>
                  <a:lnTo>
                    <a:pt x="11287" y="17832"/>
                  </a:lnTo>
                  <a:lnTo>
                    <a:pt x="18276" y="21503"/>
                  </a:lnTo>
                  <a:lnTo>
                    <a:pt x="16944" y="13730"/>
                  </a:lnTo>
                  <a:lnTo>
                    <a:pt x="22587" y="8217"/>
                  </a:lnTo>
                  <a:lnTo>
                    <a:pt x="14788" y="7068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1286725" y="3301050"/>
              <a:ext cx="70575" cy="95400"/>
            </a:xfrm>
            <a:custGeom>
              <a:rect b="b" l="l" r="r" t="t"/>
              <a:pathLst>
                <a:path extrusionOk="0" h="3816" w="2823">
                  <a:moveTo>
                    <a:pt x="1" y="1"/>
                  </a:moveTo>
                  <a:lnTo>
                    <a:pt x="1" y="3815"/>
                  </a:lnTo>
                  <a:lnTo>
                    <a:pt x="2823" y="3815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1115275" y="3770025"/>
              <a:ext cx="88525" cy="67950"/>
            </a:xfrm>
            <a:custGeom>
              <a:rect b="b" l="l" r="r" t="t"/>
              <a:pathLst>
                <a:path extrusionOk="0" h="2718" w="3541">
                  <a:moveTo>
                    <a:pt x="3541" y="1"/>
                  </a:moveTo>
                  <a:lnTo>
                    <a:pt x="1" y="2038"/>
                  </a:lnTo>
                  <a:lnTo>
                    <a:pt x="1" y="2718"/>
                  </a:lnTo>
                  <a:lnTo>
                    <a:pt x="2692" y="2718"/>
                  </a:lnTo>
                  <a:lnTo>
                    <a:pt x="35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1437950" y="3781450"/>
              <a:ext cx="92775" cy="56525"/>
            </a:xfrm>
            <a:custGeom>
              <a:rect b="b" l="l" r="r" t="t"/>
              <a:pathLst>
                <a:path extrusionOk="0" h="2261" w="3711">
                  <a:moveTo>
                    <a:pt x="0" y="1"/>
                  </a:moveTo>
                  <a:lnTo>
                    <a:pt x="941" y="2261"/>
                  </a:lnTo>
                  <a:lnTo>
                    <a:pt x="3710" y="2261"/>
                  </a:lnTo>
                  <a:lnTo>
                    <a:pt x="2966" y="4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1004575" y="3300725"/>
              <a:ext cx="564675" cy="537575"/>
            </a:xfrm>
            <a:custGeom>
              <a:rect b="b" l="l" r="r" t="t"/>
              <a:pathLst>
                <a:path extrusionOk="0" h="21503" w="22587">
                  <a:moveTo>
                    <a:pt x="11287" y="1"/>
                  </a:moveTo>
                  <a:lnTo>
                    <a:pt x="7799" y="7081"/>
                  </a:lnTo>
                  <a:lnTo>
                    <a:pt x="0" y="8217"/>
                  </a:lnTo>
                  <a:lnTo>
                    <a:pt x="5643" y="13730"/>
                  </a:lnTo>
                  <a:lnTo>
                    <a:pt x="4311" y="21503"/>
                  </a:lnTo>
                  <a:lnTo>
                    <a:pt x="11287" y="17832"/>
                  </a:lnTo>
                  <a:lnTo>
                    <a:pt x="18276" y="21503"/>
                  </a:lnTo>
                  <a:lnTo>
                    <a:pt x="16943" y="13730"/>
                  </a:lnTo>
                  <a:lnTo>
                    <a:pt x="22587" y="8217"/>
                  </a:lnTo>
                  <a:lnTo>
                    <a:pt x="14775" y="7068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1071175" y="3369625"/>
              <a:ext cx="264900" cy="225050"/>
            </a:xfrm>
            <a:custGeom>
              <a:rect b="b" l="l" r="r" t="t"/>
              <a:pathLst>
                <a:path extrusionOk="0" h="9002" w="10596">
                  <a:moveTo>
                    <a:pt x="8897" y="1"/>
                  </a:moveTo>
                  <a:lnTo>
                    <a:pt x="6141" y="5566"/>
                  </a:lnTo>
                  <a:lnTo>
                    <a:pt x="1" y="6467"/>
                  </a:lnTo>
                  <a:lnTo>
                    <a:pt x="2601" y="9002"/>
                  </a:lnTo>
                  <a:lnTo>
                    <a:pt x="8270" y="8192"/>
                  </a:lnTo>
                  <a:lnTo>
                    <a:pt x="10595" y="3463"/>
                  </a:lnTo>
                  <a:lnTo>
                    <a:pt x="88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1071175" y="3369613"/>
              <a:ext cx="264900" cy="225050"/>
            </a:xfrm>
            <a:custGeom>
              <a:rect b="b" l="l" r="r" t="t"/>
              <a:pathLst>
                <a:path extrusionOk="0" h="9002" w="10596">
                  <a:moveTo>
                    <a:pt x="8897" y="1"/>
                  </a:moveTo>
                  <a:lnTo>
                    <a:pt x="6141" y="5566"/>
                  </a:lnTo>
                  <a:lnTo>
                    <a:pt x="1" y="6467"/>
                  </a:lnTo>
                  <a:lnTo>
                    <a:pt x="2601" y="9002"/>
                  </a:lnTo>
                  <a:lnTo>
                    <a:pt x="8270" y="8192"/>
                  </a:lnTo>
                  <a:lnTo>
                    <a:pt x="10595" y="3463"/>
                  </a:lnTo>
                  <a:lnTo>
                    <a:pt x="8897" y="1"/>
                  </a:lnTo>
                  <a:close/>
                </a:path>
              </a:pathLst>
            </a:custGeom>
            <a:solidFill>
              <a:srgbClr val="FFCA5B">
                <a:alpha val="622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26"/>
          <p:cNvGrpSpPr/>
          <p:nvPr/>
        </p:nvGrpSpPr>
        <p:grpSpPr>
          <a:xfrm>
            <a:off x="1633649" y="1330194"/>
            <a:ext cx="537169" cy="655459"/>
            <a:chOff x="5109401" y="3226925"/>
            <a:chExt cx="770797" cy="952425"/>
          </a:xfrm>
        </p:grpSpPr>
        <p:sp>
          <p:nvSpPr>
            <p:cNvPr id="755" name="Google Shape;755;p26"/>
            <p:cNvSpPr/>
            <p:nvPr/>
          </p:nvSpPr>
          <p:spPr>
            <a:xfrm>
              <a:off x="5348324" y="3226925"/>
              <a:ext cx="47701" cy="441478"/>
            </a:xfrm>
            <a:custGeom>
              <a:rect b="b" l="l" r="r" t="t"/>
              <a:pathLst>
                <a:path extrusionOk="0" h="12698" w="1372">
                  <a:moveTo>
                    <a:pt x="0" y="0"/>
                  </a:moveTo>
                  <a:lnTo>
                    <a:pt x="0" y="12698"/>
                  </a:lnTo>
                  <a:lnTo>
                    <a:pt x="1372" y="12698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5346934" y="3226925"/>
              <a:ext cx="27292" cy="441478"/>
            </a:xfrm>
            <a:custGeom>
              <a:rect b="b" l="l" r="r" t="t"/>
              <a:pathLst>
                <a:path extrusionOk="0" h="12698" w="785">
                  <a:moveTo>
                    <a:pt x="1" y="0"/>
                  </a:moveTo>
                  <a:lnTo>
                    <a:pt x="1" y="12698"/>
                  </a:lnTo>
                  <a:lnTo>
                    <a:pt x="785" y="12698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5822486" y="3226925"/>
              <a:ext cx="47701" cy="441478"/>
            </a:xfrm>
            <a:custGeom>
              <a:rect b="b" l="l" r="r" t="t"/>
              <a:pathLst>
                <a:path extrusionOk="0" h="12698" w="1372">
                  <a:moveTo>
                    <a:pt x="0" y="0"/>
                  </a:moveTo>
                  <a:lnTo>
                    <a:pt x="0" y="12698"/>
                  </a:lnTo>
                  <a:lnTo>
                    <a:pt x="1372" y="12698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5821582" y="3226925"/>
              <a:ext cx="26806" cy="441478"/>
            </a:xfrm>
            <a:custGeom>
              <a:rect b="b" l="l" r="r" t="t"/>
              <a:pathLst>
                <a:path extrusionOk="0" h="12698" w="771">
                  <a:moveTo>
                    <a:pt x="0" y="0"/>
                  </a:moveTo>
                  <a:lnTo>
                    <a:pt x="0" y="12698"/>
                  </a:lnTo>
                  <a:lnTo>
                    <a:pt x="771" y="12698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5303787" y="3260545"/>
              <a:ext cx="576410" cy="407858"/>
            </a:xfrm>
            <a:custGeom>
              <a:rect b="b" l="l" r="r" t="t"/>
              <a:pathLst>
                <a:path extrusionOk="0" h="11731" w="16579">
                  <a:moveTo>
                    <a:pt x="1" y="0"/>
                  </a:moveTo>
                  <a:lnTo>
                    <a:pt x="1" y="11731"/>
                  </a:lnTo>
                  <a:lnTo>
                    <a:pt x="16578" y="11731"/>
                  </a:lnTo>
                  <a:lnTo>
                    <a:pt x="16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5303787" y="3260545"/>
              <a:ext cx="544598" cy="407858"/>
            </a:xfrm>
            <a:custGeom>
              <a:rect b="b" l="l" r="r" t="t"/>
              <a:pathLst>
                <a:path extrusionOk="0" h="11731" w="15664">
                  <a:moveTo>
                    <a:pt x="1" y="0"/>
                  </a:moveTo>
                  <a:lnTo>
                    <a:pt x="1" y="11731"/>
                  </a:lnTo>
                  <a:lnTo>
                    <a:pt x="15664" y="11731"/>
                  </a:lnTo>
                  <a:lnTo>
                    <a:pt x="156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5109401" y="3668370"/>
              <a:ext cx="477845" cy="51838"/>
            </a:xfrm>
            <a:custGeom>
              <a:rect b="b" l="l" r="r" t="t"/>
              <a:pathLst>
                <a:path extrusionOk="0" h="1491" w="13744">
                  <a:moveTo>
                    <a:pt x="1" y="1"/>
                  </a:moveTo>
                  <a:lnTo>
                    <a:pt x="1" y="1490"/>
                  </a:lnTo>
                  <a:lnTo>
                    <a:pt x="13743" y="1490"/>
                  </a:lnTo>
                  <a:lnTo>
                    <a:pt x="13743" y="1"/>
                  </a:lnTo>
                  <a:close/>
                </a:path>
              </a:pathLst>
            </a:custGeom>
            <a:solidFill>
              <a:srgbClr val="FC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5568126" y="3668370"/>
              <a:ext cx="312073" cy="51838"/>
            </a:xfrm>
            <a:custGeom>
              <a:rect b="b" l="l" r="r" t="t"/>
              <a:pathLst>
                <a:path extrusionOk="0" h="1491" w="8976">
                  <a:moveTo>
                    <a:pt x="1" y="1"/>
                  </a:moveTo>
                  <a:lnTo>
                    <a:pt x="1" y="1490"/>
                  </a:lnTo>
                  <a:lnTo>
                    <a:pt x="8975" y="1490"/>
                  </a:lnTo>
                  <a:lnTo>
                    <a:pt x="89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5259285" y="3720174"/>
              <a:ext cx="491473" cy="405598"/>
            </a:xfrm>
            <a:custGeom>
              <a:rect b="b" l="l" r="r" t="t"/>
              <a:pathLst>
                <a:path extrusionOk="0" h="11666" w="14136">
                  <a:moveTo>
                    <a:pt x="12633" y="0"/>
                  </a:moveTo>
                  <a:lnTo>
                    <a:pt x="1" y="11665"/>
                  </a:lnTo>
                  <a:lnTo>
                    <a:pt x="1503" y="11665"/>
                  </a:lnTo>
                  <a:lnTo>
                    <a:pt x="14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5221596" y="3720174"/>
              <a:ext cx="491439" cy="405598"/>
            </a:xfrm>
            <a:custGeom>
              <a:rect b="b" l="l" r="r" t="t"/>
              <a:pathLst>
                <a:path extrusionOk="0" h="11666" w="14135">
                  <a:moveTo>
                    <a:pt x="12633" y="0"/>
                  </a:moveTo>
                  <a:lnTo>
                    <a:pt x="0" y="11665"/>
                  </a:lnTo>
                  <a:lnTo>
                    <a:pt x="1503" y="11665"/>
                  </a:lnTo>
                  <a:lnTo>
                    <a:pt x="141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5221596" y="3720174"/>
              <a:ext cx="491439" cy="405598"/>
            </a:xfrm>
            <a:custGeom>
              <a:rect b="b" l="l" r="r" t="t"/>
              <a:pathLst>
                <a:path extrusionOk="0" h="11666" w="14135">
                  <a:moveTo>
                    <a:pt x="0" y="0"/>
                  </a:moveTo>
                  <a:lnTo>
                    <a:pt x="12633" y="11665"/>
                  </a:lnTo>
                  <a:lnTo>
                    <a:pt x="14135" y="11665"/>
                  </a:lnTo>
                  <a:lnTo>
                    <a:pt x="15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5259285" y="3720174"/>
              <a:ext cx="491473" cy="405598"/>
            </a:xfrm>
            <a:custGeom>
              <a:rect b="b" l="l" r="r" t="t"/>
              <a:pathLst>
                <a:path extrusionOk="0" h="11666" w="14136">
                  <a:moveTo>
                    <a:pt x="1" y="0"/>
                  </a:moveTo>
                  <a:lnTo>
                    <a:pt x="12633" y="11665"/>
                  </a:lnTo>
                  <a:lnTo>
                    <a:pt x="14135" y="11665"/>
                  </a:lnTo>
                  <a:lnTo>
                    <a:pt x="15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5109401" y="4113917"/>
              <a:ext cx="205789" cy="53646"/>
            </a:xfrm>
            <a:custGeom>
              <a:rect b="b" l="l" r="r" t="t"/>
              <a:pathLst>
                <a:path extrusionOk="0" h="1543" w="5919">
                  <a:moveTo>
                    <a:pt x="1" y="1"/>
                  </a:moveTo>
                  <a:lnTo>
                    <a:pt x="1" y="1542"/>
                  </a:lnTo>
                  <a:lnTo>
                    <a:pt x="5918" y="1542"/>
                  </a:lnTo>
                  <a:lnTo>
                    <a:pt x="59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5109401" y="4113917"/>
              <a:ext cx="171265" cy="53646"/>
            </a:xfrm>
            <a:custGeom>
              <a:rect b="b" l="l" r="r" t="t"/>
              <a:pathLst>
                <a:path extrusionOk="0" h="1543" w="4926">
                  <a:moveTo>
                    <a:pt x="1" y="1"/>
                  </a:moveTo>
                  <a:lnTo>
                    <a:pt x="1" y="1542"/>
                  </a:lnTo>
                  <a:lnTo>
                    <a:pt x="4926" y="1542"/>
                  </a:lnTo>
                  <a:lnTo>
                    <a:pt x="49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5621737" y="4125738"/>
              <a:ext cx="206241" cy="53611"/>
            </a:xfrm>
            <a:custGeom>
              <a:rect b="b" l="l" r="r" t="t"/>
              <a:pathLst>
                <a:path extrusionOk="0" h="1542" w="5932">
                  <a:moveTo>
                    <a:pt x="0" y="0"/>
                  </a:moveTo>
                  <a:lnTo>
                    <a:pt x="0" y="1542"/>
                  </a:lnTo>
                  <a:lnTo>
                    <a:pt x="5931" y="1542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5621737" y="4125738"/>
              <a:ext cx="171265" cy="53611"/>
            </a:xfrm>
            <a:custGeom>
              <a:rect b="b" l="l" r="r" t="t"/>
              <a:pathLst>
                <a:path extrusionOk="0" h="1542" w="4926">
                  <a:moveTo>
                    <a:pt x="0" y="0"/>
                  </a:moveTo>
                  <a:lnTo>
                    <a:pt x="0" y="1542"/>
                  </a:lnTo>
                  <a:lnTo>
                    <a:pt x="4925" y="1542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5303600" y="3260545"/>
              <a:ext cx="544598" cy="407858"/>
            </a:xfrm>
            <a:custGeom>
              <a:rect b="b" l="l" r="r" t="t"/>
              <a:pathLst>
                <a:path extrusionOk="0" h="11731" w="15664">
                  <a:moveTo>
                    <a:pt x="1" y="0"/>
                  </a:moveTo>
                  <a:lnTo>
                    <a:pt x="1" y="11731"/>
                  </a:lnTo>
                  <a:lnTo>
                    <a:pt x="15664" y="11731"/>
                  </a:lnTo>
                  <a:lnTo>
                    <a:pt x="15664" y="0"/>
                  </a:lnTo>
                  <a:close/>
                </a:path>
              </a:pathLst>
            </a:custGeom>
            <a:solidFill>
              <a:srgbClr val="FF514F">
                <a:alpha val="69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5369637" y="3331332"/>
              <a:ext cx="46832" cy="57366"/>
            </a:xfrm>
            <a:custGeom>
              <a:rect b="b" l="l" r="r" t="t"/>
              <a:pathLst>
                <a:path extrusionOk="0" h="1650" w="1347">
                  <a:moveTo>
                    <a:pt x="458" y="172"/>
                  </a:moveTo>
                  <a:cubicBezTo>
                    <a:pt x="902" y="172"/>
                    <a:pt x="1111" y="420"/>
                    <a:pt x="1111" y="799"/>
                  </a:cubicBezTo>
                  <a:cubicBezTo>
                    <a:pt x="1111" y="1230"/>
                    <a:pt x="876" y="1478"/>
                    <a:pt x="432" y="1478"/>
                  </a:cubicBezTo>
                  <a:cubicBezTo>
                    <a:pt x="354" y="1478"/>
                    <a:pt x="288" y="1478"/>
                    <a:pt x="210" y="1465"/>
                  </a:cubicBezTo>
                  <a:lnTo>
                    <a:pt x="210" y="198"/>
                  </a:lnTo>
                  <a:cubicBezTo>
                    <a:pt x="301" y="172"/>
                    <a:pt x="380" y="172"/>
                    <a:pt x="458" y="172"/>
                  </a:cubicBezTo>
                  <a:close/>
                  <a:moveTo>
                    <a:pt x="504" y="0"/>
                  </a:moveTo>
                  <a:cubicBezTo>
                    <a:pt x="484" y="0"/>
                    <a:pt x="465" y="1"/>
                    <a:pt x="445" y="2"/>
                  </a:cubicBezTo>
                  <a:cubicBezTo>
                    <a:pt x="301" y="2"/>
                    <a:pt x="158" y="15"/>
                    <a:pt x="1" y="41"/>
                  </a:cubicBezTo>
                  <a:lnTo>
                    <a:pt x="1" y="1622"/>
                  </a:lnTo>
                  <a:cubicBezTo>
                    <a:pt x="132" y="1648"/>
                    <a:pt x="262" y="1648"/>
                    <a:pt x="380" y="1648"/>
                  </a:cubicBezTo>
                  <a:cubicBezTo>
                    <a:pt x="398" y="1649"/>
                    <a:pt x="417" y="1649"/>
                    <a:pt x="436" y="1649"/>
                  </a:cubicBezTo>
                  <a:cubicBezTo>
                    <a:pt x="678" y="1649"/>
                    <a:pt x="916" y="1570"/>
                    <a:pt x="1098" y="1413"/>
                  </a:cubicBezTo>
                  <a:cubicBezTo>
                    <a:pt x="1255" y="1243"/>
                    <a:pt x="1347" y="1021"/>
                    <a:pt x="1333" y="786"/>
                  </a:cubicBezTo>
                  <a:cubicBezTo>
                    <a:pt x="1347" y="564"/>
                    <a:pt x="1255" y="355"/>
                    <a:pt x="1098" y="211"/>
                  </a:cubicBezTo>
                  <a:cubicBezTo>
                    <a:pt x="931" y="67"/>
                    <a:pt x="719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5433227" y="3331819"/>
              <a:ext cx="7301" cy="56358"/>
            </a:xfrm>
            <a:custGeom>
              <a:rect b="b" l="l" r="r" t="t"/>
              <a:pathLst>
                <a:path extrusionOk="0" h="1621" w="210">
                  <a:moveTo>
                    <a:pt x="1" y="1"/>
                  </a:moveTo>
                  <a:lnTo>
                    <a:pt x="1" y="1621"/>
                  </a:lnTo>
                  <a:lnTo>
                    <a:pt x="210" y="1621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5460937" y="3331297"/>
              <a:ext cx="36367" cy="56428"/>
            </a:xfrm>
            <a:custGeom>
              <a:rect b="b" l="l" r="r" t="t"/>
              <a:pathLst>
                <a:path extrusionOk="0" h="1623" w="1046">
                  <a:moveTo>
                    <a:pt x="353" y="167"/>
                  </a:moveTo>
                  <a:cubicBezTo>
                    <a:pt x="374" y="167"/>
                    <a:pt x="396" y="169"/>
                    <a:pt x="419" y="173"/>
                  </a:cubicBezTo>
                  <a:cubicBezTo>
                    <a:pt x="628" y="173"/>
                    <a:pt x="785" y="290"/>
                    <a:pt x="785" y="473"/>
                  </a:cubicBezTo>
                  <a:cubicBezTo>
                    <a:pt x="785" y="656"/>
                    <a:pt x="641" y="774"/>
                    <a:pt x="419" y="774"/>
                  </a:cubicBezTo>
                  <a:lnTo>
                    <a:pt x="210" y="774"/>
                  </a:lnTo>
                  <a:lnTo>
                    <a:pt x="210" y="186"/>
                  </a:lnTo>
                  <a:cubicBezTo>
                    <a:pt x="256" y="177"/>
                    <a:pt x="302" y="167"/>
                    <a:pt x="353" y="167"/>
                  </a:cubicBezTo>
                  <a:close/>
                  <a:moveTo>
                    <a:pt x="454" y="1"/>
                  </a:moveTo>
                  <a:cubicBezTo>
                    <a:pt x="438" y="1"/>
                    <a:pt x="422" y="2"/>
                    <a:pt x="406" y="3"/>
                  </a:cubicBezTo>
                  <a:cubicBezTo>
                    <a:pt x="262" y="3"/>
                    <a:pt x="131" y="16"/>
                    <a:pt x="1" y="42"/>
                  </a:cubicBezTo>
                  <a:lnTo>
                    <a:pt x="1" y="1623"/>
                  </a:lnTo>
                  <a:lnTo>
                    <a:pt x="210" y="1623"/>
                  </a:lnTo>
                  <a:lnTo>
                    <a:pt x="210" y="930"/>
                  </a:lnTo>
                  <a:lnTo>
                    <a:pt x="406" y="930"/>
                  </a:lnTo>
                  <a:cubicBezTo>
                    <a:pt x="589" y="930"/>
                    <a:pt x="680" y="1022"/>
                    <a:pt x="732" y="1244"/>
                  </a:cubicBezTo>
                  <a:cubicBezTo>
                    <a:pt x="745" y="1375"/>
                    <a:pt x="785" y="1505"/>
                    <a:pt x="837" y="1623"/>
                  </a:cubicBezTo>
                  <a:lnTo>
                    <a:pt x="1046" y="1623"/>
                  </a:lnTo>
                  <a:cubicBezTo>
                    <a:pt x="994" y="1479"/>
                    <a:pt x="954" y="1335"/>
                    <a:pt x="928" y="1179"/>
                  </a:cubicBezTo>
                  <a:cubicBezTo>
                    <a:pt x="915" y="1035"/>
                    <a:pt x="824" y="917"/>
                    <a:pt x="693" y="852"/>
                  </a:cubicBezTo>
                  <a:cubicBezTo>
                    <a:pt x="876" y="800"/>
                    <a:pt x="994" y="630"/>
                    <a:pt x="994" y="447"/>
                  </a:cubicBezTo>
                  <a:cubicBezTo>
                    <a:pt x="994" y="329"/>
                    <a:pt x="954" y="212"/>
                    <a:pt x="863" y="134"/>
                  </a:cubicBezTo>
                  <a:cubicBezTo>
                    <a:pt x="746" y="51"/>
                    <a:pt x="597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5513645" y="3331819"/>
              <a:ext cx="31360" cy="56358"/>
            </a:xfrm>
            <a:custGeom>
              <a:rect b="b" l="l" r="r" t="t"/>
              <a:pathLst>
                <a:path extrusionOk="0" h="1621" w="902">
                  <a:moveTo>
                    <a:pt x="0" y="1"/>
                  </a:moveTo>
                  <a:lnTo>
                    <a:pt x="0" y="1621"/>
                  </a:lnTo>
                  <a:lnTo>
                    <a:pt x="901" y="1621"/>
                  </a:lnTo>
                  <a:lnTo>
                    <a:pt x="901" y="1451"/>
                  </a:lnTo>
                  <a:lnTo>
                    <a:pt x="209" y="1451"/>
                  </a:lnTo>
                  <a:lnTo>
                    <a:pt x="209" y="863"/>
                  </a:lnTo>
                  <a:lnTo>
                    <a:pt x="836" y="863"/>
                  </a:lnTo>
                  <a:lnTo>
                    <a:pt x="823" y="693"/>
                  </a:lnTo>
                  <a:lnTo>
                    <a:pt x="209" y="693"/>
                  </a:lnTo>
                  <a:lnTo>
                    <a:pt x="209" y="184"/>
                  </a:lnTo>
                  <a:lnTo>
                    <a:pt x="862" y="184"/>
                  </a:lnTo>
                  <a:lnTo>
                    <a:pt x="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5557730" y="3330880"/>
              <a:ext cx="44050" cy="58270"/>
            </a:xfrm>
            <a:custGeom>
              <a:rect b="b" l="l" r="r" t="t"/>
              <a:pathLst>
                <a:path extrusionOk="0" h="1676" w="1267">
                  <a:moveTo>
                    <a:pt x="843" y="1"/>
                  </a:moveTo>
                  <a:cubicBezTo>
                    <a:pt x="381" y="1"/>
                    <a:pt x="13" y="395"/>
                    <a:pt x="38" y="851"/>
                  </a:cubicBezTo>
                  <a:cubicBezTo>
                    <a:pt x="1" y="1294"/>
                    <a:pt x="355" y="1675"/>
                    <a:pt x="792" y="1675"/>
                  </a:cubicBezTo>
                  <a:cubicBezTo>
                    <a:pt x="806" y="1675"/>
                    <a:pt x="821" y="1675"/>
                    <a:pt x="835" y="1674"/>
                  </a:cubicBezTo>
                  <a:cubicBezTo>
                    <a:pt x="992" y="1674"/>
                    <a:pt x="1136" y="1648"/>
                    <a:pt x="1266" y="1596"/>
                  </a:cubicBezTo>
                  <a:lnTo>
                    <a:pt x="1227" y="1426"/>
                  </a:lnTo>
                  <a:cubicBezTo>
                    <a:pt x="1110" y="1465"/>
                    <a:pt x="1005" y="1491"/>
                    <a:pt x="888" y="1491"/>
                  </a:cubicBezTo>
                  <a:cubicBezTo>
                    <a:pt x="496" y="1491"/>
                    <a:pt x="261" y="1230"/>
                    <a:pt x="261" y="838"/>
                  </a:cubicBezTo>
                  <a:cubicBezTo>
                    <a:pt x="261" y="420"/>
                    <a:pt x="509" y="172"/>
                    <a:pt x="888" y="172"/>
                  </a:cubicBezTo>
                  <a:cubicBezTo>
                    <a:pt x="1005" y="172"/>
                    <a:pt x="1123" y="198"/>
                    <a:pt x="1214" y="237"/>
                  </a:cubicBezTo>
                  <a:lnTo>
                    <a:pt x="1266" y="80"/>
                  </a:lnTo>
                  <a:cubicBezTo>
                    <a:pt x="1149" y="28"/>
                    <a:pt x="1018" y="2"/>
                    <a:pt x="888" y="2"/>
                  </a:cubicBezTo>
                  <a:cubicBezTo>
                    <a:pt x="873" y="1"/>
                    <a:pt x="858" y="1"/>
                    <a:pt x="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5614471" y="3331819"/>
              <a:ext cx="41825" cy="56358"/>
            </a:xfrm>
            <a:custGeom>
              <a:rect b="b" l="l" r="r" t="t"/>
              <a:pathLst>
                <a:path extrusionOk="0" h="1621" w="1203">
                  <a:moveTo>
                    <a:pt x="0" y="1"/>
                  </a:moveTo>
                  <a:lnTo>
                    <a:pt x="0" y="184"/>
                  </a:lnTo>
                  <a:lnTo>
                    <a:pt x="497" y="184"/>
                  </a:lnTo>
                  <a:lnTo>
                    <a:pt x="497" y="1621"/>
                  </a:lnTo>
                  <a:lnTo>
                    <a:pt x="706" y="1621"/>
                  </a:lnTo>
                  <a:lnTo>
                    <a:pt x="706" y="184"/>
                  </a:lnTo>
                  <a:lnTo>
                    <a:pt x="1202" y="184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5664432" y="3330915"/>
              <a:ext cx="51352" cy="58166"/>
            </a:xfrm>
            <a:custGeom>
              <a:rect b="b" l="l" r="r" t="t"/>
              <a:pathLst>
                <a:path extrusionOk="0" h="1673" w="1477">
                  <a:moveTo>
                    <a:pt x="745" y="171"/>
                  </a:moveTo>
                  <a:cubicBezTo>
                    <a:pt x="1098" y="171"/>
                    <a:pt x="1254" y="497"/>
                    <a:pt x="1254" y="824"/>
                  </a:cubicBezTo>
                  <a:cubicBezTo>
                    <a:pt x="1254" y="1190"/>
                    <a:pt x="1071" y="1503"/>
                    <a:pt x="745" y="1503"/>
                  </a:cubicBezTo>
                  <a:cubicBezTo>
                    <a:pt x="405" y="1503"/>
                    <a:pt x="222" y="1190"/>
                    <a:pt x="222" y="850"/>
                  </a:cubicBezTo>
                  <a:cubicBezTo>
                    <a:pt x="222" y="497"/>
                    <a:pt x="392" y="171"/>
                    <a:pt x="745" y="171"/>
                  </a:cubicBezTo>
                  <a:close/>
                  <a:moveTo>
                    <a:pt x="745" y="1"/>
                  </a:moveTo>
                  <a:cubicBezTo>
                    <a:pt x="327" y="1"/>
                    <a:pt x="0" y="367"/>
                    <a:pt x="0" y="850"/>
                  </a:cubicBezTo>
                  <a:cubicBezTo>
                    <a:pt x="0" y="1346"/>
                    <a:pt x="314" y="1673"/>
                    <a:pt x="732" y="1673"/>
                  </a:cubicBezTo>
                  <a:cubicBezTo>
                    <a:pt x="1137" y="1673"/>
                    <a:pt x="1476" y="1372"/>
                    <a:pt x="1476" y="824"/>
                  </a:cubicBezTo>
                  <a:cubicBezTo>
                    <a:pt x="1476" y="340"/>
                    <a:pt x="1176" y="1"/>
                    <a:pt x="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5732994" y="3331297"/>
              <a:ext cx="36819" cy="56428"/>
            </a:xfrm>
            <a:custGeom>
              <a:rect b="b" l="l" r="r" t="t"/>
              <a:pathLst>
                <a:path extrusionOk="0" h="1623" w="1059">
                  <a:moveTo>
                    <a:pt x="359" y="167"/>
                  </a:moveTo>
                  <a:cubicBezTo>
                    <a:pt x="379" y="167"/>
                    <a:pt x="400" y="169"/>
                    <a:pt x="419" y="173"/>
                  </a:cubicBezTo>
                  <a:cubicBezTo>
                    <a:pt x="641" y="173"/>
                    <a:pt x="785" y="290"/>
                    <a:pt x="785" y="473"/>
                  </a:cubicBezTo>
                  <a:cubicBezTo>
                    <a:pt x="785" y="656"/>
                    <a:pt x="641" y="774"/>
                    <a:pt x="419" y="774"/>
                  </a:cubicBezTo>
                  <a:lnTo>
                    <a:pt x="210" y="774"/>
                  </a:lnTo>
                  <a:lnTo>
                    <a:pt x="210" y="186"/>
                  </a:lnTo>
                  <a:cubicBezTo>
                    <a:pt x="256" y="177"/>
                    <a:pt x="309" y="167"/>
                    <a:pt x="359" y="167"/>
                  </a:cubicBezTo>
                  <a:close/>
                  <a:moveTo>
                    <a:pt x="457" y="1"/>
                  </a:moveTo>
                  <a:cubicBezTo>
                    <a:pt x="440" y="1"/>
                    <a:pt x="423" y="2"/>
                    <a:pt x="406" y="3"/>
                  </a:cubicBezTo>
                  <a:cubicBezTo>
                    <a:pt x="262" y="3"/>
                    <a:pt x="131" y="16"/>
                    <a:pt x="1" y="42"/>
                  </a:cubicBezTo>
                  <a:lnTo>
                    <a:pt x="1" y="1623"/>
                  </a:lnTo>
                  <a:lnTo>
                    <a:pt x="210" y="1623"/>
                  </a:lnTo>
                  <a:lnTo>
                    <a:pt x="210" y="930"/>
                  </a:lnTo>
                  <a:lnTo>
                    <a:pt x="406" y="930"/>
                  </a:lnTo>
                  <a:cubicBezTo>
                    <a:pt x="602" y="930"/>
                    <a:pt x="680" y="1022"/>
                    <a:pt x="732" y="1244"/>
                  </a:cubicBezTo>
                  <a:cubicBezTo>
                    <a:pt x="758" y="1375"/>
                    <a:pt x="785" y="1505"/>
                    <a:pt x="837" y="1623"/>
                  </a:cubicBezTo>
                  <a:lnTo>
                    <a:pt x="1059" y="1623"/>
                  </a:lnTo>
                  <a:cubicBezTo>
                    <a:pt x="994" y="1479"/>
                    <a:pt x="954" y="1335"/>
                    <a:pt x="928" y="1179"/>
                  </a:cubicBezTo>
                  <a:cubicBezTo>
                    <a:pt x="915" y="1035"/>
                    <a:pt x="824" y="917"/>
                    <a:pt x="693" y="852"/>
                  </a:cubicBezTo>
                  <a:cubicBezTo>
                    <a:pt x="876" y="800"/>
                    <a:pt x="994" y="630"/>
                    <a:pt x="994" y="447"/>
                  </a:cubicBezTo>
                  <a:cubicBezTo>
                    <a:pt x="1007" y="329"/>
                    <a:pt x="954" y="212"/>
                    <a:pt x="876" y="134"/>
                  </a:cubicBezTo>
                  <a:cubicBezTo>
                    <a:pt x="747" y="51"/>
                    <a:pt x="607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5639886" y="3490359"/>
              <a:ext cx="49092" cy="178044"/>
            </a:xfrm>
            <a:custGeom>
              <a:rect b="b" l="l" r="r" t="t"/>
              <a:pathLst>
                <a:path extrusionOk="0" h="5121" w="1412">
                  <a:moveTo>
                    <a:pt x="1" y="0"/>
                  </a:moveTo>
                  <a:lnTo>
                    <a:pt x="1" y="5121"/>
                  </a:lnTo>
                  <a:lnTo>
                    <a:pt x="1412" y="5121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5638982" y="3490359"/>
              <a:ext cx="26389" cy="178044"/>
            </a:xfrm>
            <a:custGeom>
              <a:rect b="b" l="l" r="r" t="t"/>
              <a:pathLst>
                <a:path extrusionOk="0" h="5121" w="759">
                  <a:moveTo>
                    <a:pt x="1" y="0"/>
                  </a:moveTo>
                  <a:lnTo>
                    <a:pt x="1" y="5121"/>
                  </a:lnTo>
                  <a:lnTo>
                    <a:pt x="758" y="5121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5583562" y="3490359"/>
              <a:ext cx="263468" cy="37271"/>
            </a:xfrm>
            <a:custGeom>
              <a:rect b="b" l="l" r="r" t="t"/>
              <a:pathLst>
                <a:path extrusionOk="0" h="1072" w="7578">
                  <a:moveTo>
                    <a:pt x="1" y="0"/>
                  </a:moveTo>
                  <a:lnTo>
                    <a:pt x="1" y="1071"/>
                  </a:lnTo>
                  <a:lnTo>
                    <a:pt x="7578" y="1071"/>
                  </a:lnTo>
                  <a:lnTo>
                    <a:pt x="75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5639886" y="3490359"/>
              <a:ext cx="230300" cy="37271"/>
            </a:xfrm>
            <a:custGeom>
              <a:rect b="b" l="l" r="r" t="t"/>
              <a:pathLst>
                <a:path extrusionOk="0" h="1072" w="6624">
                  <a:moveTo>
                    <a:pt x="1" y="0"/>
                  </a:moveTo>
                  <a:lnTo>
                    <a:pt x="1" y="1071"/>
                  </a:lnTo>
                  <a:lnTo>
                    <a:pt x="6624" y="1071"/>
                  </a:lnTo>
                  <a:lnTo>
                    <a:pt x="66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5165273" y="3490359"/>
              <a:ext cx="49544" cy="178044"/>
            </a:xfrm>
            <a:custGeom>
              <a:rect b="b" l="l" r="r" t="t"/>
              <a:pathLst>
                <a:path extrusionOk="0" h="5121" w="1425">
                  <a:moveTo>
                    <a:pt x="0" y="0"/>
                  </a:moveTo>
                  <a:lnTo>
                    <a:pt x="0" y="5121"/>
                  </a:lnTo>
                  <a:lnTo>
                    <a:pt x="1424" y="5121"/>
                  </a:lnTo>
                  <a:lnTo>
                    <a:pt x="1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5164369" y="3490359"/>
              <a:ext cx="26354" cy="178044"/>
            </a:xfrm>
            <a:custGeom>
              <a:rect b="b" l="l" r="r" t="t"/>
              <a:pathLst>
                <a:path extrusionOk="0" h="5121" w="758">
                  <a:moveTo>
                    <a:pt x="0" y="0"/>
                  </a:moveTo>
                  <a:lnTo>
                    <a:pt x="0" y="5121"/>
                  </a:lnTo>
                  <a:lnTo>
                    <a:pt x="758" y="5121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5109401" y="3490359"/>
              <a:ext cx="263468" cy="37271"/>
            </a:xfrm>
            <a:custGeom>
              <a:rect b="b" l="l" r="r" t="t"/>
              <a:pathLst>
                <a:path extrusionOk="0" h="1072" w="7578">
                  <a:moveTo>
                    <a:pt x="1" y="0"/>
                  </a:moveTo>
                  <a:lnTo>
                    <a:pt x="1" y="1071"/>
                  </a:lnTo>
                  <a:lnTo>
                    <a:pt x="7577" y="1071"/>
                  </a:lnTo>
                  <a:lnTo>
                    <a:pt x="7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5165273" y="3490359"/>
              <a:ext cx="230752" cy="37271"/>
            </a:xfrm>
            <a:custGeom>
              <a:rect b="b" l="l" r="r" t="t"/>
              <a:pathLst>
                <a:path extrusionOk="0" h="1072" w="6637">
                  <a:moveTo>
                    <a:pt x="0" y="0"/>
                  </a:moveTo>
                  <a:lnTo>
                    <a:pt x="0" y="1071"/>
                  </a:lnTo>
                  <a:lnTo>
                    <a:pt x="6637" y="1071"/>
                  </a:lnTo>
                  <a:lnTo>
                    <a:pt x="66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27"/>
          <p:cNvSpPr txBox="1"/>
          <p:nvPr>
            <p:ph type="title"/>
          </p:nvPr>
        </p:nvSpPr>
        <p:spPr>
          <a:xfrm>
            <a:off x="3998300" y="3069075"/>
            <a:ext cx="36822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27"/>
          <p:cNvSpPr txBox="1"/>
          <p:nvPr>
            <p:ph idx="2" type="title"/>
          </p:nvPr>
        </p:nvSpPr>
        <p:spPr>
          <a:xfrm>
            <a:off x="4098000" y="1890725"/>
            <a:ext cx="1347000" cy="10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94" name="Google Shape;794;p27"/>
          <p:cNvSpPr/>
          <p:nvPr/>
        </p:nvSpPr>
        <p:spPr>
          <a:xfrm>
            <a:off x="2344425" y="768288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7"/>
          <p:cNvSpPr/>
          <p:nvPr/>
        </p:nvSpPr>
        <p:spPr>
          <a:xfrm>
            <a:off x="829475" y="1983184"/>
            <a:ext cx="285578" cy="290651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7"/>
          <p:cNvSpPr/>
          <p:nvPr/>
        </p:nvSpPr>
        <p:spPr>
          <a:xfrm>
            <a:off x="1115050" y="3739263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7" name="Google Shape;797;p27"/>
          <p:cNvGrpSpPr/>
          <p:nvPr/>
        </p:nvGrpSpPr>
        <p:grpSpPr>
          <a:xfrm>
            <a:off x="6922488" y="4057088"/>
            <a:ext cx="212225" cy="212525"/>
            <a:chOff x="5462525" y="6910750"/>
            <a:chExt cx="212225" cy="212525"/>
          </a:xfrm>
        </p:grpSpPr>
        <p:sp>
          <p:nvSpPr>
            <p:cNvPr id="798" name="Google Shape;798;p27"/>
            <p:cNvSpPr/>
            <p:nvPr/>
          </p:nvSpPr>
          <p:spPr>
            <a:xfrm>
              <a:off x="5562300" y="6910750"/>
              <a:ext cx="12675" cy="80150"/>
            </a:xfrm>
            <a:custGeom>
              <a:rect b="b" l="l" r="r" t="t"/>
              <a:pathLst>
                <a:path extrusionOk="0" h="3206" w="507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5562300" y="7043150"/>
              <a:ext cx="12675" cy="80125"/>
            </a:xfrm>
            <a:custGeom>
              <a:rect b="b" l="l" r="r" t="t"/>
              <a:pathLst>
                <a:path extrusionOk="0" h="3205" w="507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55946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5462525" y="7010525"/>
              <a:ext cx="80125" cy="12400"/>
            </a:xfrm>
            <a:custGeom>
              <a:rect b="b" l="l" r="r" t="t"/>
              <a:pathLst>
                <a:path extrusionOk="0" h="496" w="3205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5508350" y="6957000"/>
              <a:ext cx="48075" cy="46775"/>
            </a:xfrm>
            <a:custGeom>
              <a:rect b="b" l="l" r="r" t="t"/>
              <a:pathLst>
                <a:path extrusionOk="0" h="1871" w="1923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5580850" y="7029800"/>
              <a:ext cx="47825" cy="46875"/>
            </a:xfrm>
            <a:custGeom>
              <a:rect b="b" l="l" r="r" t="t"/>
              <a:pathLst>
                <a:path extrusionOk="0" h="1875" w="1913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5580850" y="6957000"/>
              <a:ext cx="47825" cy="46675"/>
            </a:xfrm>
            <a:custGeom>
              <a:rect b="b" l="l" r="r" t="t"/>
              <a:pathLst>
                <a:path extrusionOk="0" h="1867" w="1913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5508350" y="7029800"/>
              <a:ext cx="48075" cy="46875"/>
            </a:xfrm>
            <a:custGeom>
              <a:rect b="b" l="l" r="r" t="t"/>
              <a:pathLst>
                <a:path extrusionOk="0" h="1875" w="1923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27"/>
          <p:cNvSpPr/>
          <p:nvPr/>
        </p:nvSpPr>
        <p:spPr>
          <a:xfrm>
            <a:off x="7976913" y="2459313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7"/>
          <p:cNvSpPr/>
          <p:nvPr/>
        </p:nvSpPr>
        <p:spPr>
          <a:xfrm>
            <a:off x="1676400" y="3371850"/>
            <a:ext cx="1926900" cy="225000"/>
          </a:xfrm>
          <a:prstGeom prst="roundRect">
            <a:avLst>
              <a:gd fmla="val 50000" name="adj"/>
            </a:avLst>
          </a:prstGeom>
          <a:solidFill>
            <a:srgbClr val="7DCAD4">
              <a:alpha val="52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8" name="Google Shape;808;p27"/>
          <p:cNvGrpSpPr/>
          <p:nvPr/>
        </p:nvGrpSpPr>
        <p:grpSpPr>
          <a:xfrm rot="1400749">
            <a:off x="2205195" y="1727499"/>
            <a:ext cx="1409239" cy="1840917"/>
            <a:chOff x="4062275" y="5769925"/>
            <a:chExt cx="999200" cy="1305275"/>
          </a:xfrm>
        </p:grpSpPr>
        <p:sp>
          <p:nvSpPr>
            <p:cNvPr id="809" name="Google Shape;809;p27"/>
            <p:cNvSpPr/>
            <p:nvPr/>
          </p:nvSpPr>
          <p:spPr>
            <a:xfrm>
              <a:off x="4062275" y="5769925"/>
              <a:ext cx="799925" cy="558250"/>
            </a:xfrm>
            <a:custGeom>
              <a:rect b="b" l="l" r="r" t="t"/>
              <a:pathLst>
                <a:path extrusionOk="0" h="22330" w="31997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4074075" y="5770000"/>
              <a:ext cx="788125" cy="558175"/>
            </a:xfrm>
            <a:custGeom>
              <a:rect b="b" l="l" r="r" t="t"/>
              <a:pathLst>
                <a:path extrusionOk="0" h="22327" w="31525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4083650" y="6074050"/>
              <a:ext cx="887050" cy="1001150"/>
            </a:xfrm>
            <a:custGeom>
              <a:rect b="b" l="l" r="r" t="t"/>
              <a:pathLst>
                <a:path extrusionOk="0" h="40046" w="35482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4480500" y="6086225"/>
              <a:ext cx="111600" cy="76375"/>
            </a:xfrm>
            <a:custGeom>
              <a:rect b="b" l="l" r="r" t="t"/>
              <a:pathLst>
                <a:path extrusionOk="0" h="3055" w="4464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4679200" y="6009150"/>
              <a:ext cx="116125" cy="64925"/>
            </a:xfrm>
            <a:custGeom>
              <a:rect b="b" l="l" r="r" t="t"/>
              <a:pathLst>
                <a:path extrusionOk="0" h="2597" w="4645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4691025" y="6028225"/>
              <a:ext cx="369900" cy="862875"/>
            </a:xfrm>
            <a:custGeom>
              <a:rect b="b" l="l" r="r" t="t"/>
              <a:pathLst>
                <a:path extrusionOk="0" h="34515" w="14796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4790800" y="5991625"/>
              <a:ext cx="270675" cy="862375"/>
            </a:xfrm>
            <a:custGeom>
              <a:rect b="b" l="l" r="r" t="t"/>
              <a:pathLst>
                <a:path extrusionOk="0" h="34495" w="10827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4190175" y="5900425"/>
              <a:ext cx="100350" cy="127650"/>
            </a:xfrm>
            <a:custGeom>
              <a:rect b="b" l="l" r="r" t="t"/>
              <a:pathLst>
                <a:path extrusionOk="0" h="5106" w="4014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4628900" y="5925925"/>
              <a:ext cx="300" cy="25"/>
            </a:xfrm>
            <a:custGeom>
              <a:rect b="b" l="l" r="r" t="t"/>
              <a:pathLst>
                <a:path extrusionOk="0" h="1" w="12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4550200" y="5899675"/>
              <a:ext cx="128750" cy="84825"/>
            </a:xfrm>
            <a:custGeom>
              <a:rect b="b" l="l" r="r" t="t"/>
              <a:pathLst>
                <a:path extrusionOk="0" h="3393" w="515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4612325" y="5967800"/>
              <a:ext cx="300" cy="1525"/>
            </a:xfrm>
            <a:custGeom>
              <a:rect b="b" l="l" r="r" t="t"/>
              <a:pathLst>
                <a:path extrusionOk="0" h="61" w="12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4474325" y="5870850"/>
              <a:ext cx="575" cy="25"/>
            </a:xfrm>
            <a:custGeom>
              <a:rect b="b" l="l" r="r" t="t"/>
              <a:pathLst>
                <a:path extrusionOk="0" h="1" w="23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4445925" y="5844375"/>
              <a:ext cx="77600" cy="43375"/>
            </a:xfrm>
            <a:custGeom>
              <a:rect b="b" l="l" r="r" t="t"/>
              <a:pathLst>
                <a:path extrusionOk="0" h="1735" w="3104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4451200" y="5873225"/>
              <a:ext cx="1225" cy="450"/>
            </a:xfrm>
            <a:custGeom>
              <a:rect b="b" l="l" r="r" t="t"/>
              <a:pathLst>
                <a:path extrusionOk="0" h="18" w="49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4116250" y="6159425"/>
              <a:ext cx="43575" cy="50975"/>
            </a:xfrm>
            <a:custGeom>
              <a:rect b="b" l="l" r="r" t="t"/>
              <a:pathLst>
                <a:path extrusionOk="0" h="2039" w="1743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4213200" y="5831900"/>
              <a:ext cx="45575" cy="46075"/>
            </a:xfrm>
            <a:custGeom>
              <a:rect b="b" l="l" r="r" t="t"/>
              <a:pathLst>
                <a:path extrusionOk="0" h="1843" w="1823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4253675" y="5811375"/>
              <a:ext cx="18875" cy="19125"/>
            </a:xfrm>
            <a:custGeom>
              <a:rect b="b" l="l" r="r" t="t"/>
              <a:pathLst>
                <a:path extrusionOk="0" h="765" w="755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4149700" y="6069450"/>
              <a:ext cx="25300" cy="24950"/>
            </a:xfrm>
            <a:custGeom>
              <a:rect b="b" l="l" r="r" t="t"/>
              <a:pathLst>
                <a:path extrusionOk="0" h="998" w="1012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4348125" y="5918400"/>
              <a:ext cx="43300" cy="42325"/>
            </a:xfrm>
            <a:custGeom>
              <a:rect b="b" l="l" r="r" t="t"/>
              <a:pathLst>
                <a:path extrusionOk="0" h="1693" w="1732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4334350" y="5976425"/>
              <a:ext cx="24475" cy="24100"/>
            </a:xfrm>
            <a:custGeom>
              <a:rect b="b" l="l" r="r" t="t"/>
              <a:pathLst>
                <a:path extrusionOk="0" h="964" w="979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4518450" y="6015775"/>
              <a:ext cx="21950" cy="22000"/>
            </a:xfrm>
            <a:custGeom>
              <a:rect b="b" l="l" r="r" t="t"/>
              <a:pathLst>
                <a:path extrusionOk="0" h="880" w="878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4556100" y="5835775"/>
              <a:ext cx="31225" cy="31525"/>
            </a:xfrm>
            <a:custGeom>
              <a:rect b="b" l="l" r="r" t="t"/>
              <a:pathLst>
                <a:path extrusionOk="0" h="1261" w="1249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4605475" y="5863200"/>
              <a:ext cx="14250" cy="10150"/>
            </a:xfrm>
            <a:custGeom>
              <a:rect b="b" l="l" r="r" t="t"/>
              <a:pathLst>
                <a:path extrusionOk="0" h="406" w="57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4750050" y="5957725"/>
              <a:ext cx="19400" cy="18925"/>
            </a:xfrm>
            <a:custGeom>
              <a:rect b="b" l="l" r="r" t="t"/>
              <a:pathLst>
                <a:path extrusionOk="0" h="757" w="776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4182575" y="6218775"/>
              <a:ext cx="511000" cy="824675"/>
            </a:xfrm>
            <a:custGeom>
              <a:rect b="b" l="l" r="r" t="t"/>
              <a:pathLst>
                <a:path extrusionOk="0" h="32987" w="2044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4381275" y="6130500"/>
              <a:ext cx="469400" cy="845500"/>
            </a:xfrm>
            <a:custGeom>
              <a:rect b="b" l="l" r="r" t="t"/>
              <a:pathLst>
                <a:path extrusionOk="0" h="33820" w="18776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4579725" y="6041975"/>
              <a:ext cx="390700" cy="873875"/>
            </a:xfrm>
            <a:custGeom>
              <a:rect b="b" l="l" r="r" t="t"/>
              <a:pathLst>
                <a:path extrusionOk="0" h="34955" w="15628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27"/>
          <p:cNvGrpSpPr/>
          <p:nvPr/>
        </p:nvGrpSpPr>
        <p:grpSpPr>
          <a:xfrm>
            <a:off x="1664904" y="1802111"/>
            <a:ext cx="803505" cy="1691684"/>
            <a:chOff x="1727804" y="1725911"/>
            <a:chExt cx="803505" cy="1691684"/>
          </a:xfrm>
        </p:grpSpPr>
        <p:sp>
          <p:nvSpPr>
            <p:cNvPr id="837" name="Google Shape;837;p27"/>
            <p:cNvSpPr/>
            <p:nvPr/>
          </p:nvSpPr>
          <p:spPr>
            <a:xfrm>
              <a:off x="2087946" y="1725911"/>
              <a:ext cx="81629" cy="709747"/>
            </a:xfrm>
            <a:custGeom>
              <a:rect b="b" l="l" r="r" t="t"/>
              <a:pathLst>
                <a:path extrusionOk="0" h="15155" w="1743">
                  <a:moveTo>
                    <a:pt x="0" y="0"/>
                  </a:moveTo>
                  <a:lnTo>
                    <a:pt x="0" y="15155"/>
                  </a:lnTo>
                  <a:lnTo>
                    <a:pt x="1743" y="15155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1769907" y="2435096"/>
              <a:ext cx="719254" cy="967794"/>
            </a:xfrm>
            <a:custGeom>
              <a:rect b="b" l="l" r="r" t="t"/>
              <a:pathLst>
                <a:path extrusionOk="0" h="20665" w="15358">
                  <a:moveTo>
                    <a:pt x="1" y="1"/>
                  </a:moveTo>
                  <a:lnTo>
                    <a:pt x="2564" y="20664"/>
                  </a:lnTo>
                  <a:lnTo>
                    <a:pt x="12783" y="20664"/>
                  </a:lnTo>
                  <a:lnTo>
                    <a:pt x="15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1727804" y="2382971"/>
              <a:ext cx="803505" cy="104811"/>
            </a:xfrm>
            <a:custGeom>
              <a:rect b="b" l="l" r="r" t="t"/>
              <a:pathLst>
                <a:path extrusionOk="0" h="2238" w="17157">
                  <a:moveTo>
                    <a:pt x="753" y="1"/>
                  </a:moveTo>
                  <a:cubicBezTo>
                    <a:pt x="337" y="1"/>
                    <a:pt x="0" y="338"/>
                    <a:pt x="0" y="754"/>
                  </a:cubicBezTo>
                  <a:lnTo>
                    <a:pt x="0" y="1473"/>
                  </a:lnTo>
                  <a:cubicBezTo>
                    <a:pt x="0" y="1901"/>
                    <a:pt x="337" y="2238"/>
                    <a:pt x="753" y="2238"/>
                  </a:cubicBezTo>
                  <a:lnTo>
                    <a:pt x="16392" y="2238"/>
                  </a:lnTo>
                  <a:cubicBezTo>
                    <a:pt x="16819" y="2238"/>
                    <a:pt x="17156" y="1901"/>
                    <a:pt x="17156" y="1473"/>
                  </a:cubicBezTo>
                  <a:lnTo>
                    <a:pt x="17156" y="754"/>
                  </a:lnTo>
                  <a:cubicBezTo>
                    <a:pt x="17156" y="338"/>
                    <a:pt x="16819" y="1"/>
                    <a:pt x="16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1793604" y="2332439"/>
              <a:ext cx="671344" cy="126916"/>
            </a:xfrm>
            <a:custGeom>
              <a:rect b="b" l="l" r="r" t="t"/>
              <a:pathLst>
                <a:path extrusionOk="0" h="2710" w="14335">
                  <a:moveTo>
                    <a:pt x="754" y="0"/>
                  </a:moveTo>
                  <a:cubicBezTo>
                    <a:pt x="338" y="0"/>
                    <a:pt x="1" y="338"/>
                    <a:pt x="1" y="754"/>
                  </a:cubicBezTo>
                  <a:lnTo>
                    <a:pt x="1" y="1945"/>
                  </a:lnTo>
                  <a:cubicBezTo>
                    <a:pt x="1" y="2372"/>
                    <a:pt x="338" y="2710"/>
                    <a:pt x="754" y="2710"/>
                  </a:cubicBezTo>
                  <a:lnTo>
                    <a:pt x="13570" y="2710"/>
                  </a:lnTo>
                  <a:cubicBezTo>
                    <a:pt x="13997" y="2710"/>
                    <a:pt x="14335" y="2372"/>
                    <a:pt x="14335" y="1945"/>
                  </a:cubicBezTo>
                  <a:lnTo>
                    <a:pt x="14335" y="754"/>
                  </a:lnTo>
                  <a:cubicBezTo>
                    <a:pt x="14335" y="338"/>
                    <a:pt x="13997" y="0"/>
                    <a:pt x="13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2087946" y="2304527"/>
              <a:ext cx="82144" cy="27959"/>
            </a:xfrm>
            <a:custGeom>
              <a:rect b="b" l="l" r="r" t="t"/>
              <a:pathLst>
                <a:path extrusionOk="0" h="597" w="1754">
                  <a:moveTo>
                    <a:pt x="0" y="0"/>
                  </a:moveTo>
                  <a:lnTo>
                    <a:pt x="0" y="596"/>
                  </a:lnTo>
                  <a:lnTo>
                    <a:pt x="1754" y="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1793604" y="2367704"/>
              <a:ext cx="671344" cy="15314"/>
            </a:xfrm>
            <a:custGeom>
              <a:rect b="b" l="l" r="r" t="t"/>
              <a:pathLst>
                <a:path extrusionOk="0" h="327" w="14335">
                  <a:moveTo>
                    <a:pt x="1" y="1"/>
                  </a:moveTo>
                  <a:lnTo>
                    <a:pt x="1" y="327"/>
                  </a:lnTo>
                  <a:lnTo>
                    <a:pt x="14335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1776229" y="2487736"/>
              <a:ext cx="706094" cy="47441"/>
            </a:xfrm>
            <a:custGeom>
              <a:rect b="b" l="l" r="r" t="t"/>
              <a:pathLst>
                <a:path extrusionOk="0" h="1013" w="15077">
                  <a:moveTo>
                    <a:pt x="1" y="1"/>
                  </a:moveTo>
                  <a:lnTo>
                    <a:pt x="113" y="1013"/>
                  </a:lnTo>
                  <a:lnTo>
                    <a:pt x="150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1941548" y="2709394"/>
              <a:ext cx="374941" cy="374941"/>
            </a:xfrm>
            <a:custGeom>
              <a:rect b="b" l="l" r="r" t="t"/>
              <a:pathLst>
                <a:path extrusionOk="0" h="8006" w="8006">
                  <a:moveTo>
                    <a:pt x="4003" y="1"/>
                  </a:moveTo>
                  <a:cubicBezTo>
                    <a:pt x="1788" y="1"/>
                    <a:pt x="1" y="1788"/>
                    <a:pt x="1" y="4003"/>
                  </a:cubicBezTo>
                  <a:cubicBezTo>
                    <a:pt x="1" y="6218"/>
                    <a:pt x="1788" y="8005"/>
                    <a:pt x="4003" y="8005"/>
                  </a:cubicBezTo>
                  <a:cubicBezTo>
                    <a:pt x="6218" y="8005"/>
                    <a:pt x="8005" y="6218"/>
                    <a:pt x="8005" y="4003"/>
                  </a:cubicBezTo>
                  <a:cubicBezTo>
                    <a:pt x="8005" y="1788"/>
                    <a:pt x="6218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7"/>
            <p:cNvSpPr/>
            <p:nvPr/>
          </p:nvSpPr>
          <p:spPr>
            <a:xfrm>
              <a:off x="1793604" y="2627812"/>
              <a:ext cx="604467" cy="775078"/>
            </a:xfrm>
            <a:custGeom>
              <a:rect b="b" l="l" r="r" t="t"/>
              <a:pathLst>
                <a:path extrusionOk="0" h="16550" w="12907">
                  <a:moveTo>
                    <a:pt x="12907" y="11434"/>
                  </a:moveTo>
                  <a:lnTo>
                    <a:pt x="12904" y="11455"/>
                  </a:lnTo>
                  <a:lnTo>
                    <a:pt x="12904" y="11455"/>
                  </a:lnTo>
                  <a:cubicBezTo>
                    <a:pt x="12905" y="11448"/>
                    <a:pt x="12906" y="11441"/>
                    <a:pt x="12907" y="11434"/>
                  </a:cubicBezTo>
                  <a:close/>
                  <a:moveTo>
                    <a:pt x="1" y="0"/>
                  </a:moveTo>
                  <a:lnTo>
                    <a:pt x="2058" y="16549"/>
                  </a:lnTo>
                  <a:lnTo>
                    <a:pt x="12277" y="16549"/>
                  </a:lnTo>
                  <a:lnTo>
                    <a:pt x="12904" y="11455"/>
                  </a:lnTo>
                  <a:lnTo>
                    <a:pt x="12904" y="11455"/>
                  </a:lnTo>
                  <a:cubicBezTo>
                    <a:pt x="12700" y="13074"/>
                    <a:pt x="11290" y="14773"/>
                    <a:pt x="8931" y="14773"/>
                  </a:cubicBezTo>
                  <a:cubicBezTo>
                    <a:pt x="8153" y="14773"/>
                    <a:pt x="7272" y="14588"/>
                    <a:pt x="6296" y="14154"/>
                  </a:cubicBezTo>
                  <a:cubicBezTo>
                    <a:pt x="2339" y="12390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7"/>
            <p:cNvSpPr/>
            <p:nvPr/>
          </p:nvSpPr>
          <p:spPr>
            <a:xfrm>
              <a:off x="1873641" y="3372823"/>
              <a:ext cx="511270" cy="44772"/>
            </a:xfrm>
            <a:custGeom>
              <a:rect b="b" l="l" r="r" t="t"/>
              <a:pathLst>
                <a:path extrusionOk="0" h="956" w="10917">
                  <a:moveTo>
                    <a:pt x="473" y="0"/>
                  </a:moveTo>
                  <a:cubicBezTo>
                    <a:pt x="214" y="0"/>
                    <a:pt x="0" y="214"/>
                    <a:pt x="0" y="472"/>
                  </a:cubicBezTo>
                  <a:cubicBezTo>
                    <a:pt x="0" y="742"/>
                    <a:pt x="214" y="956"/>
                    <a:pt x="473" y="956"/>
                  </a:cubicBezTo>
                  <a:lnTo>
                    <a:pt x="10445" y="956"/>
                  </a:lnTo>
                  <a:cubicBezTo>
                    <a:pt x="10714" y="956"/>
                    <a:pt x="10917" y="742"/>
                    <a:pt x="10917" y="472"/>
                  </a:cubicBezTo>
                  <a:cubicBezTo>
                    <a:pt x="10917" y="214"/>
                    <a:pt x="10714" y="0"/>
                    <a:pt x="10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7" name="Google Shape;847;p27"/>
          <p:cNvSpPr/>
          <p:nvPr/>
        </p:nvSpPr>
        <p:spPr>
          <a:xfrm>
            <a:off x="6547813" y="921413"/>
            <a:ext cx="220950" cy="224875"/>
          </a:xfrm>
          <a:custGeom>
            <a:rect b="b" l="l" r="r" t="t"/>
            <a:pathLst>
              <a:path extrusionOk="0" h="8995" w="8838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8"/>
          <p:cNvSpPr txBox="1"/>
          <p:nvPr>
            <p:ph idx="4294967295" type="subTitle"/>
          </p:nvPr>
        </p:nvSpPr>
        <p:spPr>
          <a:xfrm>
            <a:off x="2740775" y="1045850"/>
            <a:ext cx="3673800" cy="824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53" name="Google Shape;853;p28"/>
          <p:cNvSpPr/>
          <p:nvPr/>
        </p:nvSpPr>
        <p:spPr>
          <a:xfrm>
            <a:off x="2955025" y="2423925"/>
            <a:ext cx="1754100" cy="217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1.</a:t>
            </a:r>
            <a:r>
              <a:rPr lang="en" sz="1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Movie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2.</a:t>
            </a: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TV shows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854" name="Google Shape;854;p28"/>
          <p:cNvSpPr/>
          <p:nvPr/>
        </p:nvSpPr>
        <p:spPr>
          <a:xfrm>
            <a:off x="4818125" y="2423925"/>
            <a:ext cx="1754100" cy="217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1.</a:t>
            </a:r>
            <a:r>
              <a:rPr lang="en" sz="1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Search for a title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2.</a:t>
            </a: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Access languages for subtitle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3.</a:t>
            </a: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Register/deregister a device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4.</a:t>
            </a: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Access purchased/rented videos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5.</a:t>
            </a: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Enable/disable parental control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6.</a:t>
            </a: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Update my country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855" name="Google Shape;855;p28"/>
          <p:cNvSpPr/>
          <p:nvPr/>
        </p:nvSpPr>
        <p:spPr>
          <a:xfrm>
            <a:off x="6681225" y="2423925"/>
            <a:ext cx="1754100" cy="217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rPr>
              <a:t>(</a:t>
            </a:r>
            <a:r>
              <a:rPr lang="en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Sentiment Analysis on users’ feedback</a:t>
            </a:r>
            <a:r>
              <a:rPr lang="en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rPr>
              <a:t>)</a:t>
            </a:r>
            <a:endParaRPr>
              <a:solidFill>
                <a:schemeClr val="dk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856" name="Google Shape;856;p28"/>
          <p:cNvSpPr txBox="1"/>
          <p:nvPr>
            <p:ph idx="4294967295" type="subTitle"/>
          </p:nvPr>
        </p:nvSpPr>
        <p:spPr>
          <a:xfrm>
            <a:off x="3870000" y="186050"/>
            <a:ext cx="1404000" cy="824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Welcome Message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57" name="Google Shape;857;p28"/>
          <p:cNvSpPr/>
          <p:nvPr/>
        </p:nvSpPr>
        <p:spPr>
          <a:xfrm>
            <a:off x="2795575" y="1074700"/>
            <a:ext cx="3572400" cy="77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858" name="Google Shape;8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863" y="1134100"/>
            <a:ext cx="3424268" cy="6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28"/>
          <p:cNvSpPr/>
          <p:nvPr/>
        </p:nvSpPr>
        <p:spPr>
          <a:xfrm>
            <a:off x="3142226" y="2089663"/>
            <a:ext cx="1379700" cy="41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Movie Suggestion</a:t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860" name="Google Shape;860;p28"/>
          <p:cNvSpPr/>
          <p:nvPr/>
        </p:nvSpPr>
        <p:spPr>
          <a:xfrm>
            <a:off x="5035001" y="2089663"/>
            <a:ext cx="1379700" cy="41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How do I ..?</a:t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861" name="Google Shape;861;p28"/>
          <p:cNvSpPr/>
          <p:nvPr/>
        </p:nvSpPr>
        <p:spPr>
          <a:xfrm>
            <a:off x="6868426" y="2089663"/>
            <a:ext cx="1379700" cy="41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Feedback</a:t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862" name="Google Shape;862;p28"/>
          <p:cNvSpPr/>
          <p:nvPr/>
        </p:nvSpPr>
        <p:spPr>
          <a:xfrm>
            <a:off x="1041500" y="2423925"/>
            <a:ext cx="1754100" cy="217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1.</a:t>
            </a:r>
            <a:r>
              <a:rPr lang="en" sz="1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Account and pricing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2.</a:t>
            </a: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Login/password issues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3.</a:t>
            </a: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Update payment info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4.</a:t>
            </a: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Return a video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5.</a:t>
            </a: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Subscription problems/Cancel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6.</a:t>
            </a: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Close account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63" name="Google Shape;863;p28"/>
          <p:cNvSpPr/>
          <p:nvPr/>
        </p:nvSpPr>
        <p:spPr>
          <a:xfrm>
            <a:off x="1249451" y="2089663"/>
            <a:ext cx="1379700" cy="41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Account / Payment</a:t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864" name="Google Shape;864;p28"/>
          <p:cNvGrpSpPr/>
          <p:nvPr/>
        </p:nvGrpSpPr>
        <p:grpSpPr>
          <a:xfrm flipH="1" rot="-1608007">
            <a:off x="313802" y="4221711"/>
            <a:ext cx="947610" cy="1237883"/>
            <a:chOff x="4062275" y="5769925"/>
            <a:chExt cx="999200" cy="1305275"/>
          </a:xfrm>
        </p:grpSpPr>
        <p:sp>
          <p:nvSpPr>
            <p:cNvPr id="865" name="Google Shape;865;p28"/>
            <p:cNvSpPr/>
            <p:nvPr/>
          </p:nvSpPr>
          <p:spPr>
            <a:xfrm>
              <a:off x="4062275" y="5769925"/>
              <a:ext cx="799925" cy="558250"/>
            </a:xfrm>
            <a:custGeom>
              <a:rect b="b" l="l" r="r" t="t"/>
              <a:pathLst>
                <a:path extrusionOk="0" h="22330" w="31997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4074075" y="5770000"/>
              <a:ext cx="788125" cy="558175"/>
            </a:xfrm>
            <a:custGeom>
              <a:rect b="b" l="l" r="r" t="t"/>
              <a:pathLst>
                <a:path extrusionOk="0" h="22327" w="31525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4083650" y="6074050"/>
              <a:ext cx="887050" cy="1001150"/>
            </a:xfrm>
            <a:custGeom>
              <a:rect b="b" l="l" r="r" t="t"/>
              <a:pathLst>
                <a:path extrusionOk="0" h="40046" w="35482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4480500" y="6086225"/>
              <a:ext cx="111600" cy="76375"/>
            </a:xfrm>
            <a:custGeom>
              <a:rect b="b" l="l" r="r" t="t"/>
              <a:pathLst>
                <a:path extrusionOk="0" h="3055" w="4464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4679200" y="6009150"/>
              <a:ext cx="116125" cy="64925"/>
            </a:xfrm>
            <a:custGeom>
              <a:rect b="b" l="l" r="r" t="t"/>
              <a:pathLst>
                <a:path extrusionOk="0" h="2597" w="4645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4691025" y="6028225"/>
              <a:ext cx="369900" cy="862875"/>
            </a:xfrm>
            <a:custGeom>
              <a:rect b="b" l="l" r="r" t="t"/>
              <a:pathLst>
                <a:path extrusionOk="0" h="34515" w="14796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4790800" y="5991625"/>
              <a:ext cx="270675" cy="862375"/>
            </a:xfrm>
            <a:custGeom>
              <a:rect b="b" l="l" r="r" t="t"/>
              <a:pathLst>
                <a:path extrusionOk="0" h="34495" w="10827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4190175" y="5900425"/>
              <a:ext cx="100350" cy="127650"/>
            </a:xfrm>
            <a:custGeom>
              <a:rect b="b" l="l" r="r" t="t"/>
              <a:pathLst>
                <a:path extrusionOk="0" h="5106" w="4014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4628900" y="5925925"/>
              <a:ext cx="300" cy="25"/>
            </a:xfrm>
            <a:custGeom>
              <a:rect b="b" l="l" r="r" t="t"/>
              <a:pathLst>
                <a:path extrusionOk="0" h="1" w="12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4550200" y="5899675"/>
              <a:ext cx="128750" cy="84825"/>
            </a:xfrm>
            <a:custGeom>
              <a:rect b="b" l="l" r="r" t="t"/>
              <a:pathLst>
                <a:path extrusionOk="0" h="3393" w="515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4612325" y="5967800"/>
              <a:ext cx="300" cy="1525"/>
            </a:xfrm>
            <a:custGeom>
              <a:rect b="b" l="l" r="r" t="t"/>
              <a:pathLst>
                <a:path extrusionOk="0" h="61" w="12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4474325" y="5870850"/>
              <a:ext cx="575" cy="25"/>
            </a:xfrm>
            <a:custGeom>
              <a:rect b="b" l="l" r="r" t="t"/>
              <a:pathLst>
                <a:path extrusionOk="0" h="1" w="23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4445925" y="5844375"/>
              <a:ext cx="77600" cy="43375"/>
            </a:xfrm>
            <a:custGeom>
              <a:rect b="b" l="l" r="r" t="t"/>
              <a:pathLst>
                <a:path extrusionOk="0" h="1735" w="3104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4451200" y="5873225"/>
              <a:ext cx="1225" cy="450"/>
            </a:xfrm>
            <a:custGeom>
              <a:rect b="b" l="l" r="r" t="t"/>
              <a:pathLst>
                <a:path extrusionOk="0" h="18" w="49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4116250" y="6159425"/>
              <a:ext cx="43575" cy="50975"/>
            </a:xfrm>
            <a:custGeom>
              <a:rect b="b" l="l" r="r" t="t"/>
              <a:pathLst>
                <a:path extrusionOk="0" h="2039" w="1743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4213200" y="5831900"/>
              <a:ext cx="45575" cy="46075"/>
            </a:xfrm>
            <a:custGeom>
              <a:rect b="b" l="l" r="r" t="t"/>
              <a:pathLst>
                <a:path extrusionOk="0" h="1843" w="1823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4253675" y="5811375"/>
              <a:ext cx="18875" cy="19125"/>
            </a:xfrm>
            <a:custGeom>
              <a:rect b="b" l="l" r="r" t="t"/>
              <a:pathLst>
                <a:path extrusionOk="0" h="765" w="755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4149700" y="6069450"/>
              <a:ext cx="25300" cy="24950"/>
            </a:xfrm>
            <a:custGeom>
              <a:rect b="b" l="l" r="r" t="t"/>
              <a:pathLst>
                <a:path extrusionOk="0" h="998" w="1012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348125" y="5918400"/>
              <a:ext cx="43300" cy="42325"/>
            </a:xfrm>
            <a:custGeom>
              <a:rect b="b" l="l" r="r" t="t"/>
              <a:pathLst>
                <a:path extrusionOk="0" h="1693" w="1732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334350" y="5976425"/>
              <a:ext cx="24475" cy="24100"/>
            </a:xfrm>
            <a:custGeom>
              <a:rect b="b" l="l" r="r" t="t"/>
              <a:pathLst>
                <a:path extrusionOk="0" h="964" w="979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4518450" y="6015775"/>
              <a:ext cx="21950" cy="22000"/>
            </a:xfrm>
            <a:custGeom>
              <a:rect b="b" l="l" r="r" t="t"/>
              <a:pathLst>
                <a:path extrusionOk="0" h="880" w="878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4556100" y="5835775"/>
              <a:ext cx="31225" cy="31525"/>
            </a:xfrm>
            <a:custGeom>
              <a:rect b="b" l="l" r="r" t="t"/>
              <a:pathLst>
                <a:path extrusionOk="0" h="1261" w="1249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4605475" y="5863200"/>
              <a:ext cx="14250" cy="10150"/>
            </a:xfrm>
            <a:custGeom>
              <a:rect b="b" l="l" r="r" t="t"/>
              <a:pathLst>
                <a:path extrusionOk="0" h="406" w="57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4750050" y="5957725"/>
              <a:ext cx="19400" cy="18925"/>
            </a:xfrm>
            <a:custGeom>
              <a:rect b="b" l="l" r="r" t="t"/>
              <a:pathLst>
                <a:path extrusionOk="0" h="757" w="776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4182575" y="6218775"/>
              <a:ext cx="511000" cy="824675"/>
            </a:xfrm>
            <a:custGeom>
              <a:rect b="b" l="l" r="r" t="t"/>
              <a:pathLst>
                <a:path extrusionOk="0" h="32987" w="2044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4381275" y="6130500"/>
              <a:ext cx="469400" cy="845500"/>
            </a:xfrm>
            <a:custGeom>
              <a:rect b="b" l="l" r="r" t="t"/>
              <a:pathLst>
                <a:path extrusionOk="0" h="33820" w="18776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4579725" y="6041975"/>
              <a:ext cx="390700" cy="873875"/>
            </a:xfrm>
            <a:custGeom>
              <a:rect b="b" l="l" r="r" t="t"/>
              <a:pathLst>
                <a:path extrusionOk="0" h="34955" w="15628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92" name="Google Shape;892;p28"/>
          <p:cNvCxnSpPr>
            <a:stCxn id="857" idx="2"/>
            <a:endCxn id="863" idx="0"/>
          </p:cNvCxnSpPr>
          <p:nvPr/>
        </p:nvCxnSpPr>
        <p:spPr>
          <a:xfrm flipH="1">
            <a:off x="1939375" y="1845400"/>
            <a:ext cx="2642400" cy="2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3" name="Google Shape;893;p28"/>
          <p:cNvCxnSpPr>
            <a:stCxn id="857" idx="2"/>
            <a:endCxn id="861" idx="0"/>
          </p:cNvCxnSpPr>
          <p:nvPr/>
        </p:nvCxnSpPr>
        <p:spPr>
          <a:xfrm>
            <a:off x="4581775" y="1845400"/>
            <a:ext cx="2976600" cy="2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4" name="Google Shape;894;p28"/>
          <p:cNvCxnSpPr>
            <a:stCxn id="857" idx="2"/>
            <a:endCxn id="860" idx="0"/>
          </p:cNvCxnSpPr>
          <p:nvPr/>
        </p:nvCxnSpPr>
        <p:spPr>
          <a:xfrm>
            <a:off x="4581775" y="1845400"/>
            <a:ext cx="1143000" cy="2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5" name="Google Shape;895;p28"/>
          <p:cNvCxnSpPr>
            <a:stCxn id="857" idx="2"/>
            <a:endCxn id="859" idx="0"/>
          </p:cNvCxnSpPr>
          <p:nvPr/>
        </p:nvCxnSpPr>
        <p:spPr>
          <a:xfrm flipH="1">
            <a:off x="3832075" y="1845400"/>
            <a:ext cx="749700" cy="2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29"/>
          <p:cNvSpPr/>
          <p:nvPr/>
        </p:nvSpPr>
        <p:spPr>
          <a:xfrm>
            <a:off x="1340550" y="1624278"/>
            <a:ext cx="6462900" cy="256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01" name="Google Shape;901;p29"/>
          <p:cNvSpPr/>
          <p:nvPr/>
        </p:nvSpPr>
        <p:spPr>
          <a:xfrm>
            <a:off x="1496151" y="1340113"/>
            <a:ext cx="1379700" cy="41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check_words()</a:t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02" name="Google Shape;902;p29"/>
          <p:cNvSpPr txBox="1"/>
          <p:nvPr/>
        </p:nvSpPr>
        <p:spPr>
          <a:xfrm>
            <a:off x="701375" y="442550"/>
            <a:ext cx="57615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FUNCTION: check_words</a:t>
            </a:r>
            <a:endParaRPr sz="2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903" name="Google Shape;9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723" y="1982173"/>
            <a:ext cx="6134551" cy="18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0"/>
          <p:cNvSpPr txBox="1"/>
          <p:nvPr/>
        </p:nvSpPr>
        <p:spPr>
          <a:xfrm>
            <a:off x="127900" y="113975"/>
            <a:ext cx="50157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Account or Payment</a:t>
            </a:r>
            <a:endParaRPr sz="2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 flipH="1" rot="-1608007">
            <a:off x="313802" y="4221711"/>
            <a:ext cx="947610" cy="1237883"/>
            <a:chOff x="4062275" y="5769925"/>
            <a:chExt cx="999200" cy="1305275"/>
          </a:xfrm>
        </p:grpSpPr>
        <p:sp>
          <p:nvSpPr>
            <p:cNvPr id="910" name="Google Shape;910;p30"/>
            <p:cNvSpPr/>
            <p:nvPr/>
          </p:nvSpPr>
          <p:spPr>
            <a:xfrm>
              <a:off x="4062275" y="5769925"/>
              <a:ext cx="799925" cy="558250"/>
            </a:xfrm>
            <a:custGeom>
              <a:rect b="b" l="l" r="r" t="t"/>
              <a:pathLst>
                <a:path extrusionOk="0" h="22330" w="31997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4074075" y="5770000"/>
              <a:ext cx="788125" cy="558175"/>
            </a:xfrm>
            <a:custGeom>
              <a:rect b="b" l="l" r="r" t="t"/>
              <a:pathLst>
                <a:path extrusionOk="0" h="22327" w="31525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4083650" y="6074050"/>
              <a:ext cx="887050" cy="1001150"/>
            </a:xfrm>
            <a:custGeom>
              <a:rect b="b" l="l" r="r" t="t"/>
              <a:pathLst>
                <a:path extrusionOk="0" h="40046" w="35482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480500" y="6086225"/>
              <a:ext cx="111600" cy="76375"/>
            </a:xfrm>
            <a:custGeom>
              <a:rect b="b" l="l" r="r" t="t"/>
              <a:pathLst>
                <a:path extrusionOk="0" h="3055" w="4464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4679200" y="6009150"/>
              <a:ext cx="116125" cy="64925"/>
            </a:xfrm>
            <a:custGeom>
              <a:rect b="b" l="l" r="r" t="t"/>
              <a:pathLst>
                <a:path extrusionOk="0" h="2597" w="4645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4691025" y="6028225"/>
              <a:ext cx="369900" cy="862875"/>
            </a:xfrm>
            <a:custGeom>
              <a:rect b="b" l="l" r="r" t="t"/>
              <a:pathLst>
                <a:path extrusionOk="0" h="34515" w="14796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4790800" y="5991625"/>
              <a:ext cx="270675" cy="862375"/>
            </a:xfrm>
            <a:custGeom>
              <a:rect b="b" l="l" r="r" t="t"/>
              <a:pathLst>
                <a:path extrusionOk="0" h="34495" w="10827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4190175" y="5900425"/>
              <a:ext cx="100350" cy="127650"/>
            </a:xfrm>
            <a:custGeom>
              <a:rect b="b" l="l" r="r" t="t"/>
              <a:pathLst>
                <a:path extrusionOk="0" h="5106" w="4014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4628900" y="5925925"/>
              <a:ext cx="300" cy="25"/>
            </a:xfrm>
            <a:custGeom>
              <a:rect b="b" l="l" r="r" t="t"/>
              <a:pathLst>
                <a:path extrusionOk="0" h="1" w="12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550200" y="5899675"/>
              <a:ext cx="128750" cy="84825"/>
            </a:xfrm>
            <a:custGeom>
              <a:rect b="b" l="l" r="r" t="t"/>
              <a:pathLst>
                <a:path extrusionOk="0" h="3393" w="515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612325" y="5967800"/>
              <a:ext cx="300" cy="1525"/>
            </a:xfrm>
            <a:custGeom>
              <a:rect b="b" l="l" r="r" t="t"/>
              <a:pathLst>
                <a:path extrusionOk="0" h="61" w="12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4474325" y="5870850"/>
              <a:ext cx="575" cy="25"/>
            </a:xfrm>
            <a:custGeom>
              <a:rect b="b" l="l" r="r" t="t"/>
              <a:pathLst>
                <a:path extrusionOk="0" h="1" w="23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4445925" y="5844375"/>
              <a:ext cx="77600" cy="43375"/>
            </a:xfrm>
            <a:custGeom>
              <a:rect b="b" l="l" r="r" t="t"/>
              <a:pathLst>
                <a:path extrusionOk="0" h="1735" w="3104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4451200" y="5873225"/>
              <a:ext cx="1225" cy="450"/>
            </a:xfrm>
            <a:custGeom>
              <a:rect b="b" l="l" r="r" t="t"/>
              <a:pathLst>
                <a:path extrusionOk="0" h="18" w="49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4116250" y="6159425"/>
              <a:ext cx="43575" cy="50975"/>
            </a:xfrm>
            <a:custGeom>
              <a:rect b="b" l="l" r="r" t="t"/>
              <a:pathLst>
                <a:path extrusionOk="0" h="2039" w="1743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4213200" y="5831900"/>
              <a:ext cx="45575" cy="46075"/>
            </a:xfrm>
            <a:custGeom>
              <a:rect b="b" l="l" r="r" t="t"/>
              <a:pathLst>
                <a:path extrusionOk="0" h="1843" w="1823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4253675" y="5811375"/>
              <a:ext cx="18875" cy="19125"/>
            </a:xfrm>
            <a:custGeom>
              <a:rect b="b" l="l" r="r" t="t"/>
              <a:pathLst>
                <a:path extrusionOk="0" h="765" w="755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4149700" y="6069450"/>
              <a:ext cx="25300" cy="24950"/>
            </a:xfrm>
            <a:custGeom>
              <a:rect b="b" l="l" r="r" t="t"/>
              <a:pathLst>
                <a:path extrusionOk="0" h="998" w="1012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4348125" y="5918400"/>
              <a:ext cx="43300" cy="42325"/>
            </a:xfrm>
            <a:custGeom>
              <a:rect b="b" l="l" r="r" t="t"/>
              <a:pathLst>
                <a:path extrusionOk="0" h="1693" w="1732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4334350" y="5976425"/>
              <a:ext cx="24475" cy="24100"/>
            </a:xfrm>
            <a:custGeom>
              <a:rect b="b" l="l" r="r" t="t"/>
              <a:pathLst>
                <a:path extrusionOk="0" h="964" w="979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4518450" y="6015775"/>
              <a:ext cx="21950" cy="22000"/>
            </a:xfrm>
            <a:custGeom>
              <a:rect b="b" l="l" r="r" t="t"/>
              <a:pathLst>
                <a:path extrusionOk="0" h="880" w="878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4556100" y="5835775"/>
              <a:ext cx="31225" cy="31525"/>
            </a:xfrm>
            <a:custGeom>
              <a:rect b="b" l="l" r="r" t="t"/>
              <a:pathLst>
                <a:path extrusionOk="0" h="1261" w="1249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4605475" y="5863200"/>
              <a:ext cx="14250" cy="10150"/>
            </a:xfrm>
            <a:custGeom>
              <a:rect b="b" l="l" r="r" t="t"/>
              <a:pathLst>
                <a:path extrusionOk="0" h="406" w="57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4750050" y="5957725"/>
              <a:ext cx="19400" cy="18925"/>
            </a:xfrm>
            <a:custGeom>
              <a:rect b="b" l="l" r="r" t="t"/>
              <a:pathLst>
                <a:path extrusionOk="0" h="757" w="776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4182575" y="6218775"/>
              <a:ext cx="511000" cy="824675"/>
            </a:xfrm>
            <a:custGeom>
              <a:rect b="b" l="l" r="r" t="t"/>
              <a:pathLst>
                <a:path extrusionOk="0" h="32987" w="2044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4381275" y="6130500"/>
              <a:ext cx="469400" cy="845500"/>
            </a:xfrm>
            <a:custGeom>
              <a:rect b="b" l="l" r="r" t="t"/>
              <a:pathLst>
                <a:path extrusionOk="0" h="33820" w="18776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4579725" y="6041975"/>
              <a:ext cx="390700" cy="873875"/>
            </a:xfrm>
            <a:custGeom>
              <a:rect b="b" l="l" r="r" t="t"/>
              <a:pathLst>
                <a:path extrusionOk="0" h="34955" w="15628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7" name="Google Shape;937;p30"/>
          <p:cNvSpPr txBox="1"/>
          <p:nvPr>
            <p:ph type="title"/>
          </p:nvPr>
        </p:nvSpPr>
        <p:spPr>
          <a:xfrm>
            <a:off x="480725" y="995775"/>
            <a:ext cx="3920100" cy="27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AutoNum type="arabicPeriod"/>
            </a:pPr>
            <a:r>
              <a:rPr lang="en" sz="1300">
                <a:solidFill>
                  <a:srgbClr val="374151"/>
                </a:solidFill>
              </a:rPr>
              <a:t>Plans and pricing</a:t>
            </a:r>
            <a:endParaRPr sz="1300">
              <a:solidFill>
                <a:srgbClr val="37415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AutoNum type="arabicPeriod"/>
            </a:pPr>
            <a:r>
              <a:rPr lang="en" sz="1300">
                <a:solidFill>
                  <a:srgbClr val="374151"/>
                </a:solidFill>
              </a:rPr>
              <a:t>Login / password issues</a:t>
            </a:r>
            <a:endParaRPr sz="1300">
              <a:solidFill>
                <a:srgbClr val="37415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AutoNum type="arabicPeriod"/>
            </a:pPr>
            <a:r>
              <a:rPr lang="en" sz="1300">
                <a:solidFill>
                  <a:srgbClr val="374151"/>
                </a:solidFill>
              </a:rPr>
              <a:t>Update payment info</a:t>
            </a:r>
            <a:endParaRPr sz="1300">
              <a:solidFill>
                <a:srgbClr val="37415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AutoNum type="arabicPeriod"/>
            </a:pPr>
            <a:r>
              <a:rPr lang="en" sz="1300">
                <a:solidFill>
                  <a:srgbClr val="374151"/>
                </a:solidFill>
              </a:rPr>
              <a:t>Return a video</a:t>
            </a:r>
            <a:endParaRPr sz="1300">
              <a:solidFill>
                <a:srgbClr val="37415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AutoNum type="arabicPeriod"/>
            </a:pPr>
            <a:r>
              <a:rPr lang="en" sz="1300">
                <a:solidFill>
                  <a:srgbClr val="374151"/>
                </a:solidFill>
              </a:rPr>
              <a:t>Subscription problems / cancel</a:t>
            </a:r>
            <a:endParaRPr sz="1300">
              <a:solidFill>
                <a:srgbClr val="37415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AutoNum type="arabicPeriod"/>
            </a:pPr>
            <a:r>
              <a:rPr lang="en" sz="1300">
                <a:solidFill>
                  <a:srgbClr val="374151"/>
                </a:solidFill>
              </a:rPr>
              <a:t>Close account</a:t>
            </a:r>
            <a:endParaRPr sz="1300"/>
          </a:p>
        </p:txBody>
      </p:sp>
      <p:sp>
        <p:nvSpPr>
          <p:cNvPr id="938" name="Google Shape;938;p30"/>
          <p:cNvSpPr/>
          <p:nvPr/>
        </p:nvSpPr>
        <p:spPr>
          <a:xfrm>
            <a:off x="3782225" y="1571225"/>
            <a:ext cx="5234700" cy="9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939" name="Google Shape;9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301" y="1658913"/>
            <a:ext cx="5158549" cy="8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30"/>
          <p:cNvSpPr/>
          <p:nvPr/>
        </p:nvSpPr>
        <p:spPr>
          <a:xfrm>
            <a:off x="3782225" y="2580925"/>
            <a:ext cx="5234700" cy="165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941" name="Google Shape;9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300" y="2609550"/>
            <a:ext cx="5158549" cy="157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2" name="Google Shape;942;p30"/>
          <p:cNvCxnSpPr/>
          <p:nvPr/>
        </p:nvCxnSpPr>
        <p:spPr>
          <a:xfrm flipH="1" rot="10800000">
            <a:off x="5572875" y="1799625"/>
            <a:ext cx="356400" cy="9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3" name="Google Shape;943;p30"/>
          <p:cNvSpPr/>
          <p:nvPr/>
        </p:nvSpPr>
        <p:spPr>
          <a:xfrm>
            <a:off x="3782225" y="740000"/>
            <a:ext cx="5234700" cy="8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944" name="Google Shape;94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2275" y="787575"/>
            <a:ext cx="5114601" cy="72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5" name="Google Shape;945;p30"/>
          <p:cNvCxnSpPr/>
          <p:nvPr/>
        </p:nvCxnSpPr>
        <p:spPr>
          <a:xfrm flipH="1" rot="10800000">
            <a:off x="5643050" y="1452675"/>
            <a:ext cx="2999400" cy="15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1"/>
          <p:cNvGrpSpPr/>
          <p:nvPr/>
        </p:nvGrpSpPr>
        <p:grpSpPr>
          <a:xfrm flipH="1" rot="-1608007">
            <a:off x="313802" y="4221711"/>
            <a:ext cx="947610" cy="1237883"/>
            <a:chOff x="4062275" y="5769925"/>
            <a:chExt cx="999200" cy="1305275"/>
          </a:xfrm>
        </p:grpSpPr>
        <p:sp>
          <p:nvSpPr>
            <p:cNvPr id="951" name="Google Shape;951;p31"/>
            <p:cNvSpPr/>
            <p:nvPr/>
          </p:nvSpPr>
          <p:spPr>
            <a:xfrm>
              <a:off x="4062275" y="5769925"/>
              <a:ext cx="799925" cy="558250"/>
            </a:xfrm>
            <a:custGeom>
              <a:rect b="b" l="l" r="r" t="t"/>
              <a:pathLst>
                <a:path extrusionOk="0" h="22330" w="31997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4074075" y="5770000"/>
              <a:ext cx="788125" cy="558175"/>
            </a:xfrm>
            <a:custGeom>
              <a:rect b="b" l="l" r="r" t="t"/>
              <a:pathLst>
                <a:path extrusionOk="0" h="22327" w="31525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4083650" y="6074050"/>
              <a:ext cx="887050" cy="1001150"/>
            </a:xfrm>
            <a:custGeom>
              <a:rect b="b" l="l" r="r" t="t"/>
              <a:pathLst>
                <a:path extrusionOk="0" h="40046" w="35482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4480500" y="6086225"/>
              <a:ext cx="111600" cy="76375"/>
            </a:xfrm>
            <a:custGeom>
              <a:rect b="b" l="l" r="r" t="t"/>
              <a:pathLst>
                <a:path extrusionOk="0" h="3055" w="4464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4679200" y="6009150"/>
              <a:ext cx="116125" cy="64925"/>
            </a:xfrm>
            <a:custGeom>
              <a:rect b="b" l="l" r="r" t="t"/>
              <a:pathLst>
                <a:path extrusionOk="0" h="2597" w="4645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4691025" y="6028225"/>
              <a:ext cx="369900" cy="862875"/>
            </a:xfrm>
            <a:custGeom>
              <a:rect b="b" l="l" r="r" t="t"/>
              <a:pathLst>
                <a:path extrusionOk="0" h="34515" w="14796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4790800" y="5991625"/>
              <a:ext cx="270675" cy="862375"/>
            </a:xfrm>
            <a:custGeom>
              <a:rect b="b" l="l" r="r" t="t"/>
              <a:pathLst>
                <a:path extrusionOk="0" h="34495" w="10827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4190175" y="5900425"/>
              <a:ext cx="100350" cy="127650"/>
            </a:xfrm>
            <a:custGeom>
              <a:rect b="b" l="l" r="r" t="t"/>
              <a:pathLst>
                <a:path extrusionOk="0" h="5106" w="4014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4628900" y="5925925"/>
              <a:ext cx="300" cy="25"/>
            </a:xfrm>
            <a:custGeom>
              <a:rect b="b" l="l" r="r" t="t"/>
              <a:pathLst>
                <a:path extrusionOk="0" h="1" w="12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4550200" y="5899675"/>
              <a:ext cx="128750" cy="84825"/>
            </a:xfrm>
            <a:custGeom>
              <a:rect b="b" l="l" r="r" t="t"/>
              <a:pathLst>
                <a:path extrusionOk="0" h="3393" w="515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4612325" y="5967800"/>
              <a:ext cx="300" cy="1525"/>
            </a:xfrm>
            <a:custGeom>
              <a:rect b="b" l="l" r="r" t="t"/>
              <a:pathLst>
                <a:path extrusionOk="0" h="61" w="12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4474325" y="5870850"/>
              <a:ext cx="575" cy="25"/>
            </a:xfrm>
            <a:custGeom>
              <a:rect b="b" l="l" r="r" t="t"/>
              <a:pathLst>
                <a:path extrusionOk="0" h="1" w="23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4445925" y="5844375"/>
              <a:ext cx="77600" cy="43375"/>
            </a:xfrm>
            <a:custGeom>
              <a:rect b="b" l="l" r="r" t="t"/>
              <a:pathLst>
                <a:path extrusionOk="0" h="1735" w="3104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4451200" y="5873225"/>
              <a:ext cx="1225" cy="450"/>
            </a:xfrm>
            <a:custGeom>
              <a:rect b="b" l="l" r="r" t="t"/>
              <a:pathLst>
                <a:path extrusionOk="0" h="18" w="49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4116250" y="6159425"/>
              <a:ext cx="43575" cy="50975"/>
            </a:xfrm>
            <a:custGeom>
              <a:rect b="b" l="l" r="r" t="t"/>
              <a:pathLst>
                <a:path extrusionOk="0" h="2039" w="1743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4213200" y="5831900"/>
              <a:ext cx="45575" cy="46075"/>
            </a:xfrm>
            <a:custGeom>
              <a:rect b="b" l="l" r="r" t="t"/>
              <a:pathLst>
                <a:path extrusionOk="0" h="1843" w="1823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4253675" y="5811375"/>
              <a:ext cx="18875" cy="19125"/>
            </a:xfrm>
            <a:custGeom>
              <a:rect b="b" l="l" r="r" t="t"/>
              <a:pathLst>
                <a:path extrusionOk="0" h="765" w="755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4149700" y="6069450"/>
              <a:ext cx="25300" cy="24950"/>
            </a:xfrm>
            <a:custGeom>
              <a:rect b="b" l="l" r="r" t="t"/>
              <a:pathLst>
                <a:path extrusionOk="0" h="998" w="1012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4348125" y="5918400"/>
              <a:ext cx="43300" cy="42325"/>
            </a:xfrm>
            <a:custGeom>
              <a:rect b="b" l="l" r="r" t="t"/>
              <a:pathLst>
                <a:path extrusionOk="0" h="1693" w="1732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4334350" y="5976425"/>
              <a:ext cx="24475" cy="24100"/>
            </a:xfrm>
            <a:custGeom>
              <a:rect b="b" l="l" r="r" t="t"/>
              <a:pathLst>
                <a:path extrusionOk="0" h="964" w="979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4518450" y="6015775"/>
              <a:ext cx="21950" cy="22000"/>
            </a:xfrm>
            <a:custGeom>
              <a:rect b="b" l="l" r="r" t="t"/>
              <a:pathLst>
                <a:path extrusionOk="0" h="880" w="878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4556100" y="5835775"/>
              <a:ext cx="31225" cy="31525"/>
            </a:xfrm>
            <a:custGeom>
              <a:rect b="b" l="l" r="r" t="t"/>
              <a:pathLst>
                <a:path extrusionOk="0" h="1261" w="1249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4605475" y="5863200"/>
              <a:ext cx="14250" cy="10150"/>
            </a:xfrm>
            <a:custGeom>
              <a:rect b="b" l="l" r="r" t="t"/>
              <a:pathLst>
                <a:path extrusionOk="0" h="406" w="57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4750050" y="5957725"/>
              <a:ext cx="19400" cy="18925"/>
            </a:xfrm>
            <a:custGeom>
              <a:rect b="b" l="l" r="r" t="t"/>
              <a:pathLst>
                <a:path extrusionOk="0" h="757" w="776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4182575" y="6218775"/>
              <a:ext cx="511000" cy="824675"/>
            </a:xfrm>
            <a:custGeom>
              <a:rect b="b" l="l" r="r" t="t"/>
              <a:pathLst>
                <a:path extrusionOk="0" h="32987" w="2044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4381275" y="6130500"/>
              <a:ext cx="469400" cy="845500"/>
            </a:xfrm>
            <a:custGeom>
              <a:rect b="b" l="l" r="r" t="t"/>
              <a:pathLst>
                <a:path extrusionOk="0" h="33820" w="18776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4579725" y="6041975"/>
              <a:ext cx="390700" cy="873875"/>
            </a:xfrm>
            <a:custGeom>
              <a:rect b="b" l="l" r="r" t="t"/>
              <a:pathLst>
                <a:path extrusionOk="0" h="34955" w="15628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Google Shape;978;p31"/>
          <p:cNvSpPr/>
          <p:nvPr/>
        </p:nvSpPr>
        <p:spPr>
          <a:xfrm>
            <a:off x="4284725" y="456800"/>
            <a:ext cx="3846300" cy="79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79" name="Google Shape;979;p31"/>
          <p:cNvSpPr/>
          <p:nvPr/>
        </p:nvSpPr>
        <p:spPr>
          <a:xfrm>
            <a:off x="4629175" y="139938"/>
            <a:ext cx="2056200" cy="41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Login/Password issues</a:t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80" name="Google Shape;980;p31"/>
          <p:cNvSpPr/>
          <p:nvPr/>
        </p:nvSpPr>
        <p:spPr>
          <a:xfrm>
            <a:off x="127900" y="456800"/>
            <a:ext cx="3690900" cy="79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81" name="Google Shape;981;p31"/>
          <p:cNvSpPr/>
          <p:nvPr/>
        </p:nvSpPr>
        <p:spPr>
          <a:xfrm>
            <a:off x="405475" y="139938"/>
            <a:ext cx="2056200" cy="41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Plans and Pricing</a:t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982" name="Google Shape;9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75" y="572475"/>
            <a:ext cx="3557525" cy="6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31"/>
          <p:cNvSpPr/>
          <p:nvPr/>
        </p:nvSpPr>
        <p:spPr>
          <a:xfrm>
            <a:off x="127900" y="1306525"/>
            <a:ext cx="3690900" cy="270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984" name="Google Shape;9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75" y="1367250"/>
            <a:ext cx="3557524" cy="25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9550" y="572475"/>
            <a:ext cx="3727500" cy="6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31"/>
          <p:cNvSpPr/>
          <p:nvPr/>
        </p:nvSpPr>
        <p:spPr>
          <a:xfrm>
            <a:off x="4284725" y="1306525"/>
            <a:ext cx="3846300" cy="270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987" name="Google Shape;98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9550" y="1367250"/>
            <a:ext cx="3727498" cy="25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2"/>
          <p:cNvSpPr/>
          <p:nvPr/>
        </p:nvSpPr>
        <p:spPr>
          <a:xfrm>
            <a:off x="2548900" y="1470875"/>
            <a:ext cx="5472300" cy="172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93" name="Google Shape;993;p32"/>
          <p:cNvSpPr/>
          <p:nvPr/>
        </p:nvSpPr>
        <p:spPr>
          <a:xfrm>
            <a:off x="45875" y="456800"/>
            <a:ext cx="7363200" cy="89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94" name="Google Shape;994;p32"/>
          <p:cNvSpPr/>
          <p:nvPr/>
        </p:nvSpPr>
        <p:spPr>
          <a:xfrm>
            <a:off x="241050" y="94275"/>
            <a:ext cx="2271300" cy="41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Update Payment info</a:t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995" name="Google Shape;9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5" y="554075"/>
            <a:ext cx="7268751" cy="7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3700" y="1539425"/>
            <a:ext cx="5360174" cy="1589701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32"/>
          <p:cNvSpPr/>
          <p:nvPr/>
        </p:nvSpPr>
        <p:spPr>
          <a:xfrm>
            <a:off x="5837200" y="1178425"/>
            <a:ext cx="2056200" cy="41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Return a Video</a:t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cxnSp>
        <p:nvCxnSpPr>
          <p:cNvPr id="998" name="Google Shape;998;p32"/>
          <p:cNvCxnSpPr/>
          <p:nvPr/>
        </p:nvCxnSpPr>
        <p:spPr>
          <a:xfrm>
            <a:off x="4798400" y="2052700"/>
            <a:ext cx="564300" cy="30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32"/>
          <p:cNvCxnSpPr/>
          <p:nvPr/>
        </p:nvCxnSpPr>
        <p:spPr>
          <a:xfrm>
            <a:off x="4072000" y="2637425"/>
            <a:ext cx="980100" cy="30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32"/>
          <p:cNvCxnSpPr/>
          <p:nvPr/>
        </p:nvCxnSpPr>
        <p:spPr>
          <a:xfrm>
            <a:off x="6778976" y="829825"/>
            <a:ext cx="575400" cy="15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01" name="Google Shape;1001;p32"/>
          <p:cNvGrpSpPr/>
          <p:nvPr/>
        </p:nvGrpSpPr>
        <p:grpSpPr>
          <a:xfrm flipH="1" rot="-1608007">
            <a:off x="313802" y="4221711"/>
            <a:ext cx="947610" cy="1237883"/>
            <a:chOff x="4062275" y="5769925"/>
            <a:chExt cx="999200" cy="1305275"/>
          </a:xfrm>
        </p:grpSpPr>
        <p:sp>
          <p:nvSpPr>
            <p:cNvPr id="1002" name="Google Shape;1002;p32"/>
            <p:cNvSpPr/>
            <p:nvPr/>
          </p:nvSpPr>
          <p:spPr>
            <a:xfrm>
              <a:off x="4062275" y="5769925"/>
              <a:ext cx="799925" cy="558250"/>
            </a:xfrm>
            <a:custGeom>
              <a:rect b="b" l="l" r="r" t="t"/>
              <a:pathLst>
                <a:path extrusionOk="0" h="22330" w="31997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4074075" y="5770000"/>
              <a:ext cx="788125" cy="558175"/>
            </a:xfrm>
            <a:custGeom>
              <a:rect b="b" l="l" r="r" t="t"/>
              <a:pathLst>
                <a:path extrusionOk="0" h="22327" w="31525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4083650" y="6074050"/>
              <a:ext cx="887050" cy="1001150"/>
            </a:xfrm>
            <a:custGeom>
              <a:rect b="b" l="l" r="r" t="t"/>
              <a:pathLst>
                <a:path extrusionOk="0" h="40046" w="35482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4480500" y="6086225"/>
              <a:ext cx="111600" cy="76375"/>
            </a:xfrm>
            <a:custGeom>
              <a:rect b="b" l="l" r="r" t="t"/>
              <a:pathLst>
                <a:path extrusionOk="0" h="3055" w="4464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4679200" y="6009150"/>
              <a:ext cx="116125" cy="64925"/>
            </a:xfrm>
            <a:custGeom>
              <a:rect b="b" l="l" r="r" t="t"/>
              <a:pathLst>
                <a:path extrusionOk="0" h="2597" w="4645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4691025" y="6028225"/>
              <a:ext cx="369900" cy="862875"/>
            </a:xfrm>
            <a:custGeom>
              <a:rect b="b" l="l" r="r" t="t"/>
              <a:pathLst>
                <a:path extrusionOk="0" h="34515" w="14796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4790800" y="5991625"/>
              <a:ext cx="270675" cy="862375"/>
            </a:xfrm>
            <a:custGeom>
              <a:rect b="b" l="l" r="r" t="t"/>
              <a:pathLst>
                <a:path extrusionOk="0" h="34495" w="10827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4190175" y="5900425"/>
              <a:ext cx="100350" cy="127650"/>
            </a:xfrm>
            <a:custGeom>
              <a:rect b="b" l="l" r="r" t="t"/>
              <a:pathLst>
                <a:path extrusionOk="0" h="5106" w="4014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4628900" y="5925925"/>
              <a:ext cx="300" cy="25"/>
            </a:xfrm>
            <a:custGeom>
              <a:rect b="b" l="l" r="r" t="t"/>
              <a:pathLst>
                <a:path extrusionOk="0" h="1" w="12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4550200" y="5899675"/>
              <a:ext cx="128750" cy="84825"/>
            </a:xfrm>
            <a:custGeom>
              <a:rect b="b" l="l" r="r" t="t"/>
              <a:pathLst>
                <a:path extrusionOk="0" h="3393" w="515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4612325" y="5967800"/>
              <a:ext cx="300" cy="1525"/>
            </a:xfrm>
            <a:custGeom>
              <a:rect b="b" l="l" r="r" t="t"/>
              <a:pathLst>
                <a:path extrusionOk="0" h="61" w="12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4474325" y="5870850"/>
              <a:ext cx="575" cy="25"/>
            </a:xfrm>
            <a:custGeom>
              <a:rect b="b" l="l" r="r" t="t"/>
              <a:pathLst>
                <a:path extrusionOk="0" h="1" w="23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4445925" y="5844375"/>
              <a:ext cx="77600" cy="43375"/>
            </a:xfrm>
            <a:custGeom>
              <a:rect b="b" l="l" r="r" t="t"/>
              <a:pathLst>
                <a:path extrusionOk="0" h="1735" w="3104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4451200" y="5873225"/>
              <a:ext cx="1225" cy="450"/>
            </a:xfrm>
            <a:custGeom>
              <a:rect b="b" l="l" r="r" t="t"/>
              <a:pathLst>
                <a:path extrusionOk="0" h="18" w="49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4116250" y="6159425"/>
              <a:ext cx="43575" cy="50975"/>
            </a:xfrm>
            <a:custGeom>
              <a:rect b="b" l="l" r="r" t="t"/>
              <a:pathLst>
                <a:path extrusionOk="0" h="2039" w="1743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4213200" y="5831900"/>
              <a:ext cx="45575" cy="46075"/>
            </a:xfrm>
            <a:custGeom>
              <a:rect b="b" l="l" r="r" t="t"/>
              <a:pathLst>
                <a:path extrusionOk="0" h="1843" w="1823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4253675" y="5811375"/>
              <a:ext cx="18875" cy="19125"/>
            </a:xfrm>
            <a:custGeom>
              <a:rect b="b" l="l" r="r" t="t"/>
              <a:pathLst>
                <a:path extrusionOk="0" h="765" w="755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4149700" y="6069450"/>
              <a:ext cx="25300" cy="24950"/>
            </a:xfrm>
            <a:custGeom>
              <a:rect b="b" l="l" r="r" t="t"/>
              <a:pathLst>
                <a:path extrusionOk="0" h="998" w="1012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4348125" y="5918400"/>
              <a:ext cx="43300" cy="42325"/>
            </a:xfrm>
            <a:custGeom>
              <a:rect b="b" l="l" r="r" t="t"/>
              <a:pathLst>
                <a:path extrusionOk="0" h="1693" w="1732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4334350" y="5976425"/>
              <a:ext cx="24475" cy="24100"/>
            </a:xfrm>
            <a:custGeom>
              <a:rect b="b" l="l" r="r" t="t"/>
              <a:pathLst>
                <a:path extrusionOk="0" h="964" w="979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4518450" y="6015775"/>
              <a:ext cx="21950" cy="22000"/>
            </a:xfrm>
            <a:custGeom>
              <a:rect b="b" l="l" r="r" t="t"/>
              <a:pathLst>
                <a:path extrusionOk="0" h="880" w="878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4556100" y="5835775"/>
              <a:ext cx="31225" cy="31525"/>
            </a:xfrm>
            <a:custGeom>
              <a:rect b="b" l="l" r="r" t="t"/>
              <a:pathLst>
                <a:path extrusionOk="0" h="1261" w="1249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4605475" y="5863200"/>
              <a:ext cx="14250" cy="10150"/>
            </a:xfrm>
            <a:custGeom>
              <a:rect b="b" l="l" r="r" t="t"/>
              <a:pathLst>
                <a:path extrusionOk="0" h="406" w="57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4750050" y="5957725"/>
              <a:ext cx="19400" cy="18925"/>
            </a:xfrm>
            <a:custGeom>
              <a:rect b="b" l="l" r="r" t="t"/>
              <a:pathLst>
                <a:path extrusionOk="0" h="757" w="776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4182575" y="6218775"/>
              <a:ext cx="511000" cy="824675"/>
            </a:xfrm>
            <a:custGeom>
              <a:rect b="b" l="l" r="r" t="t"/>
              <a:pathLst>
                <a:path extrusionOk="0" h="32987" w="2044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4381275" y="6130500"/>
              <a:ext cx="469400" cy="845500"/>
            </a:xfrm>
            <a:custGeom>
              <a:rect b="b" l="l" r="r" t="t"/>
              <a:pathLst>
                <a:path extrusionOk="0" h="33820" w="18776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4579725" y="6041975"/>
              <a:ext cx="390700" cy="873875"/>
            </a:xfrm>
            <a:custGeom>
              <a:rect b="b" l="l" r="r" t="t"/>
              <a:pathLst>
                <a:path extrusionOk="0" h="34955" w="15628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9" name="Google Shape;1029;p32"/>
          <p:cNvSpPr/>
          <p:nvPr/>
        </p:nvSpPr>
        <p:spPr>
          <a:xfrm>
            <a:off x="404200" y="3455450"/>
            <a:ext cx="7489200" cy="99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030" name="Google Shape;1030;p32"/>
          <p:cNvSpPr/>
          <p:nvPr/>
        </p:nvSpPr>
        <p:spPr>
          <a:xfrm>
            <a:off x="579075" y="3165300"/>
            <a:ext cx="3258000" cy="41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Subscription Problems/Close account</a:t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1031" name="Google Shape;103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200" y="3657850"/>
            <a:ext cx="7363200" cy="7118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2" name="Google Shape;1032;p32"/>
          <p:cNvCxnSpPr/>
          <p:nvPr/>
        </p:nvCxnSpPr>
        <p:spPr>
          <a:xfrm flipH="1" rot="10800000">
            <a:off x="6166725" y="3950450"/>
            <a:ext cx="1617900" cy="36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3"/>
          <p:cNvSpPr txBox="1"/>
          <p:nvPr/>
        </p:nvSpPr>
        <p:spPr>
          <a:xfrm>
            <a:off x="395800" y="113975"/>
            <a:ext cx="3858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Watch Suggestion</a:t>
            </a:r>
            <a:endParaRPr sz="2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38" name="Google Shape;1038;p33"/>
          <p:cNvGrpSpPr/>
          <p:nvPr/>
        </p:nvGrpSpPr>
        <p:grpSpPr>
          <a:xfrm rot="318451">
            <a:off x="525857" y="3255976"/>
            <a:ext cx="636892" cy="1649829"/>
            <a:chOff x="3098800" y="5574875"/>
            <a:chExt cx="636900" cy="1649850"/>
          </a:xfrm>
        </p:grpSpPr>
        <p:sp>
          <p:nvSpPr>
            <p:cNvPr id="1039" name="Google Shape;1039;p33"/>
            <p:cNvSpPr/>
            <p:nvPr/>
          </p:nvSpPr>
          <p:spPr>
            <a:xfrm>
              <a:off x="3098800" y="6866075"/>
              <a:ext cx="635225" cy="142250"/>
            </a:xfrm>
            <a:custGeom>
              <a:rect b="b" l="l" r="r" t="t"/>
              <a:pathLst>
                <a:path extrusionOk="0" h="5690" w="25409">
                  <a:moveTo>
                    <a:pt x="21980" y="0"/>
                  </a:moveTo>
                  <a:lnTo>
                    <a:pt x="3351" y="158"/>
                  </a:lnTo>
                  <a:cubicBezTo>
                    <a:pt x="3025" y="158"/>
                    <a:pt x="2732" y="338"/>
                    <a:pt x="2575" y="630"/>
                  </a:cubicBezTo>
                  <a:lnTo>
                    <a:pt x="1" y="5689"/>
                  </a:lnTo>
                  <a:lnTo>
                    <a:pt x="25409" y="5475"/>
                  </a:lnTo>
                  <a:lnTo>
                    <a:pt x="22755" y="461"/>
                  </a:lnTo>
                  <a:cubicBezTo>
                    <a:pt x="22598" y="169"/>
                    <a:pt x="22306" y="0"/>
                    <a:pt x="21980" y="0"/>
                  </a:cubicBezTo>
                  <a:close/>
                </a:path>
              </a:pathLst>
            </a:custGeom>
            <a:solidFill>
              <a:srgbClr val="312650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3"/>
            <p:cNvSpPr/>
            <p:nvPr/>
          </p:nvSpPr>
          <p:spPr>
            <a:xfrm>
              <a:off x="3209825" y="6901175"/>
              <a:ext cx="407275" cy="85250"/>
            </a:xfrm>
            <a:custGeom>
              <a:rect b="b" l="l" r="r" t="t"/>
              <a:pathLst>
                <a:path extrusionOk="0" h="3410" w="16291">
                  <a:moveTo>
                    <a:pt x="8427" y="1"/>
                  </a:moveTo>
                  <a:cubicBezTo>
                    <a:pt x="8328" y="1"/>
                    <a:pt x="8229" y="1"/>
                    <a:pt x="8129" y="2"/>
                  </a:cubicBezTo>
                  <a:cubicBezTo>
                    <a:pt x="3632" y="35"/>
                    <a:pt x="0" y="834"/>
                    <a:pt x="0" y="1767"/>
                  </a:cubicBezTo>
                  <a:cubicBezTo>
                    <a:pt x="11" y="2690"/>
                    <a:pt x="3505" y="3409"/>
                    <a:pt x="7853" y="3409"/>
                  </a:cubicBezTo>
                  <a:cubicBezTo>
                    <a:pt x="7952" y="3409"/>
                    <a:pt x="8051" y="3409"/>
                    <a:pt x="8151" y="3408"/>
                  </a:cubicBezTo>
                  <a:cubicBezTo>
                    <a:pt x="12648" y="3363"/>
                    <a:pt x="16291" y="2576"/>
                    <a:pt x="16279" y="1632"/>
                  </a:cubicBezTo>
                  <a:cubicBezTo>
                    <a:pt x="16268" y="719"/>
                    <a:pt x="12786" y="1"/>
                    <a:pt x="8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3"/>
            <p:cNvSpPr/>
            <p:nvPr/>
          </p:nvSpPr>
          <p:spPr>
            <a:xfrm>
              <a:off x="3236250" y="6884350"/>
              <a:ext cx="362575" cy="87800"/>
            </a:xfrm>
            <a:custGeom>
              <a:rect b="b" l="l" r="r" t="t"/>
              <a:pathLst>
                <a:path extrusionOk="0" h="3512" w="14503">
                  <a:moveTo>
                    <a:pt x="13907" y="0"/>
                  </a:moveTo>
                  <a:lnTo>
                    <a:pt x="618" y="113"/>
                  </a:lnTo>
                  <a:lnTo>
                    <a:pt x="68" y="2069"/>
                  </a:lnTo>
                  <a:cubicBezTo>
                    <a:pt x="0" y="2327"/>
                    <a:pt x="135" y="2608"/>
                    <a:pt x="405" y="2698"/>
                  </a:cubicBezTo>
                  <a:cubicBezTo>
                    <a:pt x="1242" y="2980"/>
                    <a:pt x="3219" y="3512"/>
                    <a:pt x="6289" y="3512"/>
                  </a:cubicBezTo>
                  <a:cubicBezTo>
                    <a:pt x="8374" y="3512"/>
                    <a:pt x="10963" y="3266"/>
                    <a:pt x="14042" y="2530"/>
                  </a:cubicBezTo>
                  <a:cubicBezTo>
                    <a:pt x="14323" y="2451"/>
                    <a:pt x="14503" y="2159"/>
                    <a:pt x="14413" y="1878"/>
                  </a:cubicBezTo>
                  <a:lnTo>
                    <a:pt x="13907" y="0"/>
                  </a:lnTo>
                  <a:close/>
                </a:path>
              </a:pathLst>
            </a:custGeom>
            <a:solidFill>
              <a:srgbClr val="FFC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3"/>
            <p:cNvSpPr/>
            <p:nvPr/>
          </p:nvSpPr>
          <p:spPr>
            <a:xfrm>
              <a:off x="3251700" y="6859000"/>
              <a:ext cx="332525" cy="53525"/>
            </a:xfrm>
            <a:custGeom>
              <a:rect b="b" l="l" r="r" t="t"/>
              <a:pathLst>
                <a:path extrusionOk="0" h="2141" w="13301">
                  <a:moveTo>
                    <a:pt x="7022" y="1"/>
                  </a:moveTo>
                  <a:cubicBezTo>
                    <a:pt x="6897" y="1"/>
                    <a:pt x="6771" y="1"/>
                    <a:pt x="6645" y="2"/>
                  </a:cubicBezTo>
                  <a:cubicBezTo>
                    <a:pt x="2968" y="36"/>
                    <a:pt x="0" y="542"/>
                    <a:pt x="0" y="1127"/>
                  </a:cubicBezTo>
                  <a:cubicBezTo>
                    <a:pt x="11" y="1691"/>
                    <a:pt x="2789" y="2140"/>
                    <a:pt x="6279" y="2140"/>
                  </a:cubicBezTo>
                  <a:cubicBezTo>
                    <a:pt x="6404" y="2140"/>
                    <a:pt x="6529" y="2140"/>
                    <a:pt x="6656" y="2138"/>
                  </a:cubicBezTo>
                  <a:cubicBezTo>
                    <a:pt x="10332" y="2105"/>
                    <a:pt x="13300" y="1599"/>
                    <a:pt x="13300" y="1014"/>
                  </a:cubicBezTo>
                  <a:cubicBezTo>
                    <a:pt x="13289" y="450"/>
                    <a:pt x="10512" y="1"/>
                    <a:pt x="7022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3"/>
            <p:cNvSpPr/>
            <p:nvPr/>
          </p:nvSpPr>
          <p:spPr>
            <a:xfrm>
              <a:off x="3098800" y="7002675"/>
              <a:ext cx="636900" cy="222050"/>
            </a:xfrm>
            <a:custGeom>
              <a:rect b="b" l="l" r="r" t="t"/>
              <a:pathLst>
                <a:path extrusionOk="0" h="8882" w="25476">
                  <a:moveTo>
                    <a:pt x="25420" y="0"/>
                  </a:moveTo>
                  <a:lnTo>
                    <a:pt x="1" y="225"/>
                  </a:lnTo>
                  <a:lnTo>
                    <a:pt x="57" y="7499"/>
                  </a:lnTo>
                  <a:cubicBezTo>
                    <a:pt x="57" y="8275"/>
                    <a:pt x="686" y="8882"/>
                    <a:pt x="1462" y="8882"/>
                  </a:cubicBezTo>
                  <a:lnTo>
                    <a:pt x="24104" y="8691"/>
                  </a:lnTo>
                  <a:cubicBezTo>
                    <a:pt x="24880" y="8691"/>
                    <a:pt x="25476" y="8050"/>
                    <a:pt x="25476" y="7274"/>
                  </a:cubicBezTo>
                  <a:lnTo>
                    <a:pt x="25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3"/>
            <p:cNvSpPr/>
            <p:nvPr/>
          </p:nvSpPr>
          <p:spPr>
            <a:xfrm>
              <a:off x="3284575" y="6831500"/>
              <a:ext cx="265075" cy="64250"/>
            </a:xfrm>
            <a:custGeom>
              <a:rect b="b" l="l" r="r" t="t"/>
              <a:pathLst>
                <a:path extrusionOk="0" h="2570" w="10603">
                  <a:moveTo>
                    <a:pt x="10175" y="1"/>
                  </a:moveTo>
                  <a:lnTo>
                    <a:pt x="450" y="79"/>
                  </a:lnTo>
                  <a:lnTo>
                    <a:pt x="57" y="1507"/>
                  </a:lnTo>
                  <a:cubicBezTo>
                    <a:pt x="1" y="1709"/>
                    <a:pt x="113" y="1901"/>
                    <a:pt x="304" y="1968"/>
                  </a:cubicBezTo>
                  <a:cubicBezTo>
                    <a:pt x="912" y="2182"/>
                    <a:pt x="2351" y="2570"/>
                    <a:pt x="4583" y="2570"/>
                  </a:cubicBezTo>
                  <a:cubicBezTo>
                    <a:pt x="6110" y="2570"/>
                    <a:pt x="8009" y="2388"/>
                    <a:pt x="10265" y="1844"/>
                  </a:cubicBezTo>
                  <a:cubicBezTo>
                    <a:pt x="10479" y="1788"/>
                    <a:pt x="10602" y="1575"/>
                    <a:pt x="10546" y="1383"/>
                  </a:cubicBezTo>
                  <a:lnTo>
                    <a:pt x="10175" y="1"/>
                  </a:lnTo>
                  <a:close/>
                </a:path>
              </a:pathLst>
            </a:custGeom>
            <a:solidFill>
              <a:srgbClr val="FFC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3"/>
            <p:cNvSpPr/>
            <p:nvPr/>
          </p:nvSpPr>
          <p:spPr>
            <a:xfrm>
              <a:off x="3295825" y="6812675"/>
              <a:ext cx="242850" cy="39100"/>
            </a:xfrm>
            <a:custGeom>
              <a:rect b="b" l="l" r="r" t="t"/>
              <a:pathLst>
                <a:path extrusionOk="0" h="1564" w="9714">
                  <a:moveTo>
                    <a:pt x="4987" y="0"/>
                  </a:moveTo>
                  <a:cubicBezTo>
                    <a:pt x="4944" y="0"/>
                    <a:pt x="4901" y="0"/>
                    <a:pt x="4857" y="0"/>
                  </a:cubicBezTo>
                  <a:cubicBezTo>
                    <a:pt x="2170" y="12"/>
                    <a:pt x="0" y="383"/>
                    <a:pt x="0" y="810"/>
                  </a:cubicBezTo>
                  <a:cubicBezTo>
                    <a:pt x="0" y="1241"/>
                    <a:pt x="2109" y="1563"/>
                    <a:pt x="4734" y="1563"/>
                  </a:cubicBezTo>
                  <a:cubicBezTo>
                    <a:pt x="4779" y="1563"/>
                    <a:pt x="4823" y="1563"/>
                    <a:pt x="4868" y="1563"/>
                  </a:cubicBezTo>
                  <a:cubicBezTo>
                    <a:pt x="7555" y="1541"/>
                    <a:pt x="9714" y="1181"/>
                    <a:pt x="9714" y="742"/>
                  </a:cubicBezTo>
                  <a:cubicBezTo>
                    <a:pt x="9714" y="333"/>
                    <a:pt x="7603" y="0"/>
                    <a:pt x="4987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3"/>
            <p:cNvSpPr/>
            <p:nvPr/>
          </p:nvSpPr>
          <p:spPr>
            <a:xfrm>
              <a:off x="3197175" y="5574875"/>
              <a:ext cx="419650" cy="1263725"/>
            </a:xfrm>
            <a:custGeom>
              <a:rect b="b" l="l" r="r" t="t"/>
              <a:pathLst>
                <a:path extrusionOk="0" h="50549" w="16786">
                  <a:moveTo>
                    <a:pt x="8328" y="1"/>
                  </a:moveTo>
                  <a:cubicBezTo>
                    <a:pt x="8310" y="1"/>
                    <a:pt x="8293" y="1"/>
                    <a:pt x="8275" y="1"/>
                  </a:cubicBezTo>
                  <a:cubicBezTo>
                    <a:pt x="2789" y="46"/>
                    <a:pt x="3857" y="7016"/>
                    <a:pt x="6723" y="8196"/>
                  </a:cubicBezTo>
                  <a:lnTo>
                    <a:pt x="6544" y="8927"/>
                  </a:lnTo>
                  <a:lnTo>
                    <a:pt x="2249" y="10501"/>
                  </a:lnTo>
                  <a:cubicBezTo>
                    <a:pt x="810" y="11063"/>
                    <a:pt x="0" y="12536"/>
                    <a:pt x="304" y="14009"/>
                  </a:cubicBezTo>
                  <a:lnTo>
                    <a:pt x="2845" y="25611"/>
                  </a:lnTo>
                  <a:cubicBezTo>
                    <a:pt x="2912" y="25948"/>
                    <a:pt x="3182" y="26229"/>
                    <a:pt x="3531" y="26319"/>
                  </a:cubicBezTo>
                  <a:cubicBezTo>
                    <a:pt x="3935" y="26432"/>
                    <a:pt x="4216" y="26803"/>
                    <a:pt x="4228" y="27207"/>
                  </a:cubicBezTo>
                  <a:lnTo>
                    <a:pt x="4925" y="50153"/>
                  </a:lnTo>
                  <a:cubicBezTo>
                    <a:pt x="4925" y="50153"/>
                    <a:pt x="5497" y="50549"/>
                    <a:pt x="8423" y="50549"/>
                  </a:cubicBezTo>
                  <a:cubicBezTo>
                    <a:pt x="8539" y="50549"/>
                    <a:pt x="8658" y="50548"/>
                    <a:pt x="8781" y="50547"/>
                  </a:cubicBezTo>
                  <a:cubicBezTo>
                    <a:pt x="12030" y="50524"/>
                    <a:pt x="12491" y="50097"/>
                    <a:pt x="12491" y="50097"/>
                  </a:cubicBezTo>
                  <a:lnTo>
                    <a:pt x="12806" y="27140"/>
                  </a:lnTo>
                  <a:cubicBezTo>
                    <a:pt x="12806" y="26735"/>
                    <a:pt x="13087" y="26364"/>
                    <a:pt x="13491" y="26241"/>
                  </a:cubicBezTo>
                  <a:cubicBezTo>
                    <a:pt x="13840" y="26128"/>
                    <a:pt x="14098" y="25847"/>
                    <a:pt x="14166" y="25510"/>
                  </a:cubicBezTo>
                  <a:lnTo>
                    <a:pt x="16482" y="13874"/>
                  </a:lnTo>
                  <a:cubicBezTo>
                    <a:pt x="16785" y="12401"/>
                    <a:pt x="15942" y="10940"/>
                    <a:pt x="14492" y="10400"/>
                  </a:cubicBezTo>
                  <a:lnTo>
                    <a:pt x="10164" y="8894"/>
                  </a:lnTo>
                  <a:lnTo>
                    <a:pt x="9984" y="8163"/>
                  </a:lnTo>
                  <a:cubicBezTo>
                    <a:pt x="12819" y="6930"/>
                    <a:pt x="13777" y="1"/>
                    <a:pt x="8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3"/>
            <p:cNvSpPr/>
            <p:nvPr/>
          </p:nvSpPr>
          <p:spPr>
            <a:xfrm>
              <a:off x="3361300" y="5778925"/>
              <a:ext cx="85475" cy="19650"/>
            </a:xfrm>
            <a:custGeom>
              <a:rect b="b" l="l" r="r" t="t"/>
              <a:pathLst>
                <a:path extrusionOk="0" h="786" w="3419">
                  <a:moveTo>
                    <a:pt x="3419" y="1"/>
                  </a:moveTo>
                  <a:cubicBezTo>
                    <a:pt x="3419" y="1"/>
                    <a:pt x="2694" y="301"/>
                    <a:pt x="1706" y="301"/>
                  </a:cubicBezTo>
                  <a:cubicBezTo>
                    <a:pt x="1237" y="301"/>
                    <a:pt x="708" y="233"/>
                    <a:pt x="170" y="34"/>
                  </a:cubicBezTo>
                  <a:lnTo>
                    <a:pt x="1" y="765"/>
                  </a:lnTo>
                  <a:cubicBezTo>
                    <a:pt x="267" y="779"/>
                    <a:pt x="512" y="786"/>
                    <a:pt x="738" y="786"/>
                  </a:cubicBezTo>
                  <a:cubicBezTo>
                    <a:pt x="3239" y="786"/>
                    <a:pt x="3419" y="1"/>
                    <a:pt x="3419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3"/>
            <p:cNvSpPr/>
            <p:nvPr/>
          </p:nvSpPr>
          <p:spPr>
            <a:xfrm>
              <a:off x="3278950" y="5926200"/>
              <a:ext cx="203250" cy="131000"/>
            </a:xfrm>
            <a:custGeom>
              <a:rect b="b" l="l" r="r" t="t"/>
              <a:pathLst>
                <a:path extrusionOk="0" h="5240" w="8130">
                  <a:moveTo>
                    <a:pt x="1" y="1"/>
                  </a:moveTo>
                  <a:lnTo>
                    <a:pt x="642" y="5240"/>
                  </a:lnTo>
                  <a:lnTo>
                    <a:pt x="8129" y="4869"/>
                  </a:lnTo>
                  <a:lnTo>
                    <a:pt x="1170" y="4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3"/>
            <p:cNvSpPr/>
            <p:nvPr/>
          </p:nvSpPr>
          <p:spPr>
            <a:xfrm>
              <a:off x="3340525" y="5923675"/>
              <a:ext cx="200700" cy="131575"/>
            </a:xfrm>
            <a:custGeom>
              <a:rect b="b" l="l" r="r" t="t"/>
              <a:pathLst>
                <a:path extrusionOk="0" h="5263" w="8028">
                  <a:moveTo>
                    <a:pt x="8027" y="1"/>
                  </a:moveTo>
                  <a:lnTo>
                    <a:pt x="6948" y="4812"/>
                  </a:lnTo>
                  <a:lnTo>
                    <a:pt x="0" y="5003"/>
                  </a:lnTo>
                  <a:lnTo>
                    <a:pt x="7476" y="5262"/>
                  </a:lnTo>
                  <a:lnTo>
                    <a:pt x="8027" y="1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3"/>
            <p:cNvSpPr/>
            <p:nvPr/>
          </p:nvSpPr>
          <p:spPr>
            <a:xfrm>
              <a:off x="3255925" y="6112000"/>
              <a:ext cx="306100" cy="17450"/>
            </a:xfrm>
            <a:custGeom>
              <a:rect b="b" l="l" r="r" t="t"/>
              <a:pathLst>
                <a:path extrusionOk="0" h="698" w="12244">
                  <a:moveTo>
                    <a:pt x="6363" y="0"/>
                  </a:moveTo>
                  <a:lnTo>
                    <a:pt x="0" y="697"/>
                  </a:lnTo>
                  <a:lnTo>
                    <a:pt x="12243" y="596"/>
                  </a:lnTo>
                  <a:lnTo>
                    <a:pt x="6363" y="0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3"/>
            <p:cNvSpPr/>
            <p:nvPr/>
          </p:nvSpPr>
          <p:spPr>
            <a:xfrm>
              <a:off x="3393925" y="6354825"/>
              <a:ext cx="41900" cy="484000"/>
            </a:xfrm>
            <a:custGeom>
              <a:rect b="b" l="l" r="r" t="t"/>
              <a:pathLst>
                <a:path extrusionOk="0" h="19360" w="1676">
                  <a:moveTo>
                    <a:pt x="675" y="0"/>
                  </a:moveTo>
                  <a:lnTo>
                    <a:pt x="0" y="19360"/>
                  </a:lnTo>
                  <a:lnTo>
                    <a:pt x="1675" y="19349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3"/>
            <p:cNvSpPr/>
            <p:nvPr/>
          </p:nvSpPr>
          <p:spPr>
            <a:xfrm>
              <a:off x="3247475" y="7033575"/>
              <a:ext cx="344900" cy="161075"/>
            </a:xfrm>
            <a:custGeom>
              <a:rect b="b" l="l" r="r" t="t"/>
              <a:pathLst>
                <a:path extrusionOk="0" h="6443" w="13796">
                  <a:moveTo>
                    <a:pt x="12694" y="1"/>
                  </a:moveTo>
                  <a:lnTo>
                    <a:pt x="1058" y="102"/>
                  </a:lnTo>
                  <a:cubicBezTo>
                    <a:pt x="1058" y="552"/>
                    <a:pt x="687" y="912"/>
                    <a:pt x="237" y="934"/>
                  </a:cubicBezTo>
                  <a:lnTo>
                    <a:pt x="1" y="934"/>
                  </a:lnTo>
                  <a:lnTo>
                    <a:pt x="46" y="5622"/>
                  </a:lnTo>
                  <a:lnTo>
                    <a:pt x="282" y="5622"/>
                  </a:lnTo>
                  <a:cubicBezTo>
                    <a:pt x="732" y="5622"/>
                    <a:pt x="1091" y="5993"/>
                    <a:pt x="1114" y="6443"/>
                  </a:cubicBezTo>
                  <a:lnTo>
                    <a:pt x="12750" y="6342"/>
                  </a:lnTo>
                  <a:cubicBezTo>
                    <a:pt x="12750" y="5892"/>
                    <a:pt x="13110" y="5521"/>
                    <a:pt x="13559" y="5510"/>
                  </a:cubicBezTo>
                  <a:lnTo>
                    <a:pt x="13795" y="5510"/>
                  </a:lnTo>
                  <a:lnTo>
                    <a:pt x="13762" y="822"/>
                  </a:lnTo>
                  <a:lnTo>
                    <a:pt x="13514" y="822"/>
                  </a:lnTo>
                  <a:cubicBezTo>
                    <a:pt x="13065" y="822"/>
                    <a:pt x="12705" y="451"/>
                    <a:pt x="12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3"/>
            <p:cNvSpPr/>
            <p:nvPr/>
          </p:nvSpPr>
          <p:spPr>
            <a:xfrm>
              <a:off x="3280375" y="7090075"/>
              <a:ext cx="273200" cy="11275"/>
            </a:xfrm>
            <a:custGeom>
              <a:rect b="b" l="l" r="r" t="t"/>
              <a:pathLst>
                <a:path extrusionOk="0" h="451" w="10928">
                  <a:moveTo>
                    <a:pt x="10737" y="1"/>
                  </a:moveTo>
                  <a:lnTo>
                    <a:pt x="191" y="91"/>
                  </a:lnTo>
                  <a:cubicBezTo>
                    <a:pt x="90" y="91"/>
                    <a:pt x="0" y="169"/>
                    <a:pt x="0" y="270"/>
                  </a:cubicBezTo>
                  <a:cubicBezTo>
                    <a:pt x="0" y="372"/>
                    <a:pt x="90" y="450"/>
                    <a:pt x="191" y="450"/>
                  </a:cubicBezTo>
                  <a:lnTo>
                    <a:pt x="10737" y="372"/>
                  </a:lnTo>
                  <a:cubicBezTo>
                    <a:pt x="10838" y="372"/>
                    <a:pt x="10928" y="282"/>
                    <a:pt x="10928" y="180"/>
                  </a:cubicBezTo>
                  <a:cubicBezTo>
                    <a:pt x="10928" y="68"/>
                    <a:pt x="10838" y="1"/>
                    <a:pt x="10737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3"/>
            <p:cNvSpPr/>
            <p:nvPr/>
          </p:nvSpPr>
          <p:spPr>
            <a:xfrm>
              <a:off x="3351750" y="7129150"/>
              <a:ext cx="131575" cy="10150"/>
            </a:xfrm>
            <a:custGeom>
              <a:rect b="b" l="l" r="r" t="t"/>
              <a:pathLst>
                <a:path extrusionOk="0" h="406" w="5263">
                  <a:moveTo>
                    <a:pt x="5172" y="0"/>
                  </a:moveTo>
                  <a:lnTo>
                    <a:pt x="91" y="45"/>
                  </a:lnTo>
                  <a:cubicBezTo>
                    <a:pt x="46" y="45"/>
                    <a:pt x="1" y="124"/>
                    <a:pt x="1" y="225"/>
                  </a:cubicBezTo>
                  <a:cubicBezTo>
                    <a:pt x="1" y="326"/>
                    <a:pt x="46" y="405"/>
                    <a:pt x="91" y="405"/>
                  </a:cubicBezTo>
                  <a:lnTo>
                    <a:pt x="5172" y="360"/>
                  </a:lnTo>
                  <a:cubicBezTo>
                    <a:pt x="5217" y="360"/>
                    <a:pt x="5262" y="281"/>
                    <a:pt x="5262" y="180"/>
                  </a:cubicBezTo>
                  <a:cubicBezTo>
                    <a:pt x="5262" y="90"/>
                    <a:pt x="5217" y="0"/>
                    <a:pt x="517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3"/>
            <p:cNvSpPr/>
            <p:nvPr/>
          </p:nvSpPr>
          <p:spPr>
            <a:xfrm>
              <a:off x="3306775" y="6236500"/>
              <a:ext cx="201850" cy="16075"/>
            </a:xfrm>
            <a:custGeom>
              <a:rect b="b" l="l" r="r" t="t"/>
              <a:pathLst>
                <a:path extrusionOk="0" h="643" w="8074">
                  <a:moveTo>
                    <a:pt x="8073" y="0"/>
                  </a:moveTo>
                  <a:lnTo>
                    <a:pt x="1" y="68"/>
                  </a:lnTo>
                  <a:cubicBezTo>
                    <a:pt x="1" y="68"/>
                    <a:pt x="1800" y="643"/>
                    <a:pt x="4040" y="643"/>
                  </a:cubicBezTo>
                  <a:cubicBezTo>
                    <a:pt x="4103" y="643"/>
                    <a:pt x="4165" y="642"/>
                    <a:pt x="4228" y="641"/>
                  </a:cubicBezTo>
                  <a:cubicBezTo>
                    <a:pt x="6567" y="619"/>
                    <a:pt x="8073" y="0"/>
                    <a:pt x="8073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3"/>
            <p:cNvSpPr/>
            <p:nvPr/>
          </p:nvSpPr>
          <p:spPr>
            <a:xfrm>
              <a:off x="3432150" y="5594650"/>
              <a:ext cx="58475" cy="66000"/>
            </a:xfrm>
            <a:custGeom>
              <a:rect b="b" l="l" r="r" t="t"/>
              <a:pathLst>
                <a:path extrusionOk="0" h="2640" w="2339">
                  <a:moveTo>
                    <a:pt x="393" y="1"/>
                  </a:moveTo>
                  <a:cubicBezTo>
                    <a:pt x="313" y="1"/>
                    <a:pt x="234" y="18"/>
                    <a:pt x="146" y="53"/>
                  </a:cubicBezTo>
                  <a:cubicBezTo>
                    <a:pt x="23" y="109"/>
                    <a:pt x="0" y="278"/>
                    <a:pt x="56" y="390"/>
                  </a:cubicBezTo>
                  <a:cubicBezTo>
                    <a:pt x="169" y="604"/>
                    <a:pt x="427" y="705"/>
                    <a:pt x="618" y="829"/>
                  </a:cubicBezTo>
                  <a:cubicBezTo>
                    <a:pt x="641" y="840"/>
                    <a:pt x="652" y="851"/>
                    <a:pt x="675" y="874"/>
                  </a:cubicBezTo>
                  <a:lnTo>
                    <a:pt x="697" y="874"/>
                  </a:lnTo>
                  <a:lnTo>
                    <a:pt x="708" y="885"/>
                  </a:lnTo>
                  <a:cubicBezTo>
                    <a:pt x="753" y="907"/>
                    <a:pt x="787" y="952"/>
                    <a:pt x="821" y="986"/>
                  </a:cubicBezTo>
                  <a:cubicBezTo>
                    <a:pt x="899" y="1054"/>
                    <a:pt x="978" y="1132"/>
                    <a:pt x="1046" y="1222"/>
                  </a:cubicBezTo>
                  <a:lnTo>
                    <a:pt x="1068" y="1245"/>
                  </a:lnTo>
                  <a:cubicBezTo>
                    <a:pt x="1091" y="1256"/>
                    <a:pt x="1091" y="1278"/>
                    <a:pt x="1102" y="1278"/>
                  </a:cubicBezTo>
                  <a:lnTo>
                    <a:pt x="1181" y="1402"/>
                  </a:lnTo>
                  <a:cubicBezTo>
                    <a:pt x="1237" y="1481"/>
                    <a:pt x="1293" y="1582"/>
                    <a:pt x="1338" y="1683"/>
                  </a:cubicBezTo>
                  <a:cubicBezTo>
                    <a:pt x="1349" y="1706"/>
                    <a:pt x="1349" y="1728"/>
                    <a:pt x="1372" y="1751"/>
                  </a:cubicBezTo>
                  <a:cubicBezTo>
                    <a:pt x="1383" y="1796"/>
                    <a:pt x="1394" y="1852"/>
                    <a:pt x="1428" y="1897"/>
                  </a:cubicBezTo>
                  <a:cubicBezTo>
                    <a:pt x="1439" y="1953"/>
                    <a:pt x="1462" y="2020"/>
                    <a:pt x="1484" y="2077"/>
                  </a:cubicBezTo>
                  <a:lnTo>
                    <a:pt x="1484" y="2099"/>
                  </a:lnTo>
                  <a:lnTo>
                    <a:pt x="1484" y="2212"/>
                  </a:lnTo>
                  <a:cubicBezTo>
                    <a:pt x="1484" y="2431"/>
                    <a:pt x="1666" y="2639"/>
                    <a:pt x="1893" y="2639"/>
                  </a:cubicBezTo>
                  <a:cubicBezTo>
                    <a:pt x="1899" y="2639"/>
                    <a:pt x="1905" y="2639"/>
                    <a:pt x="1911" y="2639"/>
                  </a:cubicBezTo>
                  <a:cubicBezTo>
                    <a:pt x="2170" y="2627"/>
                    <a:pt x="2327" y="2436"/>
                    <a:pt x="2339" y="2200"/>
                  </a:cubicBezTo>
                  <a:cubicBezTo>
                    <a:pt x="2339" y="1919"/>
                    <a:pt x="2215" y="1604"/>
                    <a:pt x="2069" y="1335"/>
                  </a:cubicBezTo>
                  <a:cubicBezTo>
                    <a:pt x="1945" y="1099"/>
                    <a:pt x="1788" y="885"/>
                    <a:pt x="1608" y="683"/>
                  </a:cubicBezTo>
                  <a:cubicBezTo>
                    <a:pt x="1428" y="503"/>
                    <a:pt x="1226" y="334"/>
                    <a:pt x="1001" y="210"/>
                  </a:cubicBezTo>
                  <a:cubicBezTo>
                    <a:pt x="888" y="143"/>
                    <a:pt x="765" y="87"/>
                    <a:pt x="618" y="42"/>
                  </a:cubicBezTo>
                  <a:cubicBezTo>
                    <a:pt x="538" y="15"/>
                    <a:pt x="465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3"/>
            <p:cNvSpPr/>
            <p:nvPr/>
          </p:nvSpPr>
          <p:spPr>
            <a:xfrm>
              <a:off x="3472050" y="5673950"/>
              <a:ext cx="18300" cy="31625"/>
            </a:xfrm>
            <a:custGeom>
              <a:rect b="b" l="l" r="r" t="t"/>
              <a:pathLst>
                <a:path extrusionOk="0" h="1265" w="732">
                  <a:moveTo>
                    <a:pt x="439" y="0"/>
                  </a:moveTo>
                  <a:cubicBezTo>
                    <a:pt x="381" y="0"/>
                    <a:pt x="317" y="30"/>
                    <a:pt x="259" y="74"/>
                  </a:cubicBezTo>
                  <a:cubicBezTo>
                    <a:pt x="192" y="130"/>
                    <a:pt x="147" y="254"/>
                    <a:pt x="147" y="344"/>
                  </a:cubicBezTo>
                  <a:cubicBezTo>
                    <a:pt x="147" y="377"/>
                    <a:pt x="147" y="411"/>
                    <a:pt x="135" y="456"/>
                  </a:cubicBezTo>
                  <a:cubicBezTo>
                    <a:pt x="124" y="602"/>
                    <a:pt x="79" y="748"/>
                    <a:pt x="34" y="883"/>
                  </a:cubicBezTo>
                  <a:cubicBezTo>
                    <a:pt x="1" y="1041"/>
                    <a:pt x="90" y="1221"/>
                    <a:pt x="248" y="1254"/>
                  </a:cubicBezTo>
                  <a:cubicBezTo>
                    <a:pt x="275" y="1262"/>
                    <a:pt x="302" y="1265"/>
                    <a:pt x="328" y="1265"/>
                  </a:cubicBezTo>
                  <a:cubicBezTo>
                    <a:pt x="465" y="1265"/>
                    <a:pt x="581" y="1173"/>
                    <a:pt x="619" y="1041"/>
                  </a:cubicBezTo>
                  <a:cubicBezTo>
                    <a:pt x="653" y="883"/>
                    <a:pt x="686" y="737"/>
                    <a:pt x="686" y="580"/>
                  </a:cubicBezTo>
                  <a:cubicBezTo>
                    <a:pt x="731" y="490"/>
                    <a:pt x="731" y="422"/>
                    <a:pt x="709" y="355"/>
                  </a:cubicBezTo>
                  <a:cubicBezTo>
                    <a:pt x="709" y="287"/>
                    <a:pt x="698" y="209"/>
                    <a:pt x="653" y="153"/>
                  </a:cubicBezTo>
                  <a:cubicBezTo>
                    <a:pt x="630" y="96"/>
                    <a:pt x="585" y="63"/>
                    <a:pt x="529" y="29"/>
                  </a:cubicBezTo>
                  <a:cubicBezTo>
                    <a:pt x="501" y="9"/>
                    <a:pt x="471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3"/>
            <p:cNvSpPr/>
            <p:nvPr/>
          </p:nvSpPr>
          <p:spPr>
            <a:xfrm>
              <a:off x="3562925" y="5860375"/>
              <a:ext cx="33650" cy="88275"/>
            </a:xfrm>
            <a:custGeom>
              <a:rect b="b" l="l" r="r" t="t"/>
              <a:pathLst>
                <a:path extrusionOk="0" h="3531" w="1346">
                  <a:moveTo>
                    <a:pt x="272" y="0"/>
                  </a:moveTo>
                  <a:cubicBezTo>
                    <a:pt x="121" y="0"/>
                    <a:pt x="0" y="118"/>
                    <a:pt x="42" y="284"/>
                  </a:cubicBezTo>
                  <a:cubicBezTo>
                    <a:pt x="76" y="408"/>
                    <a:pt x="165" y="498"/>
                    <a:pt x="244" y="599"/>
                  </a:cubicBezTo>
                  <a:cubicBezTo>
                    <a:pt x="312" y="689"/>
                    <a:pt x="379" y="790"/>
                    <a:pt x="435" y="902"/>
                  </a:cubicBezTo>
                  <a:cubicBezTo>
                    <a:pt x="536" y="1082"/>
                    <a:pt x="593" y="1296"/>
                    <a:pt x="615" y="1510"/>
                  </a:cubicBezTo>
                  <a:cubicBezTo>
                    <a:pt x="660" y="1779"/>
                    <a:pt x="649" y="2060"/>
                    <a:pt x="604" y="2308"/>
                  </a:cubicBezTo>
                  <a:cubicBezTo>
                    <a:pt x="593" y="2431"/>
                    <a:pt x="559" y="2544"/>
                    <a:pt x="548" y="2679"/>
                  </a:cubicBezTo>
                  <a:cubicBezTo>
                    <a:pt x="525" y="2825"/>
                    <a:pt x="447" y="3016"/>
                    <a:pt x="469" y="3185"/>
                  </a:cubicBezTo>
                  <a:cubicBezTo>
                    <a:pt x="480" y="3342"/>
                    <a:pt x="559" y="3477"/>
                    <a:pt x="728" y="3522"/>
                  </a:cubicBezTo>
                  <a:cubicBezTo>
                    <a:pt x="755" y="3528"/>
                    <a:pt x="782" y="3531"/>
                    <a:pt x="809" y="3531"/>
                  </a:cubicBezTo>
                  <a:cubicBezTo>
                    <a:pt x="940" y="3531"/>
                    <a:pt x="1065" y="3465"/>
                    <a:pt x="1121" y="3353"/>
                  </a:cubicBezTo>
                  <a:cubicBezTo>
                    <a:pt x="1211" y="3207"/>
                    <a:pt x="1222" y="3027"/>
                    <a:pt x="1245" y="2870"/>
                  </a:cubicBezTo>
                  <a:cubicBezTo>
                    <a:pt x="1278" y="2690"/>
                    <a:pt x="1301" y="2521"/>
                    <a:pt x="1323" y="2341"/>
                  </a:cubicBezTo>
                  <a:cubicBezTo>
                    <a:pt x="1346" y="2004"/>
                    <a:pt x="1335" y="1667"/>
                    <a:pt x="1256" y="1352"/>
                  </a:cubicBezTo>
                  <a:cubicBezTo>
                    <a:pt x="1177" y="1094"/>
                    <a:pt x="1065" y="835"/>
                    <a:pt x="930" y="610"/>
                  </a:cubicBezTo>
                  <a:cubicBezTo>
                    <a:pt x="840" y="486"/>
                    <a:pt x="761" y="374"/>
                    <a:pt x="660" y="262"/>
                  </a:cubicBezTo>
                  <a:cubicBezTo>
                    <a:pt x="559" y="160"/>
                    <a:pt x="469" y="14"/>
                    <a:pt x="312" y="3"/>
                  </a:cubicBezTo>
                  <a:cubicBezTo>
                    <a:pt x="298" y="1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3"/>
            <p:cNvSpPr/>
            <p:nvPr/>
          </p:nvSpPr>
          <p:spPr>
            <a:xfrm>
              <a:off x="3474025" y="6273175"/>
              <a:ext cx="27850" cy="129700"/>
            </a:xfrm>
            <a:custGeom>
              <a:rect b="b" l="l" r="r" t="t"/>
              <a:pathLst>
                <a:path extrusionOk="0" h="5188" w="1114">
                  <a:moveTo>
                    <a:pt x="532" y="1"/>
                  </a:moveTo>
                  <a:cubicBezTo>
                    <a:pt x="479" y="1"/>
                    <a:pt x="425" y="13"/>
                    <a:pt x="371" y="40"/>
                  </a:cubicBezTo>
                  <a:cubicBezTo>
                    <a:pt x="0" y="231"/>
                    <a:pt x="90" y="827"/>
                    <a:pt x="68" y="1175"/>
                  </a:cubicBezTo>
                  <a:cubicBezTo>
                    <a:pt x="56" y="1569"/>
                    <a:pt x="56" y="1951"/>
                    <a:pt x="68" y="2345"/>
                  </a:cubicBezTo>
                  <a:cubicBezTo>
                    <a:pt x="90" y="3132"/>
                    <a:pt x="113" y="3930"/>
                    <a:pt x="113" y="4717"/>
                  </a:cubicBezTo>
                  <a:cubicBezTo>
                    <a:pt x="113" y="5030"/>
                    <a:pt x="363" y="5188"/>
                    <a:pt x="612" y="5188"/>
                  </a:cubicBezTo>
                  <a:cubicBezTo>
                    <a:pt x="864" y="5188"/>
                    <a:pt x="1113" y="5027"/>
                    <a:pt x="1102" y="4705"/>
                  </a:cubicBezTo>
                  <a:cubicBezTo>
                    <a:pt x="1068" y="3862"/>
                    <a:pt x="1068" y="3019"/>
                    <a:pt x="1057" y="2153"/>
                  </a:cubicBezTo>
                  <a:cubicBezTo>
                    <a:pt x="1046" y="1737"/>
                    <a:pt x="1023" y="1333"/>
                    <a:pt x="1001" y="906"/>
                  </a:cubicBezTo>
                  <a:cubicBezTo>
                    <a:pt x="990" y="714"/>
                    <a:pt x="990" y="467"/>
                    <a:pt x="911" y="287"/>
                  </a:cubicBezTo>
                  <a:cubicBezTo>
                    <a:pt x="851" y="125"/>
                    <a:pt x="700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0" name="Google Shape;1060;p33"/>
          <p:cNvSpPr/>
          <p:nvPr/>
        </p:nvSpPr>
        <p:spPr>
          <a:xfrm>
            <a:off x="4688050" y="1170225"/>
            <a:ext cx="2666100" cy="160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Library:</a:t>
            </a:r>
            <a:endParaRPr b="1" sz="600">
              <a:latin typeface="Barlow"/>
              <a:ea typeface="Barlow"/>
              <a:cs typeface="Barlow"/>
              <a:sym typeface="Barlow"/>
            </a:endParaRPr>
          </a:p>
          <a:p>
            <a:pPr indent="-3175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Seaborn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75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matplotlib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061" name="Google Shape;1061;p33"/>
          <p:cNvSpPr/>
          <p:nvPr/>
        </p:nvSpPr>
        <p:spPr>
          <a:xfrm>
            <a:off x="1789850" y="2936275"/>
            <a:ext cx="2666100" cy="160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Give the top 10 suggestions ranked by </a:t>
            </a:r>
            <a:r>
              <a:rPr lang="en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rPr>
              <a:t>imdb score</a:t>
            </a:r>
            <a:endParaRPr>
              <a:solidFill>
                <a:schemeClr val="dk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062" name="Google Shape;1062;p33"/>
          <p:cNvSpPr/>
          <p:nvPr/>
        </p:nvSpPr>
        <p:spPr>
          <a:xfrm>
            <a:off x="1789850" y="1170225"/>
            <a:ext cx="2666100" cy="160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Based on user’s preference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On </a:t>
            </a:r>
            <a:r>
              <a:rPr lang="en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rPr>
              <a:t>genres</a:t>
            </a: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 and </a:t>
            </a:r>
            <a:r>
              <a:rPr lang="en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rPr>
              <a:t>released year</a:t>
            </a:r>
            <a:endParaRPr>
              <a:solidFill>
                <a:schemeClr val="dk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063" name="Google Shape;1063;p33"/>
          <p:cNvSpPr/>
          <p:nvPr/>
        </p:nvSpPr>
        <p:spPr>
          <a:xfrm>
            <a:off x="4688050" y="2936275"/>
            <a:ext cx="2666100" cy="160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1064" name="Google Shape;10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363" y="2861988"/>
            <a:ext cx="2941474" cy="17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lm's Plot Pitch Deck">
  <a:themeElements>
    <a:clrScheme name="Simple Light">
      <a:dk1>
        <a:srgbClr val="312650"/>
      </a:dk1>
      <a:lt1>
        <a:srgbClr val="FFFFFF"/>
      </a:lt1>
      <a:dk2>
        <a:srgbClr val="FF514F"/>
      </a:dk2>
      <a:lt2>
        <a:srgbClr val="FFCA5B"/>
      </a:lt2>
      <a:accent1>
        <a:srgbClr val="FFD494"/>
      </a:accent1>
      <a:accent2>
        <a:srgbClr val="7DCAD4"/>
      </a:accent2>
      <a:accent3>
        <a:srgbClr val="C1DAD1"/>
      </a:accent3>
      <a:accent4>
        <a:srgbClr val="75A5B0"/>
      </a:accent4>
      <a:accent5>
        <a:srgbClr val="FFFFFF"/>
      </a:accent5>
      <a:accent6>
        <a:srgbClr val="FFFFFF"/>
      </a:accent6>
      <a:hlink>
        <a:srgbClr val="3126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