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2B32-EE72-6273-0800-35075D87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FF16-77CD-A30B-A319-6DB3ECC2D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99FA-CBBF-404A-607E-C589A5E2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3408-76F3-C4B2-CC1A-C1160EE0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21C8-54C6-410D-8AA4-A2DA1756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6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F235-A881-EA96-5627-D28771E3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E7602-0EB4-3D7E-7B88-7135C0940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483D-6350-DC0E-FAC7-42F25B21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2456-34D7-C1E4-A277-8C8CC1AE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07214-5C5E-B8FE-539A-7A4F1D5A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3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9CCE8-EAF6-C0C5-8DFA-6BC824936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F1DE4-246E-4C55-E297-446D79B08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F917-4803-9A01-8CEB-4638BA6A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C471-67EE-83E4-253D-6786EA5F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5128-F1C1-188F-0304-EAB5101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4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4FF-F332-DE90-A267-C76BC1A6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48EA-BAF4-2C85-6C3F-DAA4FCBD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17B3-4FB4-89E9-ED95-1F39188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3333-BA15-EEBC-51E0-7753A5C2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F94F-5AE8-6B63-0316-E0017A80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7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B97D-3545-077C-D215-F87E4D7B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93E8-0E47-5FEF-DEC1-DA0BD555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5275B-B29D-9F33-F17F-9ECB4E46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0099-585B-A41C-C507-93E1CB26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2745-10BA-E9D7-D428-16B7569B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2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220-49FE-394A-4D23-1D973ECC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F448-60D2-C40D-DDC8-CB9D97892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9EACB-F22E-977B-A398-C7DF75D7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FD09-C11C-7DD6-BCB8-D901C7BD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58B59-1762-17D0-10E6-084CAF92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19ECA-7615-67C5-5417-DE2BFB7B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77F-A2B3-7CE3-4F72-EB5ED081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C942-3F0D-0B04-FE36-45F9BF22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29ED6-6763-CBB3-2AEA-1D7DEBF9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6F489-2F26-ED45-FE49-41D362D2A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B2510-2E7A-5A9E-A6E8-A014F219C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B7CE0-4281-2B8D-2EB6-B726EA45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28BD9-C98F-2699-FF5F-412C479F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2ADA4-5EB9-060B-ADFE-01180438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37F2-2829-4C33-A6EC-7B962A04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47D68-8260-3DAD-99B8-3BBAF11C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74A8C-65A9-DB13-C07A-BC6EA123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DB3EE-8B44-E30F-62FC-016C7801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5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A5F8C-14BE-0186-794C-937EFD0E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C2260-E16F-1598-741D-0EFDBF6D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5532C-B04A-5BEF-0C8D-AC44EDB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2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0488-4856-870B-2230-166A49C5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A6A2-1E36-E1C1-2269-96996E70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A728E-0ED1-CBDA-E7CA-E75182A9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9128-5F94-AC98-F25F-A9B4F6ED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2A5FF-087E-605F-EE9A-723A72D4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F3BEE-F34A-CDA9-CC4F-C2060B88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50B-52E4-7172-CFFD-0992322D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ACDE3-A7BA-434B-8A24-97D1ABBBF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5CF2-A460-BB58-8940-5F821576E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8FB8-8602-F4C0-4581-D4127EA0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EE79-D0EF-8AD0-78AB-53C5ABB3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21867-2362-7C10-84D6-82812EA7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756F1-B9AA-8D75-D678-8C8511A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B5B4C-B9E6-CD50-211E-261308A9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8931-4C37-2B2D-FE96-32B451D08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76B8-E684-4F30-8ACA-91D33A3C2607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8DD7-2E5C-ED6C-1AA4-C664EC128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70E8-6634-7008-4D2B-B85B87A7D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20DC-DC22-4DDB-BB42-8AEF1D160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5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AF99-BD8D-1B7A-EDDF-CA5385CFD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CC9B3-919E-0C19-9069-C5315A945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CBEA06-AD2D-1309-E5BB-5DD428B83A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EB497836-0397-EBB5-990C-219A6A2B20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0A733425-7299-3685-426F-7DF6000AA1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083AE22C-78B1-9C71-5D8B-8877610780EA}"/>
              </a:ext>
            </a:extLst>
          </p:cNvPr>
          <p:cNvSpPr txBox="1">
            <a:spLocks/>
          </p:cNvSpPr>
          <p:nvPr/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600" b="1" dirty="0">
                <a:solidFill>
                  <a:srgbClr val="FFC000"/>
                </a:solidFill>
                <a:latin typeface="Arial"/>
                <a:cs typeface="Arial"/>
              </a:rPr>
              <a:t>CREDIT</a:t>
            </a:r>
            <a:r>
              <a:rPr lang="en-IN" sz="9600" b="1" spc="-3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-IN" sz="9600" b="1" spc="-20" dirty="0">
                <a:solidFill>
                  <a:srgbClr val="FFC000"/>
                </a:solidFill>
                <a:latin typeface="Arial"/>
                <a:cs typeface="Arial"/>
              </a:rPr>
              <a:t>CARD</a:t>
            </a:r>
            <a:endParaRPr lang="en-IN" sz="96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519DB1C-044E-3450-00BF-71247142836D}"/>
              </a:ext>
            </a:extLst>
          </p:cNvPr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34420881-D587-C839-3874-D0422A0A02EE}"/>
              </a:ext>
            </a:extLst>
          </p:cNvPr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CEA7A899-8C06-8F4E-ABBE-E8530CFB26D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015609FA-757F-7039-2505-C3FEC571E90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7CB03A9-492B-15F8-49C1-C2928A9180C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27B8D681-F49C-6BC7-7C77-A9E6B11018AC}"/>
              </a:ext>
            </a:extLst>
          </p:cNvPr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196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AF99-BD8D-1B7A-EDDF-CA5385CFD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CC9B3-919E-0C19-9069-C5315A945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0CBEA06-AD2D-1309-E5BB-5DD428B83A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EB497836-0397-EBB5-990C-219A6A2B20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0A733425-7299-3685-426F-7DF6000AA1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A519DB1C-044E-3450-00BF-71247142836D}"/>
              </a:ext>
            </a:extLst>
          </p:cNvPr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34420881-D587-C839-3874-D0422A0A02EE}"/>
              </a:ext>
            </a:extLst>
          </p:cNvPr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CEA7A899-8C06-8F4E-ABBE-E8530CFB26D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015609FA-757F-7039-2505-C3FEC571E90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7CB03A9-492B-15F8-49C1-C2928A9180C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2D23CC2D-D3F2-65B3-FD24-7308673B765D}"/>
              </a:ext>
            </a:extLst>
          </p:cNvPr>
          <p:cNvSpPr txBox="1"/>
          <p:nvPr/>
        </p:nvSpPr>
        <p:spPr>
          <a:xfrm>
            <a:off x="745947" y="781938"/>
            <a:ext cx="7202170" cy="55213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584200" marR="5080" indent="-571500">
              <a:lnSpc>
                <a:spcPct val="90000"/>
              </a:lnSpc>
              <a:spcBef>
                <a:spcPts val="3570"/>
              </a:spcBef>
              <a:buFont typeface="Arial" panose="020B0604020202020204" pitchFamily="34" charset="0"/>
              <a:buChar char="•"/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92A5847D-88A4-5B97-9240-8C5DC5B32711}"/>
              </a:ext>
            </a:extLst>
          </p:cNvPr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0A98DC3-0986-7844-8F71-568472B9634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0B2B5F9D-8E97-3EEB-6C8B-CCBAD8038DF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3A0D7F49-5F63-16EA-4B53-CEDDFC3E149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19" name="object 7">
              <a:extLst>
                <a:ext uri="{FF2B5EF4-FFF2-40B4-BE49-F238E27FC236}">
                  <a16:creationId xmlns:a16="http://schemas.microsoft.com/office/drawing/2014/main" id="{1B0D2D55-FF46-7F92-302E-F278101DD8E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A5C90BBB-ED9A-3F1A-78FE-55027C6E16F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9055C294-0F64-6520-B949-0E611140007C}"/>
              </a:ext>
            </a:extLst>
          </p:cNvPr>
          <p:cNvSpPr txBox="1">
            <a:spLocks/>
          </p:cNvSpPr>
          <p:nvPr/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DB459CCF-B91F-3299-131A-B41A66FF97C3}"/>
              </a:ext>
            </a:extLst>
          </p:cNvPr>
          <p:cNvSpPr txBox="1">
            <a:spLocks/>
          </p:cNvSpPr>
          <p:nvPr/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pPr marL="38100">
                <a:lnSpc>
                  <a:spcPts val="1240"/>
                </a:lnSpc>
              </a:pPr>
              <a:t>2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31908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AF99-BD8D-1B7A-EDDF-CA5385CFD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CC9B3-919E-0C19-9069-C5315A945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EB497836-0397-EBB5-990C-219A6A2B20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73039"/>
            <a:ext cx="12191999" cy="6857997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083AE22C-78B1-9C71-5D8B-8877610780EA}"/>
              </a:ext>
            </a:extLst>
          </p:cNvPr>
          <p:cNvSpPr txBox="1">
            <a:spLocks/>
          </p:cNvSpPr>
          <p:nvPr/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96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519DB1C-044E-3450-00BF-71247142836D}"/>
              </a:ext>
            </a:extLst>
          </p:cNvPr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7B8D681-F49C-6BC7-7C77-A9E6B11018AC}"/>
              </a:ext>
            </a:extLst>
          </p:cNvPr>
          <p:cNvSpPr txBox="1"/>
          <p:nvPr/>
        </p:nvSpPr>
        <p:spPr>
          <a:xfrm>
            <a:off x="870305" y="3331540"/>
            <a:ext cx="4907915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700" dirty="0">
              <a:latin typeface="Arial MT"/>
              <a:cs typeface="Arial MT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9055C294-0F64-6520-B949-0E611140007C}"/>
              </a:ext>
            </a:extLst>
          </p:cNvPr>
          <p:cNvSpPr txBox="1">
            <a:spLocks/>
          </p:cNvSpPr>
          <p:nvPr/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DB459CCF-B91F-3299-131A-B41A66FF97C3}"/>
              </a:ext>
            </a:extLst>
          </p:cNvPr>
          <p:cNvSpPr txBox="1">
            <a:spLocks/>
          </p:cNvSpPr>
          <p:nvPr/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pPr marL="38100">
                <a:lnSpc>
                  <a:spcPts val="1240"/>
                </a:lnSpc>
              </a:pPr>
              <a:t>3</a:t>
            </a:fld>
            <a:endParaRPr lang="en-IN" spc="-25" dirty="0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33D479D9-CEE8-9540-8415-C602926F0E27}"/>
              </a:ext>
            </a:extLst>
          </p:cNvPr>
          <p:cNvSpPr txBox="1">
            <a:spLocks/>
          </p:cNvSpPr>
          <p:nvPr/>
        </p:nvSpPr>
        <p:spPr>
          <a:xfrm>
            <a:off x="898347" y="528558"/>
            <a:ext cx="10414939" cy="1551066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lang="en-US" dirty="0">
                <a:solidFill>
                  <a:srgbClr val="FFC000"/>
                </a:solidFill>
              </a:rPr>
              <a:t>Project</a:t>
            </a:r>
            <a:r>
              <a:rPr lang="en-US" spc="-45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Insights-</a:t>
            </a:r>
            <a:r>
              <a:rPr lang="en-US" spc="-25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Week</a:t>
            </a:r>
            <a:r>
              <a:rPr lang="en-US" spc="-45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53</a:t>
            </a:r>
            <a:r>
              <a:rPr lang="en-US" spc="-40" dirty="0">
                <a:solidFill>
                  <a:srgbClr val="FFC000"/>
                </a:solidFill>
              </a:rPr>
              <a:t> </a:t>
            </a:r>
            <a:r>
              <a:rPr lang="en-US" spc="-10" dirty="0">
                <a:solidFill>
                  <a:srgbClr val="FFC000"/>
                </a:solidFill>
              </a:rPr>
              <a:t>(31</a:t>
            </a:r>
            <a:r>
              <a:rPr lang="en-US" sz="3975" spc="-15" baseline="25157" dirty="0">
                <a:solidFill>
                  <a:srgbClr val="FFC000"/>
                </a:solidFill>
              </a:rPr>
              <a:t>st</a:t>
            </a:r>
            <a:r>
              <a:rPr lang="en-US" sz="3975" baseline="25157" dirty="0">
                <a:solidFill>
                  <a:srgbClr val="FFC000"/>
                </a:solidFill>
              </a:rPr>
              <a:t>	</a:t>
            </a:r>
            <a:r>
              <a:rPr lang="en-US" sz="4000" spc="-20" dirty="0">
                <a:solidFill>
                  <a:srgbClr val="FFC000"/>
                </a:solidFill>
              </a:rPr>
              <a:t>Dec)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30" name="object 3">
            <a:extLst>
              <a:ext uri="{FF2B5EF4-FFF2-40B4-BE49-F238E27FC236}">
                <a16:creationId xmlns:a16="http://schemas.microsoft.com/office/drawing/2014/main" id="{97ABC963-1D9E-16F7-5BCB-C5B226EB06DB}"/>
              </a:ext>
            </a:extLst>
          </p:cNvPr>
          <p:cNvGrpSpPr/>
          <p:nvPr/>
        </p:nvGrpSpPr>
        <p:grpSpPr>
          <a:xfrm>
            <a:off x="8580119" y="2171700"/>
            <a:ext cx="3538728" cy="4408932"/>
            <a:chOff x="8427719" y="2019300"/>
            <a:chExt cx="3538728" cy="4408932"/>
          </a:xfrm>
        </p:grpSpPr>
        <p:pic>
          <p:nvPicPr>
            <p:cNvPr id="31" name="object 4">
              <a:extLst>
                <a:ext uri="{FF2B5EF4-FFF2-40B4-BE49-F238E27FC236}">
                  <a16:creationId xmlns:a16="http://schemas.microsoft.com/office/drawing/2014/main" id="{2E6BCAF7-8EF5-89F7-3538-37C9C25C74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32" name="object 5">
              <a:extLst>
                <a:ext uri="{FF2B5EF4-FFF2-40B4-BE49-F238E27FC236}">
                  <a16:creationId xmlns:a16="http://schemas.microsoft.com/office/drawing/2014/main" id="{673B9051-58A9-4CE5-19B6-CB4A4B66790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33" name="object 6">
            <a:extLst>
              <a:ext uri="{FF2B5EF4-FFF2-40B4-BE49-F238E27FC236}">
                <a16:creationId xmlns:a16="http://schemas.microsoft.com/office/drawing/2014/main" id="{85E5AE69-E710-4DA8-29A3-6824B3228A04}"/>
              </a:ext>
            </a:extLst>
          </p:cNvPr>
          <p:cNvSpPr txBox="1"/>
          <p:nvPr/>
        </p:nvSpPr>
        <p:spPr>
          <a:xfrm>
            <a:off x="898347" y="1660833"/>
            <a:ext cx="10269220" cy="5004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9E66CA5B-6C56-B30D-DB0E-1F6B04FBA164}"/>
              </a:ext>
            </a:extLst>
          </p:cNvPr>
          <p:cNvSpPr txBox="1">
            <a:spLocks/>
          </p:cNvSpPr>
          <p:nvPr/>
        </p:nvSpPr>
        <p:spPr>
          <a:xfrm>
            <a:off x="11221211" y="6617080"/>
            <a:ext cx="2444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pPr marL="38100">
                <a:lnSpc>
                  <a:spcPts val="1240"/>
                </a:lnSpc>
              </a:pPr>
              <a:t>3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32652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Kunjir</dc:creator>
  <cp:lastModifiedBy>Rohan Kunjir</cp:lastModifiedBy>
  <cp:revision>1</cp:revision>
  <dcterms:created xsi:type="dcterms:W3CDTF">2024-06-06T05:13:49Z</dcterms:created>
  <dcterms:modified xsi:type="dcterms:W3CDTF">2024-06-06T05:17:42Z</dcterms:modified>
</cp:coreProperties>
</file>