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Lakhanpal" userId="98a0ce18e48bb267" providerId="LiveId" clId="{1B745337-ED95-45DD-9337-876CC77F6E7E}"/>
    <pc:docChg chg="modSld">
      <pc:chgData name="Rohan Lakhanpal" userId="98a0ce18e48bb267" providerId="LiveId" clId="{1B745337-ED95-45DD-9337-876CC77F6E7E}" dt="2023-04-29T16:41:53.423" v="24" actId="20577"/>
      <pc:docMkLst>
        <pc:docMk/>
      </pc:docMkLst>
      <pc:sldChg chg="modSp mod">
        <pc:chgData name="Rohan Lakhanpal" userId="98a0ce18e48bb267" providerId="LiveId" clId="{1B745337-ED95-45DD-9337-876CC77F6E7E}" dt="2023-04-29T16:41:53.423" v="24" actId="20577"/>
        <pc:sldMkLst>
          <pc:docMk/>
          <pc:sldMk cId="0" sldId="267"/>
        </pc:sldMkLst>
        <pc:spChg chg="mod">
          <ac:chgData name="Rohan Lakhanpal" userId="98a0ce18e48bb267" providerId="LiveId" clId="{1B745337-ED95-45DD-9337-876CC77F6E7E}" dt="2023-04-29T16:41:53.423" v="24" actId="20577"/>
          <ac:spMkLst>
            <pc:docMk/>
            <pc:sldMk cId="0" sldId="26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136357"/>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583668" y="2287272"/>
            <a:ext cx="5976664" cy="3416320"/>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 Rohan Kumar(2210990740)</a:t>
            </a:r>
          </a:p>
          <a:p>
            <a:r>
              <a:rPr lang="en-US" sz="2000" dirty="0"/>
              <a:t> Rohan Lakhanpal(2210990741)</a:t>
            </a:r>
          </a:p>
          <a:p>
            <a:r>
              <a:rPr lang="en-US" sz="2000" dirty="0"/>
              <a:t> Rohit Kumar(2210990742)</a:t>
            </a:r>
          </a:p>
          <a:p>
            <a:r>
              <a:rPr lang="en-US" sz="2000" dirty="0"/>
              <a:t> Roohani Sethi(2210990744)</a:t>
            </a:r>
          </a:p>
          <a:p>
            <a:r>
              <a:rPr lang="en-US" sz="2000" dirty="0"/>
              <a:t>                         </a:t>
            </a:r>
          </a:p>
          <a:p>
            <a:endParaRPr lang="en-US" sz="2000" dirty="0"/>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Dr.Mandeep 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a:latin typeface="Times New Roman" pitchFamily="18" charset="0"/>
                <a:cs typeface="Times New Roman" pitchFamily="18" charset="0"/>
              </a:rPr>
              <a:t>Project Highlights</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23528" y="1052736"/>
            <a:ext cx="8136904" cy="4401205"/>
          </a:xfrm>
          <a:prstGeom prst="rect">
            <a:avLst/>
          </a:prstGeom>
        </p:spPr>
        <p:txBody>
          <a:bodyPr wrap="square">
            <a:spAutoFit/>
          </a:bodyPr>
          <a:lstStyle/>
          <a:p>
            <a:r>
              <a:rPr lang="en-US" sz="2000" dirty="0">
                <a:latin typeface="Times New Roman" pitchFamily="18" charset="0"/>
                <a:cs typeface="Times New Roman" pitchFamily="18" charset="0"/>
              </a:rPr>
              <a:t>Team Members:</a:t>
            </a:r>
          </a:p>
          <a:p>
            <a:r>
              <a:rPr lang="en-US" sz="2000" dirty="0">
                <a:latin typeface="Times New Roman" pitchFamily="18" charset="0"/>
                <a:cs typeface="Times New Roman" pitchFamily="18" charset="0"/>
              </a:rPr>
              <a:t>Rohan Kumar(2210990740)</a:t>
            </a:r>
          </a:p>
          <a:p>
            <a:r>
              <a:rPr lang="en-US" sz="2000" dirty="0">
                <a:latin typeface="Times New Roman" pitchFamily="18" charset="0"/>
                <a:cs typeface="Times New Roman" pitchFamily="18" charset="0"/>
              </a:rPr>
              <a:t>Rohan Lakhanpal(2210990741)</a:t>
            </a:r>
          </a:p>
          <a:p>
            <a:r>
              <a:rPr lang="en-US" sz="2000" dirty="0">
                <a:latin typeface="Times New Roman" pitchFamily="18" charset="0"/>
                <a:cs typeface="Times New Roman" pitchFamily="18" charset="0"/>
              </a:rPr>
              <a:t>Rohit Kumar(2210990742)</a:t>
            </a:r>
          </a:p>
          <a:p>
            <a:r>
              <a:rPr lang="en-US" sz="2000" dirty="0">
                <a:latin typeface="Times New Roman" pitchFamily="18" charset="0"/>
                <a:cs typeface="Times New Roman" pitchFamily="18" charset="0"/>
              </a:rPr>
              <a:t>Roohani Sethi(2210990744)</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About Project:</a:t>
            </a:r>
          </a:p>
          <a:p>
            <a:r>
              <a:rPr lang="en-US" sz="2000" dirty="0">
                <a:latin typeface="Times New Roman" pitchFamily="18" charset="0"/>
                <a:cs typeface="Times New Roman" pitchFamily="18" charset="0"/>
              </a:rPr>
              <a:t>Our project is about google search engine lookalike in which we can search for anything which we need to and it displays all information about it as done like google.</a:t>
            </a:r>
            <a:r>
              <a:rPr lang="en-US" sz="2000" b="0" i="0" dirty="0">
                <a:solidFill>
                  <a:srgbClr val="D1D5DB"/>
                </a:solidFill>
                <a:effectLst/>
                <a:latin typeface="Söhne"/>
              </a:rPr>
              <a:t> </a:t>
            </a:r>
            <a:r>
              <a:rPr lang="en-US" sz="2000" b="0" i="0" dirty="0">
                <a:effectLst/>
                <a:latin typeface="Söhne"/>
              </a:rPr>
              <a:t>The project  also involve developing educational materials and resources to help users recognize and avoid fake search engine interfaces. This may include developing browser extensions or plugins that can warn users when they are accessing a potentially fake search engine</a:t>
            </a:r>
            <a:r>
              <a:rPr lang="en-US" sz="2000" dirty="0">
                <a:latin typeface="Söhne"/>
              </a:rPr>
              <a:t>.</a:t>
            </a: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016758"/>
          </a:xfrm>
          <a:prstGeom prst="rect">
            <a:avLst/>
          </a:prstGeom>
        </p:spPr>
        <p:txBody>
          <a:bodyPr wrap="square">
            <a:spAutoFit/>
          </a:bodyPr>
          <a:lstStyle/>
          <a:p>
            <a:r>
              <a:rPr lang="en-US" sz="3200" b="0" i="0" dirty="0">
                <a:effectLst/>
                <a:latin typeface="Söhne"/>
              </a:rPr>
              <a:t>1.)The project may aim to raise awareness about the risks associated with using search engines other than Google, and to promote the use of trusted and reputable search engines for online searches.</a:t>
            </a:r>
          </a:p>
          <a:p>
            <a:r>
              <a:rPr lang="en-US" sz="3200" dirty="0">
                <a:latin typeface="Söhne"/>
                <a:cs typeface="Times New Roman" pitchFamily="18" charset="0"/>
              </a:rPr>
              <a:t>2.)</a:t>
            </a:r>
            <a:r>
              <a:rPr lang="en-US" sz="3200" b="0" i="0" dirty="0">
                <a:solidFill>
                  <a:srgbClr val="D1D5DB"/>
                </a:solidFill>
                <a:effectLst/>
                <a:latin typeface="Söhne"/>
              </a:rPr>
              <a:t> </a:t>
            </a:r>
            <a:r>
              <a:rPr lang="en-US" sz="3200" b="0" i="0" dirty="0">
                <a:effectLst/>
                <a:latin typeface="Söhne"/>
              </a:rPr>
              <a:t>The project may also aim to educate users on how to identify and avoid these fake search engines, as well as to develop algorithms and technologies to detect and prevent the creation of fake Google search engine lookalikes.</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6" name="Rectangle 2">
            <a:extLst>
              <a:ext uri="{FF2B5EF4-FFF2-40B4-BE49-F238E27FC236}">
                <a16:creationId xmlns:a16="http://schemas.microsoft.com/office/drawing/2014/main" id="{9C18CCD3-0751-7A9D-0031-25E09C7C946A}"/>
              </a:ext>
            </a:extLst>
          </p:cNvPr>
          <p:cNvSpPr>
            <a:spLocks noChangeArrowheads="1"/>
          </p:cNvSpPr>
          <p:nvPr/>
        </p:nvSpPr>
        <p:spPr bwMode="auto">
          <a:xfrm>
            <a:off x="442618" y="3212976"/>
            <a:ext cx="7920880" cy="677623"/>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7" name="Rectangle 3">
            <a:extLst>
              <a:ext uri="{FF2B5EF4-FFF2-40B4-BE49-F238E27FC236}">
                <a16:creationId xmlns:a16="http://schemas.microsoft.com/office/drawing/2014/main" id="{84F852F8-2944-A7A7-5DAA-8E461C9146D4}"/>
              </a:ext>
            </a:extLst>
          </p:cNvPr>
          <p:cNvSpPr>
            <a:spLocks noChangeArrowheads="1"/>
          </p:cNvSpPr>
          <p:nvPr/>
        </p:nvSpPr>
        <p:spPr bwMode="auto">
          <a:xfrm flipH="1">
            <a:off x="89756" y="1151195"/>
            <a:ext cx="8964488" cy="4555608"/>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effectLst/>
                <a:latin typeface="Söhne"/>
              </a:rPr>
            </a:br>
            <a:r>
              <a:rPr kumimoji="0" lang="en-US" altLang="en-US" b="0" i="0" u="none" strike="noStrike" cap="none" normalizeH="0" baseline="0" dirty="0">
                <a:ln>
                  <a:noFill/>
                </a:ln>
                <a:effectLst/>
                <a:latin typeface="Söhne"/>
              </a:rPr>
              <a:t>The technical details of a Google search engine lookalike may vary depending on the specific implementation. However, some common technical details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Söhne"/>
              </a:rPr>
              <a:t>User Interface (UI): A search engine lookalike must have a UI that mimics the Google search engine interface, including the search bar, logo, and search results page layout.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Söhne"/>
              </a:rPr>
              <a:t>Web Scraping: To replicate Google search results, the search engine lookalike may use web scraping techniques to crawl and retrieve search results from Google's search engine.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Söhne"/>
              </a:rPr>
              <a:t>Backend System: A backend system is required to handle the search requests and retrieve the search results from the web scraping process. This system may be implemented using a variety of programming languages and technologies, such as Python, Ruby on Rails, or Java.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Söhne"/>
              </a:rPr>
              <a:t>Search Algorithms: The search engine lookalike may use different algorithms to rank and sort search results based on relevance, popularity, or other factors.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Söhne"/>
              </a:rPr>
              <a:t>Cloud Services: Cloud services may be used to host and scale the backend system and handle large volumes of search requests.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07504" y="853980"/>
            <a:ext cx="8928992" cy="5262979"/>
          </a:xfrm>
          <a:prstGeom prst="rect">
            <a:avLst/>
          </a:prstGeom>
        </p:spPr>
        <p:txBody>
          <a:bodyPr wrap="square">
            <a:spAutoFit/>
          </a:bodyPr>
          <a:lstStyle/>
          <a:p>
            <a:pPr algn="l"/>
            <a:r>
              <a:rPr lang="en-US" sz="2400" b="0" i="0" dirty="0">
                <a:effectLst/>
                <a:latin typeface="Söhne"/>
              </a:rPr>
              <a:t>To solve the issue of Google search engine lookalikes, the following key features may be needed:</a:t>
            </a:r>
          </a:p>
          <a:p>
            <a:pPr algn="l">
              <a:buFont typeface="+mj-lt"/>
              <a:buAutoNum type="arabicPeriod"/>
            </a:pPr>
            <a:r>
              <a:rPr lang="en-US" sz="2400" b="0" i="0" dirty="0">
                <a:effectLst/>
                <a:latin typeface="Söhne"/>
              </a:rPr>
              <a:t>Detection algorithms: A reliable algorithm can be developed to detect websites or platforms that mimic the Google search engine interface.</a:t>
            </a:r>
          </a:p>
          <a:p>
            <a:pPr algn="l">
              <a:buFont typeface="+mj-lt"/>
              <a:buAutoNum type="arabicPeriod"/>
            </a:pPr>
            <a:r>
              <a:rPr lang="en-US" sz="2400" b="0" i="0" dirty="0">
                <a:effectLst/>
                <a:latin typeface="Söhne"/>
              </a:rPr>
              <a:t>Authentication protocols: A mechanism can be put in place to ensure that only authorized websites or platforms have access to the Google search engine interface.</a:t>
            </a:r>
          </a:p>
          <a:p>
            <a:pPr algn="l">
              <a:buFont typeface="+mj-lt"/>
              <a:buAutoNum type="arabicPeriod"/>
            </a:pPr>
            <a:r>
              <a:rPr lang="en-US" sz="2400" b="0" i="0" dirty="0">
                <a:effectLst/>
                <a:latin typeface="Söhne"/>
              </a:rPr>
              <a:t>User education: Educating users on how to identify and avoid fake Google search engine lookalikes can help prevent users from falling victim to phishing scams or other malicious activities.</a:t>
            </a:r>
          </a:p>
          <a:p>
            <a:pPr algn="l">
              <a:buFont typeface="+mj-lt"/>
              <a:buAutoNum type="arabicPeriod"/>
            </a:pPr>
            <a:r>
              <a:rPr lang="en-US" sz="2400" b="0" i="0" dirty="0">
                <a:effectLst/>
                <a:latin typeface="Söhne"/>
              </a:rPr>
              <a:t>Legal framework: A legal framework can be established to prosecute individuals or entities found guilty of creating or using Google search engine lookalikes for illegal activities.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6FE7241E-1FDC-56AF-6029-A0ABE9989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8681"/>
            <a:ext cx="9144000" cy="5100638"/>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 y="20852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0" y="793295"/>
            <a:ext cx="8136904" cy="4031873"/>
          </a:xfrm>
          <a:prstGeom prst="rect">
            <a:avLst/>
          </a:prstGeom>
        </p:spPr>
        <p:txBody>
          <a:bodyPr wrap="square">
            <a:spAutoFit/>
          </a:bodyPr>
          <a:lstStyle/>
          <a:p>
            <a:pPr marL="457200" indent="-457200">
              <a:buFont typeface="Arial" panose="020B0604020202020204" pitchFamily="34" charset="0"/>
              <a:buChar char="•"/>
            </a:pPr>
            <a:r>
              <a:rPr lang="en-US" sz="3200" b="0" i="0" dirty="0">
                <a:effectLst/>
                <a:latin typeface="Söhne"/>
              </a:rPr>
              <a:t>A Google search engine lookalike is a website or platform that is designed to resemble Google's search engine interface and functionality. These lookalikes are often created by third-party developers or individuals who attempt to replicate the popular and user-friendly design of Google's search engine.</a:t>
            </a: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554545"/>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Help from google.</a:t>
            </a:r>
          </a:p>
          <a:p>
            <a:pPr>
              <a:buFont typeface="Arial" pitchFamily="34" charset="0"/>
              <a:buChar char="•"/>
            </a:pPr>
            <a:r>
              <a:rPr lang="en-US" sz="3200" dirty="0">
                <a:latin typeface="Times New Roman" pitchFamily="18" charset="0"/>
                <a:cs typeface="Times New Roman" pitchFamily="18" charset="0"/>
              </a:rPr>
              <a:t>Help from books.</a:t>
            </a:r>
          </a:p>
          <a:p>
            <a:pPr>
              <a:buFont typeface="Arial" pitchFamily="34" charset="0"/>
              <a:buChar char="•"/>
            </a:pPr>
            <a:r>
              <a:rPr lang="en-US" sz="3200" dirty="0">
                <a:latin typeface="Times New Roman" pitchFamily="18" charset="0"/>
                <a:cs typeface="Times New Roman" pitchFamily="18" charset="0"/>
              </a:rPr>
              <a:t>Help from assignments.</a:t>
            </a:r>
          </a:p>
          <a:p>
            <a:pPr>
              <a:buFont typeface="Arial" pitchFamily="34" charset="0"/>
              <a:buChar char="•"/>
            </a:pPr>
            <a:r>
              <a:rPr lang="en-US" sz="3200" dirty="0">
                <a:latin typeface="Times New Roman" pitchFamily="18" charset="0"/>
                <a:cs typeface="Times New Roman" pitchFamily="18" charset="0"/>
              </a:rPr>
              <a:t>Help from friends.</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TotalTime>
  <Words>636</Words>
  <Application>Microsoft Office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Rohan Lakhanpal</cp:lastModifiedBy>
  <cp:revision>43</cp:revision>
  <dcterms:created xsi:type="dcterms:W3CDTF">2022-12-12T14:14:34Z</dcterms:created>
  <dcterms:modified xsi:type="dcterms:W3CDTF">2023-05-01T15:02:41Z</dcterms:modified>
</cp:coreProperties>
</file>