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359A84-76CB-4223-B255-E0CE47E19E00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FBB16A8-8024-4A84-AB01-54167DC23BA9}">
      <dgm:prSet phldrT="[Text]" custT="1"/>
      <dgm:spPr/>
      <dgm:t>
        <a:bodyPr/>
        <a:lstStyle/>
        <a:p>
          <a:r>
            <a:rPr lang="en-IN" sz="2400" dirty="0"/>
            <a:t>Ordering food at restaurant</a:t>
          </a:r>
        </a:p>
      </dgm:t>
    </dgm:pt>
    <dgm:pt modelId="{DC0592CA-0C04-4BA1-BE2C-37F115987CB4}" type="parTrans" cxnId="{73C2DA27-46B8-4183-BF61-DD4CC0F8DE5D}">
      <dgm:prSet/>
      <dgm:spPr/>
      <dgm:t>
        <a:bodyPr/>
        <a:lstStyle/>
        <a:p>
          <a:endParaRPr lang="en-IN"/>
        </a:p>
      </dgm:t>
    </dgm:pt>
    <dgm:pt modelId="{7AD6D4D7-BCFD-4C64-9099-A8D9301C4FD3}" type="sibTrans" cxnId="{73C2DA27-46B8-4183-BF61-DD4CC0F8DE5D}">
      <dgm:prSet/>
      <dgm:spPr/>
      <dgm:t>
        <a:bodyPr/>
        <a:lstStyle/>
        <a:p>
          <a:endParaRPr lang="en-IN"/>
        </a:p>
      </dgm:t>
    </dgm:pt>
    <dgm:pt modelId="{34FCC264-E940-4A68-8180-D2E57AD49C08}">
      <dgm:prSet phldrT="[Text]" custT="1"/>
      <dgm:spPr/>
      <dgm:t>
        <a:bodyPr/>
        <a:lstStyle/>
        <a:p>
          <a:r>
            <a:rPr lang="en-IN" sz="2000" dirty="0"/>
            <a:t>PLAN</a:t>
          </a:r>
        </a:p>
        <a:p>
          <a:r>
            <a:rPr lang="en-IN" sz="1200" dirty="0"/>
            <a:t>Deciding what type of food to order as </a:t>
          </a:r>
        </a:p>
        <a:p>
          <a:endParaRPr lang="en-IN" sz="700" dirty="0"/>
        </a:p>
        <a:p>
          <a:br>
            <a:rPr lang="en-IN" sz="700" dirty="0"/>
          </a:br>
          <a:endParaRPr lang="en-IN" sz="700" dirty="0"/>
        </a:p>
      </dgm:t>
    </dgm:pt>
    <dgm:pt modelId="{39E5C17F-2CF3-4A5C-9A1D-AA4B7CA89F33}" type="parTrans" cxnId="{ADFC9C0A-655F-466C-8E8C-FCD28B4FD083}">
      <dgm:prSet/>
      <dgm:spPr/>
      <dgm:t>
        <a:bodyPr/>
        <a:lstStyle/>
        <a:p>
          <a:endParaRPr lang="en-IN"/>
        </a:p>
      </dgm:t>
    </dgm:pt>
    <dgm:pt modelId="{DBD8F7CE-C41F-44C3-9C29-EBDB1B17DB4B}" type="sibTrans" cxnId="{ADFC9C0A-655F-466C-8E8C-FCD28B4FD083}">
      <dgm:prSet/>
      <dgm:spPr/>
      <dgm:t>
        <a:bodyPr/>
        <a:lstStyle/>
        <a:p>
          <a:endParaRPr lang="en-IN"/>
        </a:p>
      </dgm:t>
    </dgm:pt>
    <dgm:pt modelId="{4FDD4FEA-0B63-4021-AFD0-B1EDD7149A87}">
      <dgm:prSet phldrT="[Text]" custT="1"/>
      <dgm:spPr/>
      <dgm:t>
        <a:bodyPr/>
        <a:lstStyle/>
        <a:p>
          <a:r>
            <a:rPr lang="en-IN" sz="2000" dirty="0"/>
            <a:t>PREPARE</a:t>
          </a:r>
        </a:p>
        <a:p>
          <a:r>
            <a:rPr lang="en-IN" sz="1000" dirty="0"/>
            <a:t>Checking if any of the food has allergen ingredient or tolerance of spicy level </a:t>
          </a:r>
        </a:p>
        <a:p>
          <a:endParaRPr lang="en-IN" sz="1000" dirty="0"/>
        </a:p>
      </dgm:t>
    </dgm:pt>
    <dgm:pt modelId="{A55DF308-AE9E-42FB-ACC9-0383D6186E1F}" type="parTrans" cxnId="{B9633428-9879-44E7-BD19-5570B9885293}">
      <dgm:prSet/>
      <dgm:spPr/>
      <dgm:t>
        <a:bodyPr/>
        <a:lstStyle/>
        <a:p>
          <a:endParaRPr lang="en-IN"/>
        </a:p>
      </dgm:t>
    </dgm:pt>
    <dgm:pt modelId="{5ABC52FB-72DF-40E3-96A5-821A1D3C4C5B}" type="sibTrans" cxnId="{B9633428-9879-44E7-BD19-5570B9885293}">
      <dgm:prSet/>
      <dgm:spPr/>
      <dgm:t>
        <a:bodyPr/>
        <a:lstStyle/>
        <a:p>
          <a:endParaRPr lang="en-IN"/>
        </a:p>
      </dgm:t>
    </dgm:pt>
    <dgm:pt modelId="{284ED681-3C53-4E42-8688-2648FFEEBE28}">
      <dgm:prSet phldrT="[Text]"/>
      <dgm:spPr/>
      <dgm:t>
        <a:bodyPr/>
        <a:lstStyle/>
        <a:p>
          <a:r>
            <a:rPr lang="en-IN" dirty="0"/>
            <a:t>PROCESS</a:t>
          </a:r>
        </a:p>
        <a:p>
          <a:r>
            <a:rPr lang="en-IN" dirty="0"/>
            <a:t>deciding what should come first </a:t>
          </a:r>
        </a:p>
      </dgm:t>
    </dgm:pt>
    <dgm:pt modelId="{A8820DA6-D9E9-4D0B-A423-42C538F06CB8}" type="parTrans" cxnId="{B7647F05-50D9-49EC-B057-13932A83F274}">
      <dgm:prSet/>
      <dgm:spPr/>
      <dgm:t>
        <a:bodyPr/>
        <a:lstStyle/>
        <a:p>
          <a:endParaRPr lang="en-IN"/>
        </a:p>
      </dgm:t>
    </dgm:pt>
    <dgm:pt modelId="{9849FB42-C475-4ABF-9595-CB5C3793B4A2}" type="sibTrans" cxnId="{B7647F05-50D9-49EC-B057-13932A83F274}">
      <dgm:prSet/>
      <dgm:spPr/>
      <dgm:t>
        <a:bodyPr/>
        <a:lstStyle/>
        <a:p>
          <a:endParaRPr lang="en-IN"/>
        </a:p>
      </dgm:t>
    </dgm:pt>
    <dgm:pt modelId="{B54D7212-5428-489B-8B40-A104F97D6DA9}">
      <dgm:prSet phldrT="[Text]" custT="1"/>
      <dgm:spPr/>
      <dgm:t>
        <a:bodyPr/>
        <a:lstStyle/>
        <a:p>
          <a:r>
            <a:rPr lang="en-IN" sz="2000" dirty="0"/>
            <a:t>ANALYSE</a:t>
          </a:r>
        </a:p>
        <a:p>
          <a:r>
            <a:rPr lang="en-IN" sz="1100" dirty="0"/>
            <a:t>Select the food which is frequently ordered by other customer or which best selling </a:t>
          </a:r>
        </a:p>
      </dgm:t>
    </dgm:pt>
    <dgm:pt modelId="{467C8697-C6BD-4DD4-BEFC-BEC6B0FD6B19}" type="parTrans" cxnId="{240DE97B-2C4B-4871-BB18-3E725983755C}">
      <dgm:prSet/>
      <dgm:spPr/>
      <dgm:t>
        <a:bodyPr/>
        <a:lstStyle/>
        <a:p>
          <a:endParaRPr lang="en-IN"/>
        </a:p>
      </dgm:t>
    </dgm:pt>
    <dgm:pt modelId="{C7F7AC2C-DDDE-4FEC-A552-774C164AAB99}" type="sibTrans" cxnId="{240DE97B-2C4B-4871-BB18-3E725983755C}">
      <dgm:prSet/>
      <dgm:spPr/>
      <dgm:t>
        <a:bodyPr/>
        <a:lstStyle/>
        <a:p>
          <a:endParaRPr lang="en-IN"/>
        </a:p>
      </dgm:t>
    </dgm:pt>
    <dgm:pt modelId="{097D6690-296B-441E-A02F-BF36B829900E}">
      <dgm:prSet phldrT="[Text]" custT="1"/>
      <dgm:spPr/>
      <dgm:t>
        <a:bodyPr/>
        <a:lstStyle/>
        <a:p>
          <a:r>
            <a:rPr lang="en-IN" sz="2000" dirty="0"/>
            <a:t>SHARE</a:t>
          </a:r>
        </a:p>
        <a:p>
          <a:r>
            <a:rPr lang="en-IN" sz="1200" dirty="0"/>
            <a:t>Ask for recommendations from the waiter </a:t>
          </a:r>
        </a:p>
      </dgm:t>
    </dgm:pt>
    <dgm:pt modelId="{0387C1A4-B9F7-44DA-B56E-A9EA87FF395A}" type="parTrans" cxnId="{9700751C-FB5C-4C83-8694-CBAB6A817B47}">
      <dgm:prSet/>
      <dgm:spPr/>
      <dgm:t>
        <a:bodyPr/>
        <a:lstStyle/>
        <a:p>
          <a:endParaRPr lang="en-IN"/>
        </a:p>
      </dgm:t>
    </dgm:pt>
    <dgm:pt modelId="{66DDECF8-32FA-4098-A33A-4F0E6047930B}" type="sibTrans" cxnId="{9700751C-FB5C-4C83-8694-CBAB6A817B47}">
      <dgm:prSet/>
      <dgm:spPr/>
      <dgm:t>
        <a:bodyPr/>
        <a:lstStyle/>
        <a:p>
          <a:endParaRPr lang="en-IN"/>
        </a:p>
      </dgm:t>
    </dgm:pt>
    <dgm:pt modelId="{67BF122E-0CAC-4393-95B0-34C1849DCBFC}">
      <dgm:prSet phldrT="[Text]" custT="1"/>
      <dgm:spPr/>
      <dgm:t>
        <a:bodyPr/>
        <a:lstStyle/>
        <a:p>
          <a:r>
            <a:rPr lang="en-IN" sz="2000" dirty="0"/>
            <a:t>ACT</a:t>
          </a:r>
        </a:p>
        <a:p>
          <a:r>
            <a:rPr lang="en-IN" sz="1200" dirty="0"/>
            <a:t>As the food arrives , customer can enjoy it </a:t>
          </a:r>
        </a:p>
        <a:p>
          <a:endParaRPr lang="en-IN" sz="1200" dirty="0"/>
        </a:p>
      </dgm:t>
    </dgm:pt>
    <dgm:pt modelId="{CC78D333-3E9B-45CF-95E9-B85CA3AC6ADE}" type="parTrans" cxnId="{4C00DFE0-6DEA-4489-B0F1-0D2BF0D5516D}">
      <dgm:prSet/>
      <dgm:spPr/>
      <dgm:t>
        <a:bodyPr/>
        <a:lstStyle/>
        <a:p>
          <a:endParaRPr lang="en-IN"/>
        </a:p>
      </dgm:t>
    </dgm:pt>
    <dgm:pt modelId="{48B4BD05-6D76-4066-8083-4F0E8B1A626C}" type="sibTrans" cxnId="{4C00DFE0-6DEA-4489-B0F1-0D2BF0D5516D}">
      <dgm:prSet/>
      <dgm:spPr/>
      <dgm:t>
        <a:bodyPr/>
        <a:lstStyle/>
        <a:p>
          <a:endParaRPr lang="en-IN"/>
        </a:p>
      </dgm:t>
    </dgm:pt>
    <dgm:pt modelId="{9DCCF371-DDD2-4CB3-A3D1-CC928895B216}" type="pres">
      <dgm:prSet presAssocID="{B3359A84-76CB-4223-B255-E0CE47E19E0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C8BAED2-720D-4E45-B765-170AB21F5519}" type="pres">
      <dgm:prSet presAssocID="{5FBB16A8-8024-4A84-AB01-54167DC23BA9}" presName="Parent" presStyleLbl="node0" presStyleIdx="0" presStyleCnt="1" custLinFactNeighborX="12" custLinFactNeighborY="14">
        <dgm:presLayoutVars>
          <dgm:chMax val="6"/>
          <dgm:chPref val="6"/>
        </dgm:presLayoutVars>
      </dgm:prSet>
      <dgm:spPr/>
    </dgm:pt>
    <dgm:pt modelId="{185F9C29-B834-4A5B-9F32-3ABF4FCBA4E7}" type="pres">
      <dgm:prSet presAssocID="{34FCC264-E940-4A68-8180-D2E57AD49C08}" presName="Accent1" presStyleCnt="0"/>
      <dgm:spPr/>
    </dgm:pt>
    <dgm:pt modelId="{0D5F59E5-A7F1-4EDC-9E2D-D146179DD251}" type="pres">
      <dgm:prSet presAssocID="{34FCC264-E940-4A68-8180-D2E57AD49C08}" presName="Accent" presStyleLbl="bgShp" presStyleIdx="0" presStyleCnt="6"/>
      <dgm:spPr/>
    </dgm:pt>
    <dgm:pt modelId="{417B62D4-9A6D-43C6-B7DB-8EC0CEFD0AB6}" type="pres">
      <dgm:prSet presAssocID="{34FCC264-E940-4A68-8180-D2E57AD49C08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0109FECF-4006-4AB2-8646-B3CD3050F25C}" type="pres">
      <dgm:prSet presAssocID="{4FDD4FEA-0B63-4021-AFD0-B1EDD7149A87}" presName="Accent2" presStyleCnt="0"/>
      <dgm:spPr/>
    </dgm:pt>
    <dgm:pt modelId="{A7C68F08-EA59-4823-A13B-613FD1CF830E}" type="pres">
      <dgm:prSet presAssocID="{4FDD4FEA-0B63-4021-AFD0-B1EDD7149A87}" presName="Accent" presStyleLbl="bgShp" presStyleIdx="1" presStyleCnt="6"/>
      <dgm:spPr/>
    </dgm:pt>
    <dgm:pt modelId="{FF09DA0D-B79F-4EA9-BBE1-7AD31D824DB5}" type="pres">
      <dgm:prSet presAssocID="{4FDD4FEA-0B63-4021-AFD0-B1EDD7149A87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3825239C-41FE-4837-9385-81FA6510F048}" type="pres">
      <dgm:prSet presAssocID="{284ED681-3C53-4E42-8688-2648FFEEBE28}" presName="Accent3" presStyleCnt="0"/>
      <dgm:spPr/>
    </dgm:pt>
    <dgm:pt modelId="{3912A700-F41C-45BA-953A-D060AE258C4D}" type="pres">
      <dgm:prSet presAssocID="{284ED681-3C53-4E42-8688-2648FFEEBE28}" presName="Accent" presStyleLbl="bgShp" presStyleIdx="2" presStyleCnt="6"/>
      <dgm:spPr/>
    </dgm:pt>
    <dgm:pt modelId="{CEC85FE1-DDFB-429F-9188-0A88FA3CAA1D}" type="pres">
      <dgm:prSet presAssocID="{284ED681-3C53-4E42-8688-2648FFEEBE28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02D78133-32D4-432C-B245-6A7F1F3918A3}" type="pres">
      <dgm:prSet presAssocID="{B54D7212-5428-489B-8B40-A104F97D6DA9}" presName="Accent4" presStyleCnt="0"/>
      <dgm:spPr/>
    </dgm:pt>
    <dgm:pt modelId="{C41B3A78-EACE-4504-9105-BECCD3D1CCA6}" type="pres">
      <dgm:prSet presAssocID="{B54D7212-5428-489B-8B40-A104F97D6DA9}" presName="Accent" presStyleLbl="bgShp" presStyleIdx="3" presStyleCnt="6"/>
      <dgm:spPr/>
    </dgm:pt>
    <dgm:pt modelId="{986290B1-2A3C-41E8-A8D5-8AAC73E993FF}" type="pres">
      <dgm:prSet presAssocID="{B54D7212-5428-489B-8B40-A104F97D6DA9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3A6B1E4A-3A44-45E8-8A29-B8C06D3420E0}" type="pres">
      <dgm:prSet presAssocID="{097D6690-296B-441E-A02F-BF36B829900E}" presName="Accent5" presStyleCnt="0"/>
      <dgm:spPr/>
    </dgm:pt>
    <dgm:pt modelId="{D54D0BF8-2297-41D4-A659-8611B07B764C}" type="pres">
      <dgm:prSet presAssocID="{097D6690-296B-441E-A02F-BF36B829900E}" presName="Accent" presStyleLbl="bgShp" presStyleIdx="4" presStyleCnt="6"/>
      <dgm:spPr/>
    </dgm:pt>
    <dgm:pt modelId="{01038594-5BDD-41E4-BE59-8780415A16A9}" type="pres">
      <dgm:prSet presAssocID="{097D6690-296B-441E-A02F-BF36B829900E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125654C3-F2EB-42DF-9422-215C86F990B1}" type="pres">
      <dgm:prSet presAssocID="{67BF122E-0CAC-4393-95B0-34C1849DCBFC}" presName="Accent6" presStyleCnt="0"/>
      <dgm:spPr/>
    </dgm:pt>
    <dgm:pt modelId="{930282CF-B355-4402-972C-6F501CD0157A}" type="pres">
      <dgm:prSet presAssocID="{67BF122E-0CAC-4393-95B0-34C1849DCBFC}" presName="Accent" presStyleLbl="bgShp" presStyleIdx="5" presStyleCnt="6"/>
      <dgm:spPr/>
    </dgm:pt>
    <dgm:pt modelId="{C90BB37A-FE0D-4E27-8637-F011B2739F45}" type="pres">
      <dgm:prSet presAssocID="{67BF122E-0CAC-4393-95B0-34C1849DCBFC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B7647F05-50D9-49EC-B057-13932A83F274}" srcId="{5FBB16A8-8024-4A84-AB01-54167DC23BA9}" destId="{284ED681-3C53-4E42-8688-2648FFEEBE28}" srcOrd="2" destOrd="0" parTransId="{A8820DA6-D9E9-4D0B-A423-42C538F06CB8}" sibTransId="{9849FB42-C475-4ABF-9595-CB5C3793B4A2}"/>
    <dgm:cxn modelId="{ADFC9C0A-655F-466C-8E8C-FCD28B4FD083}" srcId="{5FBB16A8-8024-4A84-AB01-54167DC23BA9}" destId="{34FCC264-E940-4A68-8180-D2E57AD49C08}" srcOrd="0" destOrd="0" parTransId="{39E5C17F-2CF3-4A5C-9A1D-AA4B7CA89F33}" sibTransId="{DBD8F7CE-C41F-44C3-9C29-EBDB1B17DB4B}"/>
    <dgm:cxn modelId="{F3740B0F-CC49-4C6C-9C9D-A9F22686A66A}" type="presOf" srcId="{B54D7212-5428-489B-8B40-A104F97D6DA9}" destId="{986290B1-2A3C-41E8-A8D5-8AAC73E993FF}" srcOrd="0" destOrd="0" presId="urn:microsoft.com/office/officeart/2011/layout/HexagonRadial"/>
    <dgm:cxn modelId="{9700751C-FB5C-4C83-8694-CBAB6A817B47}" srcId="{5FBB16A8-8024-4A84-AB01-54167DC23BA9}" destId="{097D6690-296B-441E-A02F-BF36B829900E}" srcOrd="4" destOrd="0" parTransId="{0387C1A4-B9F7-44DA-B56E-A9EA87FF395A}" sibTransId="{66DDECF8-32FA-4098-A33A-4F0E6047930B}"/>
    <dgm:cxn modelId="{CD92531E-72FA-4619-9B20-87ECF65FF5DD}" type="presOf" srcId="{097D6690-296B-441E-A02F-BF36B829900E}" destId="{01038594-5BDD-41E4-BE59-8780415A16A9}" srcOrd="0" destOrd="0" presId="urn:microsoft.com/office/officeart/2011/layout/HexagonRadial"/>
    <dgm:cxn modelId="{71F1C425-7301-48A2-A4AC-CA3410832576}" type="presOf" srcId="{67BF122E-0CAC-4393-95B0-34C1849DCBFC}" destId="{C90BB37A-FE0D-4E27-8637-F011B2739F45}" srcOrd="0" destOrd="0" presId="urn:microsoft.com/office/officeart/2011/layout/HexagonRadial"/>
    <dgm:cxn modelId="{73C2DA27-46B8-4183-BF61-DD4CC0F8DE5D}" srcId="{B3359A84-76CB-4223-B255-E0CE47E19E00}" destId="{5FBB16A8-8024-4A84-AB01-54167DC23BA9}" srcOrd="0" destOrd="0" parTransId="{DC0592CA-0C04-4BA1-BE2C-37F115987CB4}" sibTransId="{7AD6D4D7-BCFD-4C64-9099-A8D9301C4FD3}"/>
    <dgm:cxn modelId="{B9633428-9879-44E7-BD19-5570B9885293}" srcId="{5FBB16A8-8024-4A84-AB01-54167DC23BA9}" destId="{4FDD4FEA-0B63-4021-AFD0-B1EDD7149A87}" srcOrd="1" destOrd="0" parTransId="{A55DF308-AE9E-42FB-ACC9-0383D6186E1F}" sibTransId="{5ABC52FB-72DF-40E3-96A5-821A1D3C4C5B}"/>
    <dgm:cxn modelId="{4D139E5F-7B91-44E4-B567-83CF9FAD949B}" type="presOf" srcId="{34FCC264-E940-4A68-8180-D2E57AD49C08}" destId="{417B62D4-9A6D-43C6-B7DB-8EC0CEFD0AB6}" srcOrd="0" destOrd="0" presId="urn:microsoft.com/office/officeart/2011/layout/HexagonRadial"/>
    <dgm:cxn modelId="{88357055-9BCD-4B0B-A22A-FA1C05F32C96}" type="presOf" srcId="{284ED681-3C53-4E42-8688-2648FFEEBE28}" destId="{CEC85FE1-DDFB-429F-9188-0A88FA3CAA1D}" srcOrd="0" destOrd="0" presId="urn:microsoft.com/office/officeart/2011/layout/HexagonRadial"/>
    <dgm:cxn modelId="{240DE97B-2C4B-4871-BB18-3E725983755C}" srcId="{5FBB16A8-8024-4A84-AB01-54167DC23BA9}" destId="{B54D7212-5428-489B-8B40-A104F97D6DA9}" srcOrd="3" destOrd="0" parTransId="{467C8697-C6BD-4DD4-BEFC-BEC6B0FD6B19}" sibTransId="{C7F7AC2C-DDDE-4FEC-A552-774C164AAB99}"/>
    <dgm:cxn modelId="{B8A8DAD1-C908-4DB4-8036-52F87EBFC3AC}" type="presOf" srcId="{B3359A84-76CB-4223-B255-E0CE47E19E00}" destId="{9DCCF371-DDD2-4CB3-A3D1-CC928895B216}" srcOrd="0" destOrd="0" presId="urn:microsoft.com/office/officeart/2011/layout/HexagonRadial"/>
    <dgm:cxn modelId="{4C00DFE0-6DEA-4489-B0F1-0D2BF0D5516D}" srcId="{5FBB16A8-8024-4A84-AB01-54167DC23BA9}" destId="{67BF122E-0CAC-4393-95B0-34C1849DCBFC}" srcOrd="5" destOrd="0" parTransId="{CC78D333-3E9B-45CF-95E9-B85CA3AC6ADE}" sibTransId="{48B4BD05-6D76-4066-8083-4F0E8B1A626C}"/>
    <dgm:cxn modelId="{E7B2C2EF-C9B8-4B95-BDA5-10662081FA69}" type="presOf" srcId="{5FBB16A8-8024-4A84-AB01-54167DC23BA9}" destId="{7C8BAED2-720D-4E45-B765-170AB21F5519}" srcOrd="0" destOrd="0" presId="urn:microsoft.com/office/officeart/2011/layout/HexagonRadial"/>
    <dgm:cxn modelId="{8966FDF6-E08C-41E0-8942-920F4078A17A}" type="presOf" srcId="{4FDD4FEA-0B63-4021-AFD0-B1EDD7149A87}" destId="{FF09DA0D-B79F-4EA9-BBE1-7AD31D824DB5}" srcOrd="0" destOrd="0" presId="urn:microsoft.com/office/officeart/2011/layout/HexagonRadial"/>
    <dgm:cxn modelId="{0ABB782E-94F6-4836-B389-3BEE5D443ACB}" type="presParOf" srcId="{9DCCF371-DDD2-4CB3-A3D1-CC928895B216}" destId="{7C8BAED2-720D-4E45-B765-170AB21F5519}" srcOrd="0" destOrd="0" presId="urn:microsoft.com/office/officeart/2011/layout/HexagonRadial"/>
    <dgm:cxn modelId="{1FC363EE-D85E-470A-8729-C43C9A6C44A4}" type="presParOf" srcId="{9DCCF371-DDD2-4CB3-A3D1-CC928895B216}" destId="{185F9C29-B834-4A5B-9F32-3ABF4FCBA4E7}" srcOrd="1" destOrd="0" presId="urn:microsoft.com/office/officeart/2011/layout/HexagonRadial"/>
    <dgm:cxn modelId="{15535894-D22F-44A1-B596-1AF19B94B832}" type="presParOf" srcId="{185F9C29-B834-4A5B-9F32-3ABF4FCBA4E7}" destId="{0D5F59E5-A7F1-4EDC-9E2D-D146179DD251}" srcOrd="0" destOrd="0" presId="urn:microsoft.com/office/officeart/2011/layout/HexagonRadial"/>
    <dgm:cxn modelId="{CB8DD730-90AB-4196-B303-4AA3909A2A64}" type="presParOf" srcId="{9DCCF371-DDD2-4CB3-A3D1-CC928895B216}" destId="{417B62D4-9A6D-43C6-B7DB-8EC0CEFD0AB6}" srcOrd="2" destOrd="0" presId="urn:microsoft.com/office/officeart/2011/layout/HexagonRadial"/>
    <dgm:cxn modelId="{297C1D10-4AC0-4872-BD69-D2B90BD9D2FB}" type="presParOf" srcId="{9DCCF371-DDD2-4CB3-A3D1-CC928895B216}" destId="{0109FECF-4006-4AB2-8646-B3CD3050F25C}" srcOrd="3" destOrd="0" presId="urn:microsoft.com/office/officeart/2011/layout/HexagonRadial"/>
    <dgm:cxn modelId="{C39CC83E-98CC-4211-AB91-0B49F34308CB}" type="presParOf" srcId="{0109FECF-4006-4AB2-8646-B3CD3050F25C}" destId="{A7C68F08-EA59-4823-A13B-613FD1CF830E}" srcOrd="0" destOrd="0" presId="urn:microsoft.com/office/officeart/2011/layout/HexagonRadial"/>
    <dgm:cxn modelId="{D9F8FD04-24FA-4ACD-9B01-421A6E6E5DE0}" type="presParOf" srcId="{9DCCF371-DDD2-4CB3-A3D1-CC928895B216}" destId="{FF09DA0D-B79F-4EA9-BBE1-7AD31D824DB5}" srcOrd="4" destOrd="0" presId="urn:microsoft.com/office/officeart/2011/layout/HexagonRadial"/>
    <dgm:cxn modelId="{E38B64DC-8F83-4668-A07F-9E622962DD61}" type="presParOf" srcId="{9DCCF371-DDD2-4CB3-A3D1-CC928895B216}" destId="{3825239C-41FE-4837-9385-81FA6510F048}" srcOrd="5" destOrd="0" presId="urn:microsoft.com/office/officeart/2011/layout/HexagonRadial"/>
    <dgm:cxn modelId="{482451B3-A016-42CE-A81B-88423A5EEFFA}" type="presParOf" srcId="{3825239C-41FE-4837-9385-81FA6510F048}" destId="{3912A700-F41C-45BA-953A-D060AE258C4D}" srcOrd="0" destOrd="0" presId="urn:microsoft.com/office/officeart/2011/layout/HexagonRadial"/>
    <dgm:cxn modelId="{2395E352-3B4B-48EF-974C-3D5D12C3A85F}" type="presParOf" srcId="{9DCCF371-DDD2-4CB3-A3D1-CC928895B216}" destId="{CEC85FE1-DDFB-429F-9188-0A88FA3CAA1D}" srcOrd="6" destOrd="0" presId="urn:microsoft.com/office/officeart/2011/layout/HexagonRadial"/>
    <dgm:cxn modelId="{CBA63078-D78F-4001-9215-D45B50A91CC5}" type="presParOf" srcId="{9DCCF371-DDD2-4CB3-A3D1-CC928895B216}" destId="{02D78133-32D4-432C-B245-6A7F1F3918A3}" srcOrd="7" destOrd="0" presId="urn:microsoft.com/office/officeart/2011/layout/HexagonRadial"/>
    <dgm:cxn modelId="{87C0CF3B-7431-4BBD-B5B4-56609FF58B72}" type="presParOf" srcId="{02D78133-32D4-432C-B245-6A7F1F3918A3}" destId="{C41B3A78-EACE-4504-9105-BECCD3D1CCA6}" srcOrd="0" destOrd="0" presId="urn:microsoft.com/office/officeart/2011/layout/HexagonRadial"/>
    <dgm:cxn modelId="{BBDF5646-4387-4E0C-B723-2D42ED58A4BC}" type="presParOf" srcId="{9DCCF371-DDD2-4CB3-A3D1-CC928895B216}" destId="{986290B1-2A3C-41E8-A8D5-8AAC73E993FF}" srcOrd="8" destOrd="0" presId="urn:microsoft.com/office/officeart/2011/layout/HexagonRadial"/>
    <dgm:cxn modelId="{6D809C16-57C6-4598-8094-648495A7C3F3}" type="presParOf" srcId="{9DCCF371-DDD2-4CB3-A3D1-CC928895B216}" destId="{3A6B1E4A-3A44-45E8-8A29-B8C06D3420E0}" srcOrd="9" destOrd="0" presId="urn:microsoft.com/office/officeart/2011/layout/HexagonRadial"/>
    <dgm:cxn modelId="{C2239CD4-A818-4575-AE06-1EB9CD439F4D}" type="presParOf" srcId="{3A6B1E4A-3A44-45E8-8A29-B8C06D3420E0}" destId="{D54D0BF8-2297-41D4-A659-8611B07B764C}" srcOrd="0" destOrd="0" presId="urn:microsoft.com/office/officeart/2011/layout/HexagonRadial"/>
    <dgm:cxn modelId="{26C2C00F-344D-4927-B652-2D9832F0DAC3}" type="presParOf" srcId="{9DCCF371-DDD2-4CB3-A3D1-CC928895B216}" destId="{01038594-5BDD-41E4-BE59-8780415A16A9}" srcOrd="10" destOrd="0" presId="urn:microsoft.com/office/officeart/2011/layout/HexagonRadial"/>
    <dgm:cxn modelId="{4A7959F1-BE42-466D-BC2A-205DD2169792}" type="presParOf" srcId="{9DCCF371-DDD2-4CB3-A3D1-CC928895B216}" destId="{125654C3-F2EB-42DF-9422-215C86F990B1}" srcOrd="11" destOrd="0" presId="urn:microsoft.com/office/officeart/2011/layout/HexagonRadial"/>
    <dgm:cxn modelId="{1FC48DAE-45CE-448D-9FAE-347E71D3F34E}" type="presParOf" srcId="{125654C3-F2EB-42DF-9422-215C86F990B1}" destId="{930282CF-B355-4402-972C-6F501CD0157A}" srcOrd="0" destOrd="0" presId="urn:microsoft.com/office/officeart/2011/layout/HexagonRadial"/>
    <dgm:cxn modelId="{2F0E3618-2887-4973-804E-32DF4A1A661B}" type="presParOf" srcId="{9DCCF371-DDD2-4CB3-A3D1-CC928895B216}" destId="{C90BB37A-FE0D-4E27-8637-F011B2739F45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BAED2-720D-4E45-B765-170AB21F5519}">
      <dsp:nvSpPr>
        <dsp:cNvPr id="0" name=""/>
        <dsp:cNvSpPr/>
      </dsp:nvSpPr>
      <dsp:spPr>
        <a:xfrm>
          <a:off x="2953076" y="1748331"/>
          <a:ext cx="2221862" cy="1922001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Ordering food at restaurant</a:t>
          </a:r>
        </a:p>
      </dsp:txBody>
      <dsp:txXfrm>
        <a:off x="3321270" y="2066834"/>
        <a:ext cx="1485474" cy="1284995"/>
      </dsp:txXfrm>
    </dsp:sp>
    <dsp:sp modelId="{A7C68F08-EA59-4823-A13B-613FD1CF830E}">
      <dsp:nvSpPr>
        <dsp:cNvPr id="0" name=""/>
        <dsp:cNvSpPr/>
      </dsp:nvSpPr>
      <dsp:spPr>
        <a:xfrm>
          <a:off x="4344123" y="828514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7B62D4-9A6D-43C6-B7DB-8EC0CEFD0AB6}">
      <dsp:nvSpPr>
        <dsp:cNvPr id="0" name=""/>
        <dsp:cNvSpPr/>
      </dsp:nvSpPr>
      <dsp:spPr>
        <a:xfrm>
          <a:off x="3157475" y="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PLAN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Deciding what type of food to order as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IN" sz="700" kern="1200" dirty="0"/>
          </a:br>
          <a:endParaRPr lang="en-IN" sz="700" kern="1200" dirty="0"/>
        </a:p>
      </dsp:txBody>
      <dsp:txXfrm>
        <a:off x="3459220" y="261045"/>
        <a:ext cx="1217310" cy="1053116"/>
      </dsp:txXfrm>
    </dsp:sp>
    <dsp:sp modelId="{3912A700-F41C-45BA-953A-D060AE258C4D}">
      <dsp:nvSpPr>
        <dsp:cNvPr id="0" name=""/>
        <dsp:cNvSpPr/>
      </dsp:nvSpPr>
      <dsp:spPr>
        <a:xfrm>
          <a:off x="5322487" y="2178846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09DA0D-B79F-4EA9-BBE1-7AD31D824DB5}">
      <dsp:nvSpPr>
        <dsp:cNvPr id="0" name=""/>
        <dsp:cNvSpPr/>
      </dsp:nvSpPr>
      <dsp:spPr>
        <a:xfrm>
          <a:off x="4827361" y="968857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PREPARE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Checking if any of the food has allergen ingredient or tolerance of spicy level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 dirty="0"/>
        </a:p>
      </dsp:txBody>
      <dsp:txXfrm>
        <a:off x="5129106" y="1229902"/>
        <a:ext cx="1217310" cy="1053116"/>
      </dsp:txXfrm>
    </dsp:sp>
    <dsp:sp modelId="{C41B3A78-EACE-4504-9105-BECCD3D1CCA6}">
      <dsp:nvSpPr>
        <dsp:cNvPr id="0" name=""/>
        <dsp:cNvSpPr/>
      </dsp:nvSpPr>
      <dsp:spPr>
        <a:xfrm>
          <a:off x="4642852" y="3703117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85FE1-DDFB-429F-9188-0A88FA3CAA1D}">
      <dsp:nvSpPr>
        <dsp:cNvPr id="0" name=""/>
        <dsp:cNvSpPr/>
      </dsp:nvSpPr>
      <dsp:spPr>
        <a:xfrm>
          <a:off x="4827361" y="2873519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PROCESS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deciding what should come first </a:t>
          </a:r>
        </a:p>
      </dsp:txBody>
      <dsp:txXfrm>
        <a:off x="5129106" y="3134564"/>
        <a:ext cx="1217310" cy="1053116"/>
      </dsp:txXfrm>
    </dsp:sp>
    <dsp:sp modelId="{D54D0BF8-2297-41D4-A659-8611B07B764C}">
      <dsp:nvSpPr>
        <dsp:cNvPr id="0" name=""/>
        <dsp:cNvSpPr/>
      </dsp:nvSpPr>
      <dsp:spPr>
        <a:xfrm>
          <a:off x="2956944" y="3861342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6290B1-2A3C-41E8-A8D5-8AAC73E993FF}">
      <dsp:nvSpPr>
        <dsp:cNvPr id="0" name=""/>
        <dsp:cNvSpPr/>
      </dsp:nvSpPr>
      <dsp:spPr>
        <a:xfrm>
          <a:off x="3157475" y="384346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ANALYSE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Select the food which is frequently ordered by other customer or which best selling </a:t>
          </a:r>
        </a:p>
      </dsp:txBody>
      <dsp:txXfrm>
        <a:off x="3459220" y="4104505"/>
        <a:ext cx="1217310" cy="1053116"/>
      </dsp:txXfrm>
    </dsp:sp>
    <dsp:sp modelId="{930282CF-B355-4402-972C-6F501CD0157A}">
      <dsp:nvSpPr>
        <dsp:cNvPr id="0" name=""/>
        <dsp:cNvSpPr/>
      </dsp:nvSpPr>
      <dsp:spPr>
        <a:xfrm>
          <a:off x="1962559" y="2511552"/>
          <a:ext cx="838302" cy="722308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038594-5BDD-41E4-BE59-8780415A16A9}">
      <dsp:nvSpPr>
        <dsp:cNvPr id="0" name=""/>
        <dsp:cNvSpPr/>
      </dsp:nvSpPr>
      <dsp:spPr>
        <a:xfrm>
          <a:off x="1479837" y="2874602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SHARE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Ask for recommendations from the waiter </a:t>
          </a:r>
        </a:p>
      </dsp:txBody>
      <dsp:txXfrm>
        <a:off x="1781582" y="3135647"/>
        <a:ext cx="1217310" cy="1053116"/>
      </dsp:txXfrm>
    </dsp:sp>
    <dsp:sp modelId="{C90BB37A-FE0D-4E27-8637-F011B2739F45}">
      <dsp:nvSpPr>
        <dsp:cNvPr id="0" name=""/>
        <dsp:cNvSpPr/>
      </dsp:nvSpPr>
      <dsp:spPr>
        <a:xfrm>
          <a:off x="1479837" y="966690"/>
          <a:ext cx="1820800" cy="157520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ACT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As the food arrives , customer can enjoy it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 dirty="0"/>
        </a:p>
      </dsp:txBody>
      <dsp:txXfrm>
        <a:off x="1781582" y="1227735"/>
        <a:ext cx="1217310" cy="1053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D178-DB82-4FD6-84BF-6A931056138B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ECAC-04A0-49F0-965D-69B4905ED3E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94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D178-DB82-4FD6-84BF-6A931056138B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ECAC-04A0-49F0-965D-69B4905ED3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4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D178-DB82-4FD6-84BF-6A931056138B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ECAC-04A0-49F0-965D-69B4905ED3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970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D178-DB82-4FD6-84BF-6A931056138B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ECAC-04A0-49F0-965D-69B4905ED3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587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D178-DB82-4FD6-84BF-6A931056138B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ECAC-04A0-49F0-965D-69B4905ED3E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5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D178-DB82-4FD6-84BF-6A931056138B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ECAC-04A0-49F0-965D-69B4905ED3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6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D178-DB82-4FD6-84BF-6A931056138B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ECAC-04A0-49F0-965D-69B4905ED3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09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D178-DB82-4FD6-84BF-6A931056138B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ECAC-04A0-49F0-965D-69B4905ED3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25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D178-DB82-4FD6-84BF-6A931056138B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ECAC-04A0-49F0-965D-69B4905ED3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50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27AD178-DB82-4FD6-84BF-6A931056138B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B7ECAC-04A0-49F0-965D-69B4905ED3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92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D178-DB82-4FD6-84BF-6A931056138B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7ECAC-04A0-49F0-965D-69B4905ED3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376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27AD178-DB82-4FD6-84BF-6A931056138B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3B7ECAC-04A0-49F0-965D-69B4905ED3E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45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83F5A9-8F71-AE6C-6CAA-402366115CA8}"/>
              </a:ext>
            </a:extLst>
          </p:cNvPr>
          <p:cNvSpPr txBox="1"/>
          <p:nvPr/>
        </p:nvSpPr>
        <p:spPr>
          <a:xfrm>
            <a:off x="2167467" y="1557867"/>
            <a:ext cx="75861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TRAINITY </a:t>
            </a:r>
          </a:p>
          <a:p>
            <a:r>
              <a:rPr lang="en-IN" sz="4000" dirty="0"/>
              <a:t>PROJECT 1</a:t>
            </a:r>
          </a:p>
          <a:p>
            <a:r>
              <a:rPr lang="en-IN" sz="4000" dirty="0"/>
              <a:t>NAME : ROHAN LAKKAMPALLI</a:t>
            </a:r>
          </a:p>
          <a:p>
            <a:r>
              <a:rPr lang="en-IN" sz="4000" dirty="0"/>
              <a:t>lakkampallirohan@gmail.com</a:t>
            </a:r>
          </a:p>
        </p:txBody>
      </p:sp>
    </p:spTree>
    <p:extLst>
      <p:ext uri="{BB962C8B-B14F-4D97-AF65-F5344CB8AC3E}">
        <p14:creationId xmlns:p14="http://schemas.microsoft.com/office/powerpoint/2010/main" val="9563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B17A-ADCE-1650-B535-6CBC4C3BD7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ORDERING FOOD AT A RESTAURANT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B6A8B-F498-A4C7-4975-55108FA950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Plan, prepare ,process ,analyse ,share ,act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433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B078D-6500-E814-6E44-F66EFC09B4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ADAAA-C9F8-1D3D-0912-191BCA0A8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Deciding what type of food to order as </a:t>
            </a:r>
          </a:p>
          <a:p>
            <a:r>
              <a:rPr lang="en-IN" dirty="0"/>
              <a:t>Indian food, Mexican food ,Italian food</a:t>
            </a:r>
          </a:p>
        </p:txBody>
      </p:sp>
    </p:spTree>
    <p:extLst>
      <p:ext uri="{BB962C8B-B14F-4D97-AF65-F5344CB8AC3E}">
        <p14:creationId xmlns:p14="http://schemas.microsoft.com/office/powerpoint/2010/main" val="2777685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B8EFA-3A3D-24E1-6A90-68771869C9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PREPARE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1FF8C-A0DE-095D-71DA-D71C33C18A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Checking if any of the food has allergen ingredient or tolerance of spicy level </a:t>
            </a:r>
          </a:p>
        </p:txBody>
      </p:sp>
    </p:spTree>
    <p:extLst>
      <p:ext uri="{BB962C8B-B14F-4D97-AF65-F5344CB8AC3E}">
        <p14:creationId xmlns:p14="http://schemas.microsoft.com/office/powerpoint/2010/main" val="307823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9B4E6-5B2D-3BB8-EC96-B9B6AEEE1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601381"/>
          </a:xfrm>
        </p:spPr>
        <p:txBody>
          <a:bodyPr/>
          <a:lstStyle/>
          <a:p>
            <a:r>
              <a:rPr lang="en-IN" dirty="0"/>
              <a:t>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D339E6-CAC0-FA8F-52BD-B65E3662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6865" y="4436533"/>
            <a:ext cx="9203267" cy="1329267"/>
          </a:xfrm>
        </p:spPr>
        <p:txBody>
          <a:bodyPr>
            <a:normAutofit/>
          </a:bodyPr>
          <a:lstStyle/>
          <a:p>
            <a:r>
              <a:rPr lang="en-IN" dirty="0"/>
              <a:t>deciding what should come first </a:t>
            </a:r>
          </a:p>
          <a:p>
            <a:r>
              <a:rPr lang="en-IN" dirty="0"/>
              <a:t>Soup or starters or  it can be main course customizing according  to customer</a:t>
            </a:r>
          </a:p>
        </p:txBody>
      </p:sp>
    </p:spTree>
    <p:extLst>
      <p:ext uri="{BB962C8B-B14F-4D97-AF65-F5344CB8AC3E}">
        <p14:creationId xmlns:p14="http://schemas.microsoft.com/office/powerpoint/2010/main" val="348810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FD074-251C-BFF7-AC91-C5394BD02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ANALYSE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259BA-D7AD-C5FA-8245-4A76BD6B72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Select the food which is frequently ordered by other customer or which best selling as being safe side it would be fresh </a:t>
            </a:r>
          </a:p>
          <a:p>
            <a:r>
              <a:rPr lang="en-IN" dirty="0"/>
              <a:t>Don’t order the food which is least selling among others  </a:t>
            </a:r>
          </a:p>
        </p:txBody>
      </p:sp>
    </p:spTree>
    <p:extLst>
      <p:ext uri="{BB962C8B-B14F-4D97-AF65-F5344CB8AC3E}">
        <p14:creationId xmlns:p14="http://schemas.microsoft.com/office/powerpoint/2010/main" val="741007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1B7A6-9473-9A68-842C-0A6D5437A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SHARE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0695A-0A64-6690-E99A-0043696A3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455619"/>
            <a:ext cx="10061171" cy="1445648"/>
          </a:xfrm>
        </p:spPr>
        <p:txBody>
          <a:bodyPr>
            <a:normAutofit/>
          </a:bodyPr>
          <a:lstStyle/>
          <a:p>
            <a:r>
              <a:rPr lang="en-IN" dirty="0"/>
              <a:t>Ask for recommendations from the waiter </a:t>
            </a:r>
          </a:p>
          <a:p>
            <a:r>
              <a:rPr lang="en-IN" dirty="0"/>
              <a:t>As the waiter knows what the customers prefer in the restaurant</a:t>
            </a:r>
          </a:p>
        </p:txBody>
      </p:sp>
    </p:spTree>
    <p:extLst>
      <p:ext uri="{BB962C8B-B14F-4D97-AF65-F5344CB8AC3E}">
        <p14:creationId xmlns:p14="http://schemas.microsoft.com/office/powerpoint/2010/main" val="2600063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92CD4-D9EA-6854-68E0-7709CFF0E4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FF272-64A4-01B4-E39A-BB58BC08AC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As the food arrives , customer can enjoy it </a:t>
            </a:r>
          </a:p>
        </p:txBody>
      </p:sp>
    </p:spTree>
    <p:extLst>
      <p:ext uri="{BB962C8B-B14F-4D97-AF65-F5344CB8AC3E}">
        <p14:creationId xmlns:p14="http://schemas.microsoft.com/office/powerpoint/2010/main" val="1102288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C45B98B-8B84-F0CB-AA90-D0697F7343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1723787"/>
              </p:ext>
            </p:extLst>
          </p:nvPr>
        </p:nvGraphicFramePr>
        <p:xfrm>
          <a:off x="1947334" y="4148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39454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</TotalTime>
  <Words>207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PowerPoint Presentation</vt:lpstr>
      <vt:lpstr>ORDERING FOOD AT A RESTAURANT </vt:lpstr>
      <vt:lpstr>PLAN</vt:lpstr>
      <vt:lpstr>PREPARE</vt:lpstr>
      <vt:lpstr>PROCESS</vt:lpstr>
      <vt:lpstr>ANALYSE</vt:lpstr>
      <vt:lpstr>SHARE</vt:lpstr>
      <vt:lpstr>ACT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Rohan Lakkampalli</dc:creator>
  <cp:lastModifiedBy>Rohan Lakkampalli</cp:lastModifiedBy>
  <cp:revision>1</cp:revision>
  <dcterms:created xsi:type="dcterms:W3CDTF">2024-12-21T09:51:45Z</dcterms:created>
  <dcterms:modified xsi:type="dcterms:W3CDTF">2024-12-21T10:40:51Z</dcterms:modified>
</cp:coreProperties>
</file>