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/startup-failure-reasons-to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Battle of the Businesses in a Neighborhood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Applied Data Science Capstone Project</a:t>
            </a:r>
          </a:p>
          <a:p>
            <a:r>
              <a:rPr lang="en-US" dirty="0"/>
              <a:t>By Rohan Loke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find popular businesses in the neighborhood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95621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do that we first made 2 </a:t>
            </a:r>
            <a:r>
              <a:rPr lang="en-IN" dirty="0" err="1"/>
              <a:t>dataframes</a:t>
            </a:r>
            <a:r>
              <a:rPr lang="en-IN" dirty="0"/>
              <a:t> which consist the information of these 2 neighbourhoods and then grouped them according to the “Venue Category”, which looked something 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5" b="7625"/>
          <a:stretch/>
        </p:blipFill>
        <p:spPr bwMode="auto">
          <a:xfrm>
            <a:off x="838202" y="2999869"/>
            <a:ext cx="10276266" cy="336229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815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662633" cy="94333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we analysed the data to find the Top 3 most common business categories .The example of the output is shown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1" b="40306"/>
          <a:stretch/>
        </p:blipFill>
        <p:spPr bwMode="auto">
          <a:xfrm>
            <a:off x="1015395" y="2954793"/>
            <a:ext cx="10338405" cy="348464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596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87" b="11374"/>
          <a:stretch/>
        </p:blipFill>
        <p:spPr bwMode="auto">
          <a:xfrm>
            <a:off x="618186" y="888642"/>
            <a:ext cx="10753859" cy="53447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70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0" b="5494"/>
          <a:stretch/>
        </p:blipFill>
        <p:spPr bwMode="auto">
          <a:xfrm>
            <a:off x="656823" y="927279"/>
            <a:ext cx="10882647" cy="507427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007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66419" cy="93045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at last we append both the datasets as one to find the best neighbourhood cluster for business and plot it on the map as shown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2" b="4972"/>
          <a:stretch/>
        </p:blipFill>
        <p:spPr bwMode="auto">
          <a:xfrm>
            <a:off x="604434" y="2756079"/>
            <a:ext cx="10749367" cy="370911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532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Direction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671079"/>
            <a:ext cx="11010362" cy="435133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 study, I analysed the different neighbourhoods in the city of Toronto.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analysed the popular boroughs and in those boroughs we further analysed the neighbourhoods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further analysed these neighbourhoods to find the best neighbourhood to start a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 Not only that we also found out the most competitive and the least competitive local business categories in these neighbourhoods.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model will be very helpful for people who want to start their own business and want to do competitive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prepared this model on the basis of neighbourhoods / boroughs for a particular city. In future this model can be used to find the best city to start a business as well as a best country.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further competitive analysis is possible using this model by adding and analysing the current businesses information</a:t>
            </a:r>
          </a:p>
        </p:txBody>
      </p:sp>
    </p:spTree>
    <p:extLst>
      <p:ext uri="{BB962C8B-B14F-4D97-AF65-F5344CB8AC3E}">
        <p14:creationId xmlns:p14="http://schemas.microsoft.com/office/powerpoint/2010/main" val="291382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77273"/>
            <a:ext cx="10749367" cy="1208868"/>
          </a:xfrm>
        </p:spPr>
        <p:txBody>
          <a:bodyPr>
            <a:normAutofit/>
          </a:bodyPr>
          <a:lstStyle/>
          <a:p>
            <a:r>
              <a:rPr lang="en-US" dirty="0"/>
              <a:t>Why is it important to analyze different factors before starting a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start-ups pop up every day all around the world, each of them hoping to get acquired by a larger company or make it big in their own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thousands which fall into obscurity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picture shows the reason for which the startups fail and the top reason is “No market need”.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avoid this analysis is necessary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 r="-78" b="73333"/>
          <a:stretch/>
        </p:blipFill>
        <p:spPr>
          <a:xfrm>
            <a:off x="5644266" y="1825625"/>
            <a:ext cx="6420936" cy="36447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414303" y="6503831"/>
            <a:ext cx="4897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3"/>
              </a:rPr>
              <a:t>Image source : https://www.cbinsights.com/research/startup-failure-reasons-top/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812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1113393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a model to determine best local business to start in a popular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 to this, model also provides with most competitive and least competitive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 project I am going to explore top -3 local businesses in the city of Toronto (as an example).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will help the business owners to analyse which location is best for which type of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business owners can select whether they want to start a business which has huge competition because it is popular business or they want to start a business which has less competition and gain competitive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50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for “Toronto” was found on Wikipedia and the table was scraped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the “</a:t>
            </a:r>
            <a:r>
              <a:rPr lang="en-US" dirty="0" err="1"/>
              <a:t>Geospatial_Coordinates</a:t>
            </a:r>
            <a:r>
              <a:rPr lang="en-US" dirty="0"/>
              <a:t>” data was used which was obtained during the course period. These 2 datasets were used in the model.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2" b="5289"/>
          <a:stretch/>
        </p:blipFill>
        <p:spPr>
          <a:xfrm>
            <a:off x="5550795" y="1365161"/>
            <a:ext cx="6490952" cy="51386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14303" y="6503831"/>
            <a:ext cx="4897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source : </a:t>
            </a:r>
            <a:r>
              <a:rPr lang="en-IN" sz="1000" dirty="0">
                <a:hlinkClick r:id="rId3"/>
              </a:rPr>
              <a:t>https://en.wikipedia.org/wiki/List_of_postal_codes_of_Canada:_M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50865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81717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downloaded or scraped from multiple sources were combined into one table. There were a lot of missing values in the Toronto dataset. I decided to drop the values where Borough were ‘Not assigned’ and mask the Neighbourhood where values were ‘Not assigned’.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Second, multiple entries existed for similar Postal Code with different neighbourhoods. This cause their data to represent multiple samples with incomplete data. I wrote script to extract the unique Postal Code, I grouped the data according to the ‘Postal Code’ and ‘Borough’.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I wanted to merge the Toronto dataset with the </a:t>
            </a:r>
            <a:r>
              <a:rPr lang="en-US" dirty="0" err="1"/>
              <a:t>Geospatial_Coordinates</a:t>
            </a:r>
            <a:r>
              <a:rPr lang="en-US" dirty="0"/>
              <a:t>. To do this I merged them on the basis of ‘Postal Code’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3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cleaning and merging the data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53" b="20093"/>
          <a:stretch/>
        </p:blipFill>
        <p:spPr>
          <a:xfrm>
            <a:off x="609600" y="2421229"/>
            <a:ext cx="11161690" cy="36060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17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this analysis I found out that there were 10 boroughs and 103 neighbourhoods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Further analysing the data I found that “North York” was the top borough of all because it had the maximum neighbourhoods than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I created a dataset which consist of only “North York” data as the below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7" b="5229"/>
          <a:stretch/>
        </p:blipFill>
        <p:spPr bwMode="auto">
          <a:xfrm>
            <a:off x="5396248" y="1825625"/>
            <a:ext cx="6310648" cy="297819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10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York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799748" cy="8016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also created a </a:t>
            </a:r>
            <a:r>
              <a:rPr lang="en-IN" dirty="0" err="1"/>
              <a:t>clusterd</a:t>
            </a:r>
            <a:r>
              <a:rPr lang="en-IN" dirty="0"/>
              <a:t> map of “North York” for visual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5" b="7912"/>
          <a:stretch/>
        </p:blipFill>
        <p:spPr bwMode="auto">
          <a:xfrm>
            <a:off x="838201" y="2759101"/>
            <a:ext cx="9799748" cy="388639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893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we wanted to find the best neighbourhoods in North York.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do that I used foursquare. I used foursquare to get the venues for all the neighbourhoods. Once this was done I had to get the top 2 neighbourhoods with maximum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computing the top 2 neighbourhoods were: [Fairview, Henry Farm, Oriole] and [</a:t>
            </a:r>
            <a:r>
              <a:rPr lang="en-IN" dirty="0" err="1"/>
              <a:t>Willowdale</a:t>
            </a:r>
            <a:r>
              <a:rPr lang="en-IN" dirty="0"/>
              <a:t> and </a:t>
            </a:r>
            <a:r>
              <a:rPr lang="en-IN" dirty="0" err="1"/>
              <a:t>Willowdale</a:t>
            </a:r>
            <a:r>
              <a:rPr lang="en-IN" dirty="0"/>
              <a:t> East].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we had to find the popular businesses in these neighbourhoods.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53174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42</TotalTime>
  <Words>823</Words>
  <Application>Microsoft Office PowerPoint</Application>
  <PresentationFormat>Widescreen</PresentationFormat>
  <Paragraphs>49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WelcomeDoc</vt:lpstr>
      <vt:lpstr>   Battle of the Businesses in a Neighborhood</vt:lpstr>
      <vt:lpstr>Why is it important to analyze different factors before starting a business</vt:lpstr>
      <vt:lpstr>Introduction to the project</vt:lpstr>
      <vt:lpstr>Data Acquisition </vt:lpstr>
      <vt:lpstr>Data Cleaning</vt:lpstr>
      <vt:lpstr>After cleaning and merging the data </vt:lpstr>
      <vt:lpstr>Data Analysis</vt:lpstr>
      <vt:lpstr>North York map</vt:lpstr>
      <vt:lpstr>Further analysis</vt:lpstr>
      <vt:lpstr>To find popular businesses in the neighborhood</vt:lpstr>
      <vt:lpstr>Results</vt:lpstr>
      <vt:lpstr>PowerPoint Presentation</vt:lpstr>
      <vt:lpstr>PowerPoint Presentation</vt:lpstr>
      <vt:lpstr>PowerPoint Presentation</vt:lpstr>
      <vt:lpstr>Conclusion and Further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Businesses in a Neighborhood</dc:title>
  <dc:creator>IES</dc:creator>
  <cp:keywords/>
  <cp:lastModifiedBy>Amogh</cp:lastModifiedBy>
  <cp:revision>5</cp:revision>
  <dcterms:created xsi:type="dcterms:W3CDTF">2020-06-29T18:37:00Z</dcterms:created>
  <dcterms:modified xsi:type="dcterms:W3CDTF">2020-11-25T17:02:16Z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