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B1A99-958E-4713-9CD4-731EFEE8F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969"/>
            <a:ext cx="12192000" cy="5927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130628" y="19857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Example of Microsoft Whiteboard –based </a:t>
            </a:r>
            <a:r>
              <a:rPr lang="en-US" b="1" dirty="0" err="1">
                <a:solidFill>
                  <a:srgbClr val="7030A0"/>
                </a:solidFill>
              </a:rPr>
              <a:t>Ideaboard</a:t>
            </a:r>
            <a:r>
              <a:rPr lang="en-US" b="1" dirty="0">
                <a:solidFill>
                  <a:srgbClr val="7030A0"/>
                </a:solidFill>
              </a:rPr>
              <a:t> for Capturing Ideas about Careers in Technology</a:t>
            </a:r>
          </a:p>
        </p:txBody>
      </p:sp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Thomas Malone</cp:lastModifiedBy>
  <cp:revision>1</cp:revision>
  <dcterms:created xsi:type="dcterms:W3CDTF">2021-10-08T17:27:31Z</dcterms:created>
  <dcterms:modified xsi:type="dcterms:W3CDTF">2021-10-08T21:39:43Z</dcterms:modified>
</cp:coreProperties>
</file>