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11-09-2025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ROGAN M</a:t>
            </a:r>
          </a:p>
          <a:p>
            <a:r>
              <a:rPr lang="en-US" sz="2400" dirty="0"/>
              <a:t>REGISTER NO AND NMID:  a</a:t>
            </a:r>
            <a:r>
              <a:rPr lang="en-IN" sz="2400"/>
              <a:t>sunm</a:t>
            </a:r>
            <a:r>
              <a:rPr lang="en-US" sz="2400"/>
              <a:t>11024ca114</a:t>
            </a:r>
            <a:endParaRPr lang="en-US" sz="2400" dirty="0"/>
          </a:p>
          <a:p>
            <a:r>
              <a:rPr lang="en-US" sz="2400" dirty="0"/>
              <a:t>DEPARTMENT: </a:t>
            </a:r>
            <a:r>
              <a:rPr lang="en-IN" sz="2400" dirty="0"/>
              <a:t>B.C.A</a:t>
            </a:r>
            <a:endParaRPr lang="en-US" sz="2400" dirty="0"/>
          </a:p>
          <a:p>
            <a:r>
              <a:rPr lang="en-US" sz="2400" dirty="0"/>
              <a:t>COLLEGE:</a:t>
            </a:r>
            <a:r>
              <a:rPr lang="en-IN" sz="2400" dirty="0"/>
              <a:t> DRBCCC HINDU COLLEGE/ MADRAS UNIVERSITY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Screenshot (8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52812" y="1371600"/>
            <a:ext cx="6505575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219200" y="2209800"/>
            <a:ext cx="8763000" cy="1538883"/>
          </a:xfrm>
        </p:spPr>
        <p:txBody>
          <a:bodyPr/>
          <a:lstStyle/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Built a professional online presence.</a:t>
            </a:r>
          </a:p>
          <a:p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Improved self-branding and visibility.</a:t>
            </a:r>
          </a:p>
          <a:p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Easy way for recruiters/clients to connect.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rebuchet MS" pitchFamily="34" charset="0"/>
              </a:rPr>
              <a:t>Github</a:t>
            </a:r>
            <a:r>
              <a:rPr lang="en-US" dirty="0">
                <a:solidFill>
                  <a:srgbClr val="0D0D0D"/>
                </a:solidFill>
                <a:latin typeface="Trebuchet MS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rebuchet MS" pitchFamily="34" charset="0"/>
              </a:rPr>
              <a:t>Link</a:t>
            </a:r>
            <a:br>
              <a:rPr lang="en-US" b="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667000"/>
            <a:ext cx="10972800" cy="307777"/>
          </a:xfrm>
        </p:spPr>
        <p:txBody>
          <a:bodyPr/>
          <a:lstStyle/>
          <a:p>
            <a:r>
              <a:rPr lang="en-US" sz="2000">
                <a:latin typeface="Times New Roman" pitchFamily="18" charset="0"/>
                <a:cs typeface="Times New Roman" pitchFamily="18" charset="0"/>
              </a:rPr>
              <a:t>https://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github.com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/rohanmanickam47-ship-it/TNSDC-FWD-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DP.git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91562" y="2811699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0855C08C-0435-75D0-DE50-44F2E378C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438400"/>
            <a:ext cx="9067800" cy="1477328"/>
          </a:xfrm>
        </p:spPr>
        <p:txBody>
          <a:bodyPr/>
          <a:lstStyle/>
          <a:p>
            <a:r>
              <a:rPr lang="en-GB" sz="4800" dirty="0">
                <a:latin typeface="Times New Roman" pitchFamily="18" charset="0"/>
                <a:cs typeface="Times New Roman" pitchFamily="18" charset="0"/>
              </a:rPr>
              <a:t>PORTFOLIO FOR WEB DEVELOPEMENT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239000" y="3200400"/>
            <a:ext cx="2762250" cy="2798973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95E60AA0-671B-FD2E-3BFA-3BD9E5D48E67}"/>
              </a:ext>
            </a:extLst>
          </p:cNvPr>
          <p:cNvSpPr txBox="1">
            <a:spLocks/>
          </p:cNvSpPr>
          <p:nvPr/>
        </p:nvSpPr>
        <p:spPr>
          <a:xfrm>
            <a:off x="914400" y="1752600"/>
            <a:ext cx="10972800" cy="1384995"/>
          </a:xfrm>
          <a:prstGeom prst="rect">
            <a:avLst/>
          </a:prstGeom>
        </p:spPr>
        <p:txBody>
          <a:bodyPr/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Lack of a personalized space to showcase projects.</a:t>
            </a:r>
          </a:p>
          <a:p>
            <a:endParaRPr lang="en-GB" sz="20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Recruiters struggle to evaluate skills without a portfolio.</a:t>
            </a:r>
          </a:p>
          <a:p>
            <a:endParaRPr lang="en-GB" sz="2000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kern="0" dirty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Need for an interactive and professional web presence.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990600" y="2362200"/>
            <a:ext cx="10820400" cy="1538883"/>
          </a:xfrm>
        </p:spPr>
        <p:txBody>
          <a:bodyPr/>
          <a:lstStyle/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Personal portfolio website built using HTML, CSS, JS.</a:t>
            </a:r>
          </a:p>
          <a:p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Provides details about skills, projects, and contact info.</a:t>
            </a:r>
          </a:p>
          <a:p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Responsive design for desktop and mobile users.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219200" y="2438400"/>
            <a:ext cx="10972800" cy="1538883"/>
          </a:xfrm>
        </p:spPr>
        <p:txBody>
          <a:bodyPr/>
          <a:lstStyle/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Recruiters and hiring managers.</a:t>
            </a:r>
          </a:p>
          <a:p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Peers and collaborators in the tech field.</a:t>
            </a:r>
          </a:p>
          <a:p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Potential clients for freelance projects.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3200400" y="2514600"/>
            <a:ext cx="6629400" cy="225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HTML5 – Structure of the website.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CSS3 – Styling and responsive design.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JavaScript – Interactivity (form validation, animations).</a:t>
            </a:r>
          </a:p>
          <a:p>
            <a:pPr>
              <a:lnSpc>
                <a:spcPct val="150000"/>
              </a:lnSpc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Git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GitHub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– Version control and project hosting.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VS Code – Development environment.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1066800" y="1752600"/>
            <a:ext cx="10972800" cy="2769989"/>
          </a:xfrm>
        </p:spPr>
        <p:txBody>
          <a:bodyPr/>
          <a:lstStyle/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Header – Name, tagline, navigation menu.</a:t>
            </a:r>
          </a:p>
          <a:p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Sections – About, Skills, Projects, Contact.</a:t>
            </a:r>
          </a:p>
          <a:p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Projects Section – Showcases real examples with descriptions.</a:t>
            </a:r>
          </a:p>
          <a:p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Footer – Social links (LinkedIn,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GitHub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, Email).</a:t>
            </a:r>
          </a:p>
          <a:p>
            <a:endParaRPr lang="en-GB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Responsive Layout – Works on both desktop and mobile.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52600"/>
            <a:ext cx="10972800" cy="3385542"/>
          </a:xfrm>
        </p:spPr>
        <p:txBody>
          <a:bodyPr/>
          <a:lstStyle/>
          <a:p>
            <a:pPr lvl="0" algn="l" rtl="0"/>
            <a:r>
              <a:rPr lang="en-US" sz="2000" dirty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Smooth scrolling navigation.</a:t>
            </a:r>
          </a:p>
          <a:p>
            <a:pPr lvl="0" algn="l" rtl="0"/>
            <a:endParaRPr lang="en-US" sz="2000" dirty="0"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lvl="0" algn="l" rtl="0"/>
            <a:r>
              <a:rPr lang="en-US" sz="2000" dirty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Responsive design for mobile &amp; desktop.</a:t>
            </a:r>
          </a:p>
          <a:p>
            <a:pPr lvl="0" algn="l" rtl="0"/>
            <a:endParaRPr lang="en-US" sz="2000" dirty="0"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lvl="0" algn="l" rtl="0"/>
            <a:r>
              <a:rPr lang="en-US" sz="2000" dirty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Interactive project cards.</a:t>
            </a:r>
          </a:p>
          <a:p>
            <a:pPr lvl="0" algn="l" rtl="0"/>
            <a:endParaRPr lang="en-US" sz="2000" dirty="0"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lvl="0" algn="l" rtl="0"/>
            <a:r>
              <a:rPr lang="en-US" sz="2000" dirty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Contact form with validation.</a:t>
            </a:r>
          </a:p>
          <a:p>
            <a:pPr lvl="0" algn="l" rtl="0"/>
            <a:endParaRPr lang="en-US" sz="2000" dirty="0"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lvl="0" algn="l" rtl="0"/>
            <a:r>
              <a:rPr lang="en-US" sz="2000" dirty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Integrated social media &amp; </a:t>
            </a:r>
            <a:r>
              <a:rPr lang="en-US" sz="2000" dirty="0" err="1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GitHub</a:t>
            </a:r>
            <a:r>
              <a:rPr lang="en-US" sz="2000" dirty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 links.</a:t>
            </a:r>
          </a:p>
          <a:p>
            <a:pPr lvl="0" algn="l" rtl="0"/>
            <a:endParaRPr lang="en-US" sz="2000" dirty="0">
              <a:latin typeface="Times New Roman" pitchFamily="18" charset="0"/>
              <a:ea typeface="Calibri"/>
              <a:cs typeface="Times New Roman" pitchFamily="18" charset="0"/>
              <a:sym typeface="Calibri"/>
            </a:endParaRPr>
          </a:p>
          <a:p>
            <a:pPr lvl="0" algn="l" rtl="0"/>
            <a:r>
              <a:rPr lang="en-US" sz="2000" dirty="0">
                <a:latin typeface="Times New Roman" pitchFamily="18" charset="0"/>
                <a:ea typeface="Calibri"/>
                <a:cs typeface="Times New Roman" pitchFamily="18" charset="0"/>
                <a:sym typeface="Calibri"/>
              </a:rPr>
              <a:t>Simple and clean UI for better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</TotalTime>
  <Words>316</Words>
  <Application>Microsoft Office PowerPoint</Application>
  <PresentationFormat>Widescreen</PresentationFormat>
  <Paragraphs>87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Github Link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Sarvesh L</cp:lastModifiedBy>
  <cp:revision>42</cp:revision>
  <dcterms:created xsi:type="dcterms:W3CDTF">2024-03-29T15:07:22Z</dcterms:created>
  <dcterms:modified xsi:type="dcterms:W3CDTF">2025-09-11T04:03:38Z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