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64" autoAdjust="0"/>
  </p:normalViewPr>
  <p:slideViewPr>
    <p:cSldViewPr snapToGrid="0">
      <p:cViewPr varScale="1">
        <p:scale>
          <a:sx n="88" d="100"/>
          <a:sy n="88"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F0954-87DA-414B-9FA5-2F863FF1DD9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58E0C00-8D3A-488F-8636-C866C0DB8B53}">
      <dgm:prSet/>
      <dgm:spPr/>
      <dgm:t>
        <a:bodyPr/>
        <a:lstStyle/>
        <a:p>
          <a:pPr>
            <a:lnSpc>
              <a:spcPct val="100000"/>
            </a:lnSpc>
          </a:pPr>
          <a:r>
            <a:rPr lang="en-US" b="0" i="0"/>
            <a:t>🔐 GitHub Actions uses secrets to store sensitive information like passwords and API keys. </a:t>
          </a:r>
          <a:endParaRPr lang="en-US"/>
        </a:p>
      </dgm:t>
    </dgm:pt>
    <dgm:pt modelId="{FEB32A8E-B116-4298-B47B-E2C038200963}" type="parTrans" cxnId="{F897AEE8-97D1-4917-BF10-0794FDAE588A}">
      <dgm:prSet/>
      <dgm:spPr/>
      <dgm:t>
        <a:bodyPr/>
        <a:lstStyle/>
        <a:p>
          <a:endParaRPr lang="en-US"/>
        </a:p>
      </dgm:t>
    </dgm:pt>
    <dgm:pt modelId="{AACB8A38-0F48-47DB-ABE2-BA0BBD4E05C2}" type="sibTrans" cxnId="{F897AEE8-97D1-4917-BF10-0794FDAE588A}">
      <dgm:prSet/>
      <dgm:spPr/>
      <dgm:t>
        <a:bodyPr/>
        <a:lstStyle/>
        <a:p>
          <a:endParaRPr lang="en-US"/>
        </a:p>
      </dgm:t>
    </dgm:pt>
    <dgm:pt modelId="{CD4E4157-7BCB-4BFC-940E-053ECB7624C6}">
      <dgm:prSet/>
      <dgm:spPr/>
      <dgm:t>
        <a:bodyPr/>
        <a:lstStyle/>
        <a:p>
          <a:pPr>
            <a:lnSpc>
              <a:spcPct val="100000"/>
            </a:lnSpc>
          </a:pPr>
          <a:r>
            <a:rPr lang="en-US" b="0" i="0"/>
            <a:t>🔒 Secrets keep sensitive information secure and prevent it from being exposed to the public. </a:t>
          </a:r>
          <a:endParaRPr lang="en-US"/>
        </a:p>
      </dgm:t>
    </dgm:pt>
    <dgm:pt modelId="{839DC26D-0138-4CA6-8F40-9D0FF16AFE61}" type="parTrans" cxnId="{1CE89822-6895-45A2-9AC5-1CE94325FEFD}">
      <dgm:prSet/>
      <dgm:spPr/>
      <dgm:t>
        <a:bodyPr/>
        <a:lstStyle/>
        <a:p>
          <a:endParaRPr lang="en-US"/>
        </a:p>
      </dgm:t>
    </dgm:pt>
    <dgm:pt modelId="{6AD68D13-5D52-492B-8486-CAD448241544}" type="sibTrans" cxnId="{1CE89822-6895-45A2-9AC5-1CE94325FEFD}">
      <dgm:prSet/>
      <dgm:spPr/>
      <dgm:t>
        <a:bodyPr/>
        <a:lstStyle/>
        <a:p>
          <a:endParaRPr lang="en-US"/>
        </a:p>
      </dgm:t>
    </dgm:pt>
    <dgm:pt modelId="{E2EAF4C8-7F6C-4BF0-B34B-851751353D40}">
      <dgm:prSet/>
      <dgm:spPr/>
      <dgm:t>
        <a:bodyPr/>
        <a:lstStyle/>
        <a:p>
          <a:pPr>
            <a:lnSpc>
              <a:spcPct val="100000"/>
            </a:lnSpc>
          </a:pPr>
          <a:r>
            <a:rPr lang="en-US" b="0" i="0"/>
            <a:t>🏰 Secrets are like a secret vault that only authorized personnel can access. </a:t>
          </a:r>
          <a:endParaRPr lang="en-US"/>
        </a:p>
      </dgm:t>
    </dgm:pt>
    <dgm:pt modelId="{FA78C9B7-7162-443C-87F2-0BB9E69983B9}" type="parTrans" cxnId="{6D82F251-B31C-45A1-9423-8803C94380AE}">
      <dgm:prSet/>
      <dgm:spPr/>
      <dgm:t>
        <a:bodyPr/>
        <a:lstStyle/>
        <a:p>
          <a:endParaRPr lang="en-US"/>
        </a:p>
      </dgm:t>
    </dgm:pt>
    <dgm:pt modelId="{21B1EC41-87C3-4993-AA25-E6A977312681}" type="sibTrans" cxnId="{6D82F251-B31C-45A1-9423-8803C94380AE}">
      <dgm:prSet/>
      <dgm:spPr/>
      <dgm:t>
        <a:bodyPr/>
        <a:lstStyle/>
        <a:p>
          <a:endParaRPr lang="en-US"/>
        </a:p>
      </dgm:t>
    </dgm:pt>
    <dgm:pt modelId="{8D5A762C-A370-46F0-9FA5-DFAADC9B6686}">
      <dgm:prSet/>
      <dgm:spPr/>
      <dgm:t>
        <a:bodyPr/>
        <a:lstStyle/>
        <a:p>
          <a:pPr>
            <a:lnSpc>
              <a:spcPct val="100000"/>
            </a:lnSpc>
          </a:pPr>
          <a:r>
            <a:rPr lang="en-US" b="0" i="0"/>
            <a:t>💻 Using secrets in GitHub Actions workflows is important when working on projects that require sensitive information.</a:t>
          </a:r>
          <a:endParaRPr lang="en-US"/>
        </a:p>
      </dgm:t>
    </dgm:pt>
    <dgm:pt modelId="{D55E9660-1042-4DFC-8329-11591719D2A1}" type="parTrans" cxnId="{BC6184E8-1A16-4B2F-995B-643DA756DBFC}">
      <dgm:prSet/>
      <dgm:spPr/>
      <dgm:t>
        <a:bodyPr/>
        <a:lstStyle/>
        <a:p>
          <a:endParaRPr lang="en-US"/>
        </a:p>
      </dgm:t>
    </dgm:pt>
    <dgm:pt modelId="{28DC7103-7AE9-4F44-9FFB-62B5DBCCF698}" type="sibTrans" cxnId="{BC6184E8-1A16-4B2F-995B-643DA756DBFC}">
      <dgm:prSet/>
      <dgm:spPr/>
      <dgm:t>
        <a:bodyPr/>
        <a:lstStyle/>
        <a:p>
          <a:endParaRPr lang="en-US"/>
        </a:p>
      </dgm:t>
    </dgm:pt>
    <dgm:pt modelId="{4EE80C9D-06B8-45C1-B521-1A397393D069}">
      <dgm:prSet/>
      <dgm:spPr/>
      <dgm:t>
        <a:bodyPr/>
        <a:lstStyle/>
        <a:p>
          <a:pPr>
            <a:lnSpc>
              <a:spcPct val="100000"/>
            </a:lnSpc>
          </a:pPr>
          <a:r>
            <a:rPr lang="en-US" b="0" i="0"/>
            <a:t>🔑 Secrets help to keep valuable information safe and secure, just like a secret family recipe.</a:t>
          </a:r>
          <a:endParaRPr lang="en-US"/>
        </a:p>
      </dgm:t>
    </dgm:pt>
    <dgm:pt modelId="{D87452E2-F49A-48CA-A203-16DE4B043B1C}" type="parTrans" cxnId="{B9804F08-9A6E-44EF-B616-0EBCD622FC26}">
      <dgm:prSet/>
      <dgm:spPr/>
      <dgm:t>
        <a:bodyPr/>
        <a:lstStyle/>
        <a:p>
          <a:endParaRPr lang="en-US"/>
        </a:p>
      </dgm:t>
    </dgm:pt>
    <dgm:pt modelId="{EE2C73A7-7860-4E82-B5DD-322786122D4C}" type="sibTrans" cxnId="{B9804F08-9A6E-44EF-B616-0EBCD622FC26}">
      <dgm:prSet/>
      <dgm:spPr/>
      <dgm:t>
        <a:bodyPr/>
        <a:lstStyle/>
        <a:p>
          <a:endParaRPr lang="en-US"/>
        </a:p>
      </dgm:t>
    </dgm:pt>
    <dgm:pt modelId="{A8ECFE50-2D1A-4778-B6DC-AE524135AFB7}" type="pres">
      <dgm:prSet presAssocID="{079F0954-87DA-414B-9FA5-2F863FF1DD9D}" presName="root" presStyleCnt="0">
        <dgm:presLayoutVars>
          <dgm:dir/>
          <dgm:resizeHandles val="exact"/>
        </dgm:presLayoutVars>
      </dgm:prSet>
      <dgm:spPr/>
    </dgm:pt>
    <dgm:pt modelId="{5F92294A-3940-451F-957F-C3226C1BCF25}" type="pres">
      <dgm:prSet presAssocID="{D58E0C00-8D3A-488F-8636-C866C0DB8B53}" presName="compNode" presStyleCnt="0"/>
      <dgm:spPr/>
    </dgm:pt>
    <dgm:pt modelId="{73671564-A496-4AF2-8A2D-6C1FE1407A3B}" type="pres">
      <dgm:prSet presAssocID="{D58E0C00-8D3A-488F-8636-C866C0DB8B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redder"/>
        </a:ext>
      </dgm:extLst>
    </dgm:pt>
    <dgm:pt modelId="{A49FF8E2-EBB5-4E3C-AF1D-85648F076818}" type="pres">
      <dgm:prSet presAssocID="{D58E0C00-8D3A-488F-8636-C866C0DB8B53}" presName="spaceRect" presStyleCnt="0"/>
      <dgm:spPr/>
    </dgm:pt>
    <dgm:pt modelId="{25837312-0F13-4698-8A29-ABD22170C373}" type="pres">
      <dgm:prSet presAssocID="{D58E0C00-8D3A-488F-8636-C866C0DB8B53}" presName="textRect" presStyleLbl="revTx" presStyleIdx="0" presStyleCnt="5">
        <dgm:presLayoutVars>
          <dgm:chMax val="1"/>
          <dgm:chPref val="1"/>
        </dgm:presLayoutVars>
      </dgm:prSet>
      <dgm:spPr/>
    </dgm:pt>
    <dgm:pt modelId="{4D2303EE-E257-4726-A173-103BAE5B06B6}" type="pres">
      <dgm:prSet presAssocID="{AACB8A38-0F48-47DB-ABE2-BA0BBD4E05C2}" presName="sibTrans" presStyleCnt="0"/>
      <dgm:spPr/>
    </dgm:pt>
    <dgm:pt modelId="{F7682721-F15B-4C5D-B246-31DC0626AA72}" type="pres">
      <dgm:prSet presAssocID="{CD4E4157-7BCB-4BFC-940E-053ECB7624C6}" presName="compNode" presStyleCnt="0"/>
      <dgm:spPr/>
    </dgm:pt>
    <dgm:pt modelId="{8F79BDF9-D9E4-41A3-A543-602C741CE535}" type="pres">
      <dgm:prSet presAssocID="{CD4E4157-7BCB-4BFC-940E-053ECB7624C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9213B759-7014-47E2-8747-8FDD2039499F}" type="pres">
      <dgm:prSet presAssocID="{CD4E4157-7BCB-4BFC-940E-053ECB7624C6}" presName="spaceRect" presStyleCnt="0"/>
      <dgm:spPr/>
    </dgm:pt>
    <dgm:pt modelId="{FC410A98-D511-4F5C-988B-A7BDEA238CA0}" type="pres">
      <dgm:prSet presAssocID="{CD4E4157-7BCB-4BFC-940E-053ECB7624C6}" presName="textRect" presStyleLbl="revTx" presStyleIdx="1" presStyleCnt="5">
        <dgm:presLayoutVars>
          <dgm:chMax val="1"/>
          <dgm:chPref val="1"/>
        </dgm:presLayoutVars>
      </dgm:prSet>
      <dgm:spPr/>
    </dgm:pt>
    <dgm:pt modelId="{36EC906A-9798-43DB-A26F-023E8B9AD3DB}" type="pres">
      <dgm:prSet presAssocID="{6AD68D13-5D52-492B-8486-CAD448241544}" presName="sibTrans" presStyleCnt="0"/>
      <dgm:spPr/>
    </dgm:pt>
    <dgm:pt modelId="{F1864532-B9E9-4D81-9974-05576912918A}" type="pres">
      <dgm:prSet presAssocID="{E2EAF4C8-7F6C-4BF0-B34B-851751353D40}" presName="compNode" presStyleCnt="0"/>
      <dgm:spPr/>
    </dgm:pt>
    <dgm:pt modelId="{E7455430-304E-4226-B7FF-D3B24E94B4EE}" type="pres">
      <dgm:prSet presAssocID="{E2EAF4C8-7F6C-4BF0-B34B-851751353D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fe"/>
        </a:ext>
      </dgm:extLst>
    </dgm:pt>
    <dgm:pt modelId="{8E784DD5-2F2F-48A3-9D73-802050F2627D}" type="pres">
      <dgm:prSet presAssocID="{E2EAF4C8-7F6C-4BF0-B34B-851751353D40}" presName="spaceRect" presStyleCnt="0"/>
      <dgm:spPr/>
    </dgm:pt>
    <dgm:pt modelId="{B6221199-80F3-4EE7-96C0-D6287467185A}" type="pres">
      <dgm:prSet presAssocID="{E2EAF4C8-7F6C-4BF0-B34B-851751353D40}" presName="textRect" presStyleLbl="revTx" presStyleIdx="2" presStyleCnt="5">
        <dgm:presLayoutVars>
          <dgm:chMax val="1"/>
          <dgm:chPref val="1"/>
        </dgm:presLayoutVars>
      </dgm:prSet>
      <dgm:spPr/>
    </dgm:pt>
    <dgm:pt modelId="{079E5C07-C217-4F9D-A1A9-7A9F267CAEAC}" type="pres">
      <dgm:prSet presAssocID="{21B1EC41-87C3-4993-AA25-E6A977312681}" presName="sibTrans" presStyleCnt="0"/>
      <dgm:spPr/>
    </dgm:pt>
    <dgm:pt modelId="{302C372E-9809-4BD7-B114-690EFDD8F99A}" type="pres">
      <dgm:prSet presAssocID="{8D5A762C-A370-46F0-9FA5-DFAADC9B6686}" presName="compNode" presStyleCnt="0"/>
      <dgm:spPr/>
    </dgm:pt>
    <dgm:pt modelId="{3A4E8BCF-51F0-46D8-A071-A887C169198A}" type="pres">
      <dgm:prSet presAssocID="{8D5A762C-A370-46F0-9FA5-DFAADC9B66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73627ADF-1C83-44BB-A417-0605565AF492}" type="pres">
      <dgm:prSet presAssocID="{8D5A762C-A370-46F0-9FA5-DFAADC9B6686}" presName="spaceRect" presStyleCnt="0"/>
      <dgm:spPr/>
    </dgm:pt>
    <dgm:pt modelId="{49B9434E-0B1C-45FA-97D2-6C016B92665B}" type="pres">
      <dgm:prSet presAssocID="{8D5A762C-A370-46F0-9FA5-DFAADC9B6686}" presName="textRect" presStyleLbl="revTx" presStyleIdx="3" presStyleCnt="5">
        <dgm:presLayoutVars>
          <dgm:chMax val="1"/>
          <dgm:chPref val="1"/>
        </dgm:presLayoutVars>
      </dgm:prSet>
      <dgm:spPr/>
    </dgm:pt>
    <dgm:pt modelId="{C867EEC4-6AD8-4979-84CD-6950AE01B749}" type="pres">
      <dgm:prSet presAssocID="{28DC7103-7AE9-4F44-9FFB-62B5DBCCF698}" presName="sibTrans" presStyleCnt="0"/>
      <dgm:spPr/>
    </dgm:pt>
    <dgm:pt modelId="{35DF8AE6-E229-4FC2-8027-E6DD649066E8}" type="pres">
      <dgm:prSet presAssocID="{4EE80C9D-06B8-45C1-B521-1A397393D069}" presName="compNode" presStyleCnt="0"/>
      <dgm:spPr/>
    </dgm:pt>
    <dgm:pt modelId="{B6D27A79-659B-4A06-8F4B-32EBBAADF3BE}" type="pres">
      <dgm:prSet presAssocID="{4EE80C9D-06B8-45C1-B521-1A397393D06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f"/>
        </a:ext>
      </dgm:extLst>
    </dgm:pt>
    <dgm:pt modelId="{B70B464A-9B2A-4F5C-83EE-69FF2E07F9F3}" type="pres">
      <dgm:prSet presAssocID="{4EE80C9D-06B8-45C1-B521-1A397393D069}" presName="spaceRect" presStyleCnt="0"/>
      <dgm:spPr/>
    </dgm:pt>
    <dgm:pt modelId="{70C44226-479B-45F8-857D-F9397F8A4351}" type="pres">
      <dgm:prSet presAssocID="{4EE80C9D-06B8-45C1-B521-1A397393D069}" presName="textRect" presStyleLbl="revTx" presStyleIdx="4" presStyleCnt="5">
        <dgm:presLayoutVars>
          <dgm:chMax val="1"/>
          <dgm:chPref val="1"/>
        </dgm:presLayoutVars>
      </dgm:prSet>
      <dgm:spPr/>
    </dgm:pt>
  </dgm:ptLst>
  <dgm:cxnLst>
    <dgm:cxn modelId="{B9804F08-9A6E-44EF-B616-0EBCD622FC26}" srcId="{079F0954-87DA-414B-9FA5-2F863FF1DD9D}" destId="{4EE80C9D-06B8-45C1-B521-1A397393D069}" srcOrd="4" destOrd="0" parTransId="{D87452E2-F49A-48CA-A203-16DE4B043B1C}" sibTransId="{EE2C73A7-7860-4E82-B5DD-322786122D4C}"/>
    <dgm:cxn modelId="{708BE817-EC86-4C95-B40E-0373208D7408}" type="presOf" srcId="{D58E0C00-8D3A-488F-8636-C866C0DB8B53}" destId="{25837312-0F13-4698-8A29-ABD22170C373}" srcOrd="0" destOrd="0" presId="urn:microsoft.com/office/officeart/2018/2/layout/IconLabelList"/>
    <dgm:cxn modelId="{1CE89822-6895-45A2-9AC5-1CE94325FEFD}" srcId="{079F0954-87DA-414B-9FA5-2F863FF1DD9D}" destId="{CD4E4157-7BCB-4BFC-940E-053ECB7624C6}" srcOrd="1" destOrd="0" parTransId="{839DC26D-0138-4CA6-8F40-9D0FF16AFE61}" sibTransId="{6AD68D13-5D52-492B-8486-CAD448241544}"/>
    <dgm:cxn modelId="{3D565F5C-5F98-4828-9C04-CE5218BEC8F6}" type="presOf" srcId="{4EE80C9D-06B8-45C1-B521-1A397393D069}" destId="{70C44226-479B-45F8-857D-F9397F8A4351}" srcOrd="0" destOrd="0" presId="urn:microsoft.com/office/officeart/2018/2/layout/IconLabelList"/>
    <dgm:cxn modelId="{4597BA46-04E5-4465-8DB1-8AD4BC6FE5A0}" type="presOf" srcId="{8D5A762C-A370-46F0-9FA5-DFAADC9B6686}" destId="{49B9434E-0B1C-45FA-97D2-6C016B92665B}" srcOrd="0" destOrd="0" presId="urn:microsoft.com/office/officeart/2018/2/layout/IconLabelList"/>
    <dgm:cxn modelId="{6D82F251-B31C-45A1-9423-8803C94380AE}" srcId="{079F0954-87DA-414B-9FA5-2F863FF1DD9D}" destId="{E2EAF4C8-7F6C-4BF0-B34B-851751353D40}" srcOrd="2" destOrd="0" parTransId="{FA78C9B7-7162-443C-87F2-0BB9E69983B9}" sibTransId="{21B1EC41-87C3-4993-AA25-E6A977312681}"/>
    <dgm:cxn modelId="{AF95D374-B868-4C5F-BED6-BD07C9C65C65}" type="presOf" srcId="{CD4E4157-7BCB-4BFC-940E-053ECB7624C6}" destId="{FC410A98-D511-4F5C-988B-A7BDEA238CA0}" srcOrd="0" destOrd="0" presId="urn:microsoft.com/office/officeart/2018/2/layout/IconLabelList"/>
    <dgm:cxn modelId="{17067896-75B2-4B81-80DB-50882F2429D8}" type="presOf" srcId="{079F0954-87DA-414B-9FA5-2F863FF1DD9D}" destId="{A8ECFE50-2D1A-4778-B6DC-AE524135AFB7}" srcOrd="0" destOrd="0" presId="urn:microsoft.com/office/officeart/2018/2/layout/IconLabelList"/>
    <dgm:cxn modelId="{212E1DCC-B718-4677-847A-DF5EFB675C95}" type="presOf" srcId="{E2EAF4C8-7F6C-4BF0-B34B-851751353D40}" destId="{B6221199-80F3-4EE7-96C0-D6287467185A}" srcOrd="0" destOrd="0" presId="urn:microsoft.com/office/officeart/2018/2/layout/IconLabelList"/>
    <dgm:cxn modelId="{BC6184E8-1A16-4B2F-995B-643DA756DBFC}" srcId="{079F0954-87DA-414B-9FA5-2F863FF1DD9D}" destId="{8D5A762C-A370-46F0-9FA5-DFAADC9B6686}" srcOrd="3" destOrd="0" parTransId="{D55E9660-1042-4DFC-8329-11591719D2A1}" sibTransId="{28DC7103-7AE9-4F44-9FFB-62B5DBCCF698}"/>
    <dgm:cxn modelId="{F897AEE8-97D1-4917-BF10-0794FDAE588A}" srcId="{079F0954-87DA-414B-9FA5-2F863FF1DD9D}" destId="{D58E0C00-8D3A-488F-8636-C866C0DB8B53}" srcOrd="0" destOrd="0" parTransId="{FEB32A8E-B116-4298-B47B-E2C038200963}" sibTransId="{AACB8A38-0F48-47DB-ABE2-BA0BBD4E05C2}"/>
    <dgm:cxn modelId="{0E01D68D-AA4C-43E2-9C2F-3399AB14F874}" type="presParOf" srcId="{A8ECFE50-2D1A-4778-B6DC-AE524135AFB7}" destId="{5F92294A-3940-451F-957F-C3226C1BCF25}" srcOrd="0" destOrd="0" presId="urn:microsoft.com/office/officeart/2018/2/layout/IconLabelList"/>
    <dgm:cxn modelId="{8F27D17E-10E8-407E-B044-4F121D610975}" type="presParOf" srcId="{5F92294A-3940-451F-957F-C3226C1BCF25}" destId="{73671564-A496-4AF2-8A2D-6C1FE1407A3B}" srcOrd="0" destOrd="0" presId="urn:microsoft.com/office/officeart/2018/2/layout/IconLabelList"/>
    <dgm:cxn modelId="{8283A83E-8F1E-4038-8929-2644E0C9F758}" type="presParOf" srcId="{5F92294A-3940-451F-957F-C3226C1BCF25}" destId="{A49FF8E2-EBB5-4E3C-AF1D-85648F076818}" srcOrd="1" destOrd="0" presId="urn:microsoft.com/office/officeart/2018/2/layout/IconLabelList"/>
    <dgm:cxn modelId="{33D418C8-F1FB-4915-AF7F-941A6A8171DA}" type="presParOf" srcId="{5F92294A-3940-451F-957F-C3226C1BCF25}" destId="{25837312-0F13-4698-8A29-ABD22170C373}" srcOrd="2" destOrd="0" presId="urn:microsoft.com/office/officeart/2018/2/layout/IconLabelList"/>
    <dgm:cxn modelId="{D3527752-F881-4073-8767-9487965BC8DF}" type="presParOf" srcId="{A8ECFE50-2D1A-4778-B6DC-AE524135AFB7}" destId="{4D2303EE-E257-4726-A173-103BAE5B06B6}" srcOrd="1" destOrd="0" presId="urn:microsoft.com/office/officeart/2018/2/layout/IconLabelList"/>
    <dgm:cxn modelId="{C24C6973-F01D-46F9-9BFC-1370D1366F8B}" type="presParOf" srcId="{A8ECFE50-2D1A-4778-B6DC-AE524135AFB7}" destId="{F7682721-F15B-4C5D-B246-31DC0626AA72}" srcOrd="2" destOrd="0" presId="urn:microsoft.com/office/officeart/2018/2/layout/IconLabelList"/>
    <dgm:cxn modelId="{4AB96A3D-7E71-4757-9A7C-6F5208E81E63}" type="presParOf" srcId="{F7682721-F15B-4C5D-B246-31DC0626AA72}" destId="{8F79BDF9-D9E4-41A3-A543-602C741CE535}" srcOrd="0" destOrd="0" presId="urn:microsoft.com/office/officeart/2018/2/layout/IconLabelList"/>
    <dgm:cxn modelId="{6E3F7DBD-669D-42EB-808C-3138C06C3069}" type="presParOf" srcId="{F7682721-F15B-4C5D-B246-31DC0626AA72}" destId="{9213B759-7014-47E2-8747-8FDD2039499F}" srcOrd="1" destOrd="0" presId="urn:microsoft.com/office/officeart/2018/2/layout/IconLabelList"/>
    <dgm:cxn modelId="{094D08F5-745A-41BE-A616-195EE8B0C2A5}" type="presParOf" srcId="{F7682721-F15B-4C5D-B246-31DC0626AA72}" destId="{FC410A98-D511-4F5C-988B-A7BDEA238CA0}" srcOrd="2" destOrd="0" presId="urn:microsoft.com/office/officeart/2018/2/layout/IconLabelList"/>
    <dgm:cxn modelId="{EBBE110A-773B-40FB-ACCC-EB7FEBAAB642}" type="presParOf" srcId="{A8ECFE50-2D1A-4778-B6DC-AE524135AFB7}" destId="{36EC906A-9798-43DB-A26F-023E8B9AD3DB}" srcOrd="3" destOrd="0" presId="urn:microsoft.com/office/officeart/2018/2/layout/IconLabelList"/>
    <dgm:cxn modelId="{598D4DAD-8763-4771-973C-DD3DB74FBC30}" type="presParOf" srcId="{A8ECFE50-2D1A-4778-B6DC-AE524135AFB7}" destId="{F1864532-B9E9-4D81-9974-05576912918A}" srcOrd="4" destOrd="0" presId="urn:microsoft.com/office/officeart/2018/2/layout/IconLabelList"/>
    <dgm:cxn modelId="{50EFD06F-CD6D-4B1E-93FA-D0587D446111}" type="presParOf" srcId="{F1864532-B9E9-4D81-9974-05576912918A}" destId="{E7455430-304E-4226-B7FF-D3B24E94B4EE}" srcOrd="0" destOrd="0" presId="urn:microsoft.com/office/officeart/2018/2/layout/IconLabelList"/>
    <dgm:cxn modelId="{47693666-DABA-4CBE-B5B7-5109CC93807B}" type="presParOf" srcId="{F1864532-B9E9-4D81-9974-05576912918A}" destId="{8E784DD5-2F2F-48A3-9D73-802050F2627D}" srcOrd="1" destOrd="0" presId="urn:microsoft.com/office/officeart/2018/2/layout/IconLabelList"/>
    <dgm:cxn modelId="{4048BF00-1158-425B-8262-006ED540FA8E}" type="presParOf" srcId="{F1864532-B9E9-4D81-9974-05576912918A}" destId="{B6221199-80F3-4EE7-96C0-D6287467185A}" srcOrd="2" destOrd="0" presId="urn:microsoft.com/office/officeart/2018/2/layout/IconLabelList"/>
    <dgm:cxn modelId="{B8037B4E-3D3C-43EB-8CBF-556F1FE2B7D7}" type="presParOf" srcId="{A8ECFE50-2D1A-4778-B6DC-AE524135AFB7}" destId="{079E5C07-C217-4F9D-A1A9-7A9F267CAEAC}" srcOrd="5" destOrd="0" presId="urn:microsoft.com/office/officeart/2018/2/layout/IconLabelList"/>
    <dgm:cxn modelId="{D0DB1468-9417-4CDA-88FC-2A6B6FA957E0}" type="presParOf" srcId="{A8ECFE50-2D1A-4778-B6DC-AE524135AFB7}" destId="{302C372E-9809-4BD7-B114-690EFDD8F99A}" srcOrd="6" destOrd="0" presId="urn:microsoft.com/office/officeart/2018/2/layout/IconLabelList"/>
    <dgm:cxn modelId="{CF30D062-40C5-4708-B7DB-286B42D07983}" type="presParOf" srcId="{302C372E-9809-4BD7-B114-690EFDD8F99A}" destId="{3A4E8BCF-51F0-46D8-A071-A887C169198A}" srcOrd="0" destOrd="0" presId="urn:microsoft.com/office/officeart/2018/2/layout/IconLabelList"/>
    <dgm:cxn modelId="{AC496734-2A0B-45DA-9136-054768ADF06F}" type="presParOf" srcId="{302C372E-9809-4BD7-B114-690EFDD8F99A}" destId="{73627ADF-1C83-44BB-A417-0605565AF492}" srcOrd="1" destOrd="0" presId="urn:microsoft.com/office/officeart/2018/2/layout/IconLabelList"/>
    <dgm:cxn modelId="{01BDDD51-5260-442D-9C28-D98C1AC1AE24}" type="presParOf" srcId="{302C372E-9809-4BD7-B114-690EFDD8F99A}" destId="{49B9434E-0B1C-45FA-97D2-6C016B92665B}" srcOrd="2" destOrd="0" presId="urn:microsoft.com/office/officeart/2018/2/layout/IconLabelList"/>
    <dgm:cxn modelId="{E497AAD4-358C-4F11-A18E-A2176F3FF268}" type="presParOf" srcId="{A8ECFE50-2D1A-4778-B6DC-AE524135AFB7}" destId="{C867EEC4-6AD8-4979-84CD-6950AE01B749}" srcOrd="7" destOrd="0" presId="urn:microsoft.com/office/officeart/2018/2/layout/IconLabelList"/>
    <dgm:cxn modelId="{A38B04D6-A8DF-4ABB-8C2D-4F766379549F}" type="presParOf" srcId="{A8ECFE50-2D1A-4778-B6DC-AE524135AFB7}" destId="{35DF8AE6-E229-4FC2-8027-E6DD649066E8}" srcOrd="8" destOrd="0" presId="urn:microsoft.com/office/officeart/2018/2/layout/IconLabelList"/>
    <dgm:cxn modelId="{5D1A43B8-B945-4C43-BF33-C5E5FD689776}" type="presParOf" srcId="{35DF8AE6-E229-4FC2-8027-E6DD649066E8}" destId="{B6D27A79-659B-4A06-8F4B-32EBBAADF3BE}" srcOrd="0" destOrd="0" presId="urn:microsoft.com/office/officeart/2018/2/layout/IconLabelList"/>
    <dgm:cxn modelId="{E5A4C7F3-6F87-4C9E-BB56-0CB78859E68C}" type="presParOf" srcId="{35DF8AE6-E229-4FC2-8027-E6DD649066E8}" destId="{B70B464A-9B2A-4F5C-83EE-69FF2E07F9F3}" srcOrd="1" destOrd="0" presId="urn:microsoft.com/office/officeart/2018/2/layout/IconLabelList"/>
    <dgm:cxn modelId="{42069047-9825-4D02-B159-56B1BC1E7C39}" type="presParOf" srcId="{35DF8AE6-E229-4FC2-8027-E6DD649066E8}" destId="{70C44226-479B-45F8-857D-F9397F8A435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29376-23B1-4927-8A5B-9B8F23901FA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BFA0173-F127-4A1D-B6F9-4F948619E517}">
      <dgm:prSet/>
      <dgm:spPr/>
      <dgm:t>
        <a:bodyPr/>
        <a:lstStyle/>
        <a:p>
          <a:r>
            <a:rPr lang="en-US"/>
            <a:t>🔒 Accessing your secrets in GitHub Actions is easy and secure with the secrets context.</a:t>
          </a:r>
        </a:p>
      </dgm:t>
    </dgm:pt>
    <dgm:pt modelId="{98DE3B44-7FE8-4F56-BD07-4F125D6A31CC}" type="parTrans" cxnId="{A1372730-38DB-4B63-A4E5-4ACEAB11788D}">
      <dgm:prSet/>
      <dgm:spPr/>
      <dgm:t>
        <a:bodyPr/>
        <a:lstStyle/>
        <a:p>
          <a:endParaRPr lang="en-US"/>
        </a:p>
      </dgm:t>
    </dgm:pt>
    <dgm:pt modelId="{4AC8469C-612C-4D86-B729-B3446C1366C5}" type="sibTrans" cxnId="{A1372730-38DB-4B63-A4E5-4ACEAB11788D}">
      <dgm:prSet/>
      <dgm:spPr/>
      <dgm:t>
        <a:bodyPr/>
        <a:lstStyle/>
        <a:p>
          <a:endParaRPr lang="en-US"/>
        </a:p>
      </dgm:t>
    </dgm:pt>
    <dgm:pt modelId="{C57F1094-590C-4AA0-ADBF-022C2E15AC11}">
      <dgm:prSet/>
      <dgm:spPr/>
      <dgm:t>
        <a:bodyPr/>
        <a:lstStyle/>
        <a:p>
          <a:r>
            <a:rPr lang="en-US"/>
            <a:t>🔑 Once you create your secrets, reference them in your workflow file using ${{ secrets.SECRET_NAME }} syntax.</a:t>
          </a:r>
        </a:p>
      </dgm:t>
    </dgm:pt>
    <dgm:pt modelId="{D8CFE8F1-D81E-4292-AF27-640DB987529C}" type="parTrans" cxnId="{D35C985D-DA33-413C-A46B-23FC1FE749EF}">
      <dgm:prSet/>
      <dgm:spPr/>
      <dgm:t>
        <a:bodyPr/>
        <a:lstStyle/>
        <a:p>
          <a:endParaRPr lang="en-US"/>
        </a:p>
      </dgm:t>
    </dgm:pt>
    <dgm:pt modelId="{27399752-0D59-4F35-A78B-CDB438EC43BB}" type="sibTrans" cxnId="{D35C985D-DA33-413C-A46B-23FC1FE749EF}">
      <dgm:prSet/>
      <dgm:spPr/>
      <dgm:t>
        <a:bodyPr/>
        <a:lstStyle/>
        <a:p>
          <a:endParaRPr lang="en-US"/>
        </a:p>
      </dgm:t>
    </dgm:pt>
    <dgm:pt modelId="{E357F904-5527-459E-AE69-6A12D9EF7182}">
      <dgm:prSet/>
      <dgm:spPr/>
      <dgm:t>
        <a:bodyPr/>
        <a:lstStyle/>
        <a:p>
          <a:r>
            <a:rPr lang="en-US"/>
            <a:t>💻 The secrets context injects your secrets into the environment variables of the runner, making them available to your workflow.</a:t>
          </a:r>
        </a:p>
      </dgm:t>
    </dgm:pt>
    <dgm:pt modelId="{26067271-C014-4822-8348-14C4CFACD728}" type="parTrans" cxnId="{155EBFE2-B092-48F2-BD18-EF3F9BF7E3E2}">
      <dgm:prSet/>
      <dgm:spPr/>
      <dgm:t>
        <a:bodyPr/>
        <a:lstStyle/>
        <a:p>
          <a:endParaRPr lang="en-US"/>
        </a:p>
      </dgm:t>
    </dgm:pt>
    <dgm:pt modelId="{210D794F-839E-457E-9095-3FD81450E10F}" type="sibTrans" cxnId="{155EBFE2-B092-48F2-BD18-EF3F9BF7E3E2}">
      <dgm:prSet/>
      <dgm:spPr/>
      <dgm:t>
        <a:bodyPr/>
        <a:lstStyle/>
        <a:p>
          <a:endParaRPr lang="en-US"/>
        </a:p>
      </dgm:t>
    </dgm:pt>
    <dgm:pt modelId="{C2CC0695-BDF6-4698-9C1F-CD3ED48D4AF4}">
      <dgm:prSet/>
      <dgm:spPr/>
      <dgm:t>
        <a:bodyPr/>
        <a:lstStyle/>
        <a:p>
          <a:r>
            <a:rPr lang="en-US"/>
            <a:t>🍬 It's like having a hidden stash of candy that only you can access - no one else can steal it from you!</a:t>
          </a:r>
        </a:p>
      </dgm:t>
    </dgm:pt>
    <dgm:pt modelId="{7A81227F-837A-4084-AF63-A0DFFF0E8408}" type="parTrans" cxnId="{1BBFF9A1-BCE4-4B46-8875-9BEE8EEC2B60}">
      <dgm:prSet/>
      <dgm:spPr/>
      <dgm:t>
        <a:bodyPr/>
        <a:lstStyle/>
        <a:p>
          <a:endParaRPr lang="en-US"/>
        </a:p>
      </dgm:t>
    </dgm:pt>
    <dgm:pt modelId="{E33446E0-14AF-4F55-9FB3-B29121F9BBEC}" type="sibTrans" cxnId="{1BBFF9A1-BCE4-4B46-8875-9BEE8EEC2B60}">
      <dgm:prSet/>
      <dgm:spPr/>
      <dgm:t>
        <a:bodyPr/>
        <a:lstStyle/>
        <a:p>
          <a:endParaRPr lang="en-US"/>
        </a:p>
      </dgm:t>
    </dgm:pt>
    <dgm:pt modelId="{7ADF5D34-426C-4EFE-917D-983F9E19E66D}">
      <dgm:prSet/>
      <dgm:spPr/>
      <dgm:t>
        <a:bodyPr/>
        <a:lstStyle/>
        <a:p>
          <a:r>
            <a:rPr lang="en-US"/>
            <a:t>🔒 Use your secrets to securely access resources and keep sensitive information safe from prying eyes.</a:t>
          </a:r>
        </a:p>
      </dgm:t>
    </dgm:pt>
    <dgm:pt modelId="{C11EB607-B4E7-435B-8340-9F7E69DE619F}" type="parTrans" cxnId="{9CC221A3-9A1F-4677-8933-5B8603CD20EB}">
      <dgm:prSet/>
      <dgm:spPr/>
      <dgm:t>
        <a:bodyPr/>
        <a:lstStyle/>
        <a:p>
          <a:endParaRPr lang="en-US"/>
        </a:p>
      </dgm:t>
    </dgm:pt>
    <dgm:pt modelId="{C6AD1073-B110-44B5-AD00-69FCC22619CC}" type="sibTrans" cxnId="{9CC221A3-9A1F-4677-8933-5B8603CD20EB}">
      <dgm:prSet/>
      <dgm:spPr/>
      <dgm:t>
        <a:bodyPr/>
        <a:lstStyle/>
        <a:p>
          <a:endParaRPr lang="en-US"/>
        </a:p>
      </dgm:t>
    </dgm:pt>
    <dgm:pt modelId="{8356F7D4-344F-493C-80E2-AD6EAEE1EA34}" type="pres">
      <dgm:prSet presAssocID="{ED729376-23B1-4927-8A5B-9B8F23901FA4}" presName="outerComposite" presStyleCnt="0">
        <dgm:presLayoutVars>
          <dgm:chMax val="5"/>
          <dgm:dir/>
          <dgm:resizeHandles val="exact"/>
        </dgm:presLayoutVars>
      </dgm:prSet>
      <dgm:spPr/>
    </dgm:pt>
    <dgm:pt modelId="{D61A5629-3188-49AE-9D50-1802994EF252}" type="pres">
      <dgm:prSet presAssocID="{ED729376-23B1-4927-8A5B-9B8F23901FA4}" presName="dummyMaxCanvas" presStyleCnt="0">
        <dgm:presLayoutVars/>
      </dgm:prSet>
      <dgm:spPr/>
    </dgm:pt>
    <dgm:pt modelId="{4CD55A1D-1E3A-4ABC-AA21-7926156490F9}" type="pres">
      <dgm:prSet presAssocID="{ED729376-23B1-4927-8A5B-9B8F23901FA4}" presName="FiveNodes_1" presStyleLbl="node1" presStyleIdx="0" presStyleCnt="5">
        <dgm:presLayoutVars>
          <dgm:bulletEnabled val="1"/>
        </dgm:presLayoutVars>
      </dgm:prSet>
      <dgm:spPr/>
    </dgm:pt>
    <dgm:pt modelId="{869C0792-BAEB-4CCC-A063-80894735653D}" type="pres">
      <dgm:prSet presAssocID="{ED729376-23B1-4927-8A5B-9B8F23901FA4}" presName="FiveNodes_2" presStyleLbl="node1" presStyleIdx="1" presStyleCnt="5">
        <dgm:presLayoutVars>
          <dgm:bulletEnabled val="1"/>
        </dgm:presLayoutVars>
      </dgm:prSet>
      <dgm:spPr/>
    </dgm:pt>
    <dgm:pt modelId="{903FBC49-0F26-424C-80DA-96240E7C2576}" type="pres">
      <dgm:prSet presAssocID="{ED729376-23B1-4927-8A5B-9B8F23901FA4}" presName="FiveNodes_3" presStyleLbl="node1" presStyleIdx="2" presStyleCnt="5">
        <dgm:presLayoutVars>
          <dgm:bulletEnabled val="1"/>
        </dgm:presLayoutVars>
      </dgm:prSet>
      <dgm:spPr/>
    </dgm:pt>
    <dgm:pt modelId="{4C3173F6-3531-4041-879C-918111CB3671}" type="pres">
      <dgm:prSet presAssocID="{ED729376-23B1-4927-8A5B-9B8F23901FA4}" presName="FiveNodes_4" presStyleLbl="node1" presStyleIdx="3" presStyleCnt="5">
        <dgm:presLayoutVars>
          <dgm:bulletEnabled val="1"/>
        </dgm:presLayoutVars>
      </dgm:prSet>
      <dgm:spPr/>
    </dgm:pt>
    <dgm:pt modelId="{BAD187EC-E938-4C85-84CB-A0928746FA06}" type="pres">
      <dgm:prSet presAssocID="{ED729376-23B1-4927-8A5B-9B8F23901FA4}" presName="FiveNodes_5" presStyleLbl="node1" presStyleIdx="4" presStyleCnt="5">
        <dgm:presLayoutVars>
          <dgm:bulletEnabled val="1"/>
        </dgm:presLayoutVars>
      </dgm:prSet>
      <dgm:spPr/>
    </dgm:pt>
    <dgm:pt modelId="{58387B67-240E-4F92-B207-E0B769FF5962}" type="pres">
      <dgm:prSet presAssocID="{ED729376-23B1-4927-8A5B-9B8F23901FA4}" presName="FiveConn_1-2" presStyleLbl="fgAccFollowNode1" presStyleIdx="0" presStyleCnt="4">
        <dgm:presLayoutVars>
          <dgm:bulletEnabled val="1"/>
        </dgm:presLayoutVars>
      </dgm:prSet>
      <dgm:spPr/>
    </dgm:pt>
    <dgm:pt modelId="{91404A30-2ABB-4A46-8155-84330EC78712}" type="pres">
      <dgm:prSet presAssocID="{ED729376-23B1-4927-8A5B-9B8F23901FA4}" presName="FiveConn_2-3" presStyleLbl="fgAccFollowNode1" presStyleIdx="1" presStyleCnt="4">
        <dgm:presLayoutVars>
          <dgm:bulletEnabled val="1"/>
        </dgm:presLayoutVars>
      </dgm:prSet>
      <dgm:spPr/>
    </dgm:pt>
    <dgm:pt modelId="{32774792-4E0B-49C6-9D69-FE23B798CDAA}" type="pres">
      <dgm:prSet presAssocID="{ED729376-23B1-4927-8A5B-9B8F23901FA4}" presName="FiveConn_3-4" presStyleLbl="fgAccFollowNode1" presStyleIdx="2" presStyleCnt="4">
        <dgm:presLayoutVars>
          <dgm:bulletEnabled val="1"/>
        </dgm:presLayoutVars>
      </dgm:prSet>
      <dgm:spPr/>
    </dgm:pt>
    <dgm:pt modelId="{0D947964-47D5-4878-9E62-6088E838D49A}" type="pres">
      <dgm:prSet presAssocID="{ED729376-23B1-4927-8A5B-9B8F23901FA4}" presName="FiveConn_4-5" presStyleLbl="fgAccFollowNode1" presStyleIdx="3" presStyleCnt="4">
        <dgm:presLayoutVars>
          <dgm:bulletEnabled val="1"/>
        </dgm:presLayoutVars>
      </dgm:prSet>
      <dgm:spPr/>
    </dgm:pt>
    <dgm:pt modelId="{022EBC87-7FAB-4E38-BD77-75B7E9AE5B15}" type="pres">
      <dgm:prSet presAssocID="{ED729376-23B1-4927-8A5B-9B8F23901FA4}" presName="FiveNodes_1_text" presStyleLbl="node1" presStyleIdx="4" presStyleCnt="5">
        <dgm:presLayoutVars>
          <dgm:bulletEnabled val="1"/>
        </dgm:presLayoutVars>
      </dgm:prSet>
      <dgm:spPr/>
    </dgm:pt>
    <dgm:pt modelId="{1E8C73AE-A14F-4BC7-BEBA-F4334E35A920}" type="pres">
      <dgm:prSet presAssocID="{ED729376-23B1-4927-8A5B-9B8F23901FA4}" presName="FiveNodes_2_text" presStyleLbl="node1" presStyleIdx="4" presStyleCnt="5">
        <dgm:presLayoutVars>
          <dgm:bulletEnabled val="1"/>
        </dgm:presLayoutVars>
      </dgm:prSet>
      <dgm:spPr/>
    </dgm:pt>
    <dgm:pt modelId="{0A2B8AC9-C606-400B-8719-E6838BA4E98D}" type="pres">
      <dgm:prSet presAssocID="{ED729376-23B1-4927-8A5B-9B8F23901FA4}" presName="FiveNodes_3_text" presStyleLbl="node1" presStyleIdx="4" presStyleCnt="5">
        <dgm:presLayoutVars>
          <dgm:bulletEnabled val="1"/>
        </dgm:presLayoutVars>
      </dgm:prSet>
      <dgm:spPr/>
    </dgm:pt>
    <dgm:pt modelId="{41B509E0-8081-4D0E-B2E0-F36FB270826E}" type="pres">
      <dgm:prSet presAssocID="{ED729376-23B1-4927-8A5B-9B8F23901FA4}" presName="FiveNodes_4_text" presStyleLbl="node1" presStyleIdx="4" presStyleCnt="5">
        <dgm:presLayoutVars>
          <dgm:bulletEnabled val="1"/>
        </dgm:presLayoutVars>
      </dgm:prSet>
      <dgm:spPr/>
    </dgm:pt>
    <dgm:pt modelId="{2643C401-85E1-4950-8CC7-F9AF54ED0D19}" type="pres">
      <dgm:prSet presAssocID="{ED729376-23B1-4927-8A5B-9B8F23901FA4}" presName="FiveNodes_5_text" presStyleLbl="node1" presStyleIdx="4" presStyleCnt="5">
        <dgm:presLayoutVars>
          <dgm:bulletEnabled val="1"/>
        </dgm:presLayoutVars>
      </dgm:prSet>
      <dgm:spPr/>
    </dgm:pt>
  </dgm:ptLst>
  <dgm:cxnLst>
    <dgm:cxn modelId="{15FDCD16-3225-4511-9E56-AAA2B3C7A19F}" type="presOf" srcId="{E357F904-5527-459E-AE69-6A12D9EF7182}" destId="{903FBC49-0F26-424C-80DA-96240E7C2576}" srcOrd="0" destOrd="0" presId="urn:microsoft.com/office/officeart/2005/8/layout/vProcess5"/>
    <dgm:cxn modelId="{0D5DA02C-2F00-40FF-A833-B6B7570C6D7D}" type="presOf" srcId="{7BFA0173-F127-4A1D-B6F9-4F948619E517}" destId="{4CD55A1D-1E3A-4ABC-AA21-7926156490F9}" srcOrd="0" destOrd="0" presId="urn:microsoft.com/office/officeart/2005/8/layout/vProcess5"/>
    <dgm:cxn modelId="{A1372730-38DB-4B63-A4E5-4ACEAB11788D}" srcId="{ED729376-23B1-4927-8A5B-9B8F23901FA4}" destId="{7BFA0173-F127-4A1D-B6F9-4F948619E517}" srcOrd="0" destOrd="0" parTransId="{98DE3B44-7FE8-4F56-BD07-4F125D6A31CC}" sibTransId="{4AC8469C-612C-4D86-B729-B3446C1366C5}"/>
    <dgm:cxn modelId="{CCDFBD36-9E2F-4F07-91DF-E2A44D059DA6}" type="presOf" srcId="{4AC8469C-612C-4D86-B729-B3446C1366C5}" destId="{58387B67-240E-4F92-B207-E0B769FF5962}" srcOrd="0" destOrd="0" presId="urn:microsoft.com/office/officeart/2005/8/layout/vProcess5"/>
    <dgm:cxn modelId="{42A8F23A-3358-4474-975D-8AF6D51C3D60}" type="presOf" srcId="{E33446E0-14AF-4F55-9FB3-B29121F9BBEC}" destId="{0D947964-47D5-4878-9E62-6088E838D49A}" srcOrd="0" destOrd="0" presId="urn:microsoft.com/office/officeart/2005/8/layout/vProcess5"/>
    <dgm:cxn modelId="{D35C985D-DA33-413C-A46B-23FC1FE749EF}" srcId="{ED729376-23B1-4927-8A5B-9B8F23901FA4}" destId="{C57F1094-590C-4AA0-ADBF-022C2E15AC11}" srcOrd="1" destOrd="0" parTransId="{D8CFE8F1-D81E-4292-AF27-640DB987529C}" sibTransId="{27399752-0D59-4F35-A78B-CDB438EC43BB}"/>
    <dgm:cxn modelId="{181EFC5F-8513-44B6-975D-1E257C6E2AE0}" type="presOf" srcId="{7BFA0173-F127-4A1D-B6F9-4F948619E517}" destId="{022EBC87-7FAB-4E38-BD77-75B7E9AE5B15}" srcOrd="1" destOrd="0" presId="urn:microsoft.com/office/officeart/2005/8/layout/vProcess5"/>
    <dgm:cxn modelId="{8E84D860-812F-4AB2-9B89-630B36E27DA1}" type="presOf" srcId="{27399752-0D59-4F35-A78B-CDB438EC43BB}" destId="{91404A30-2ABB-4A46-8155-84330EC78712}" srcOrd="0" destOrd="0" presId="urn:microsoft.com/office/officeart/2005/8/layout/vProcess5"/>
    <dgm:cxn modelId="{0DCB8450-C2F3-4A45-B190-1200EB94B0F7}" type="presOf" srcId="{7ADF5D34-426C-4EFE-917D-983F9E19E66D}" destId="{2643C401-85E1-4950-8CC7-F9AF54ED0D19}" srcOrd="1" destOrd="0" presId="urn:microsoft.com/office/officeart/2005/8/layout/vProcess5"/>
    <dgm:cxn modelId="{03325256-ED54-427B-ADCB-F319D7892C83}" type="presOf" srcId="{E357F904-5527-459E-AE69-6A12D9EF7182}" destId="{0A2B8AC9-C606-400B-8719-E6838BA4E98D}" srcOrd="1" destOrd="0" presId="urn:microsoft.com/office/officeart/2005/8/layout/vProcess5"/>
    <dgm:cxn modelId="{460D7582-7565-4F9C-8F1E-B1655B78F42B}" type="presOf" srcId="{C2CC0695-BDF6-4698-9C1F-CD3ED48D4AF4}" destId="{41B509E0-8081-4D0E-B2E0-F36FB270826E}" srcOrd="1" destOrd="0" presId="urn:microsoft.com/office/officeart/2005/8/layout/vProcess5"/>
    <dgm:cxn modelId="{DF08CD94-FBB4-42A6-A9FF-A7A41E18887D}" type="presOf" srcId="{C57F1094-590C-4AA0-ADBF-022C2E15AC11}" destId="{1E8C73AE-A14F-4BC7-BEBA-F4334E35A920}" srcOrd="1" destOrd="0" presId="urn:microsoft.com/office/officeart/2005/8/layout/vProcess5"/>
    <dgm:cxn modelId="{EBB0F89B-FD55-49F7-860B-B0889D65028C}" type="presOf" srcId="{ED729376-23B1-4927-8A5B-9B8F23901FA4}" destId="{8356F7D4-344F-493C-80E2-AD6EAEE1EA34}" srcOrd="0" destOrd="0" presId="urn:microsoft.com/office/officeart/2005/8/layout/vProcess5"/>
    <dgm:cxn modelId="{1BBFF9A1-BCE4-4B46-8875-9BEE8EEC2B60}" srcId="{ED729376-23B1-4927-8A5B-9B8F23901FA4}" destId="{C2CC0695-BDF6-4698-9C1F-CD3ED48D4AF4}" srcOrd="3" destOrd="0" parTransId="{7A81227F-837A-4084-AF63-A0DFFF0E8408}" sibTransId="{E33446E0-14AF-4F55-9FB3-B29121F9BBEC}"/>
    <dgm:cxn modelId="{9CC221A3-9A1F-4677-8933-5B8603CD20EB}" srcId="{ED729376-23B1-4927-8A5B-9B8F23901FA4}" destId="{7ADF5D34-426C-4EFE-917D-983F9E19E66D}" srcOrd="4" destOrd="0" parTransId="{C11EB607-B4E7-435B-8340-9F7E69DE619F}" sibTransId="{C6AD1073-B110-44B5-AD00-69FCC22619CC}"/>
    <dgm:cxn modelId="{3A78D9B1-997F-4926-BA4B-EA4A267766C7}" type="presOf" srcId="{C57F1094-590C-4AA0-ADBF-022C2E15AC11}" destId="{869C0792-BAEB-4CCC-A063-80894735653D}" srcOrd="0" destOrd="0" presId="urn:microsoft.com/office/officeart/2005/8/layout/vProcess5"/>
    <dgm:cxn modelId="{155EBFE2-B092-48F2-BD18-EF3F9BF7E3E2}" srcId="{ED729376-23B1-4927-8A5B-9B8F23901FA4}" destId="{E357F904-5527-459E-AE69-6A12D9EF7182}" srcOrd="2" destOrd="0" parTransId="{26067271-C014-4822-8348-14C4CFACD728}" sibTransId="{210D794F-839E-457E-9095-3FD81450E10F}"/>
    <dgm:cxn modelId="{491D1CED-709F-4D37-B692-8D5ECEE8A1E8}" type="presOf" srcId="{210D794F-839E-457E-9095-3FD81450E10F}" destId="{32774792-4E0B-49C6-9D69-FE23B798CDAA}" srcOrd="0" destOrd="0" presId="urn:microsoft.com/office/officeart/2005/8/layout/vProcess5"/>
    <dgm:cxn modelId="{98F986ED-92A5-457B-B86B-2CF07E5918D0}" type="presOf" srcId="{7ADF5D34-426C-4EFE-917D-983F9E19E66D}" destId="{BAD187EC-E938-4C85-84CB-A0928746FA06}" srcOrd="0" destOrd="0" presId="urn:microsoft.com/office/officeart/2005/8/layout/vProcess5"/>
    <dgm:cxn modelId="{C4BD44FC-1DAF-4197-AD75-882DB3BCE00A}" type="presOf" srcId="{C2CC0695-BDF6-4698-9C1F-CD3ED48D4AF4}" destId="{4C3173F6-3531-4041-879C-918111CB3671}" srcOrd="0" destOrd="0" presId="urn:microsoft.com/office/officeart/2005/8/layout/vProcess5"/>
    <dgm:cxn modelId="{D9F669AE-2DB9-4107-A2B1-76B2CB678218}" type="presParOf" srcId="{8356F7D4-344F-493C-80E2-AD6EAEE1EA34}" destId="{D61A5629-3188-49AE-9D50-1802994EF252}" srcOrd="0" destOrd="0" presId="urn:microsoft.com/office/officeart/2005/8/layout/vProcess5"/>
    <dgm:cxn modelId="{88072D9B-B6C0-4149-978D-9F88B6907637}" type="presParOf" srcId="{8356F7D4-344F-493C-80E2-AD6EAEE1EA34}" destId="{4CD55A1D-1E3A-4ABC-AA21-7926156490F9}" srcOrd="1" destOrd="0" presId="urn:microsoft.com/office/officeart/2005/8/layout/vProcess5"/>
    <dgm:cxn modelId="{6CF9CD31-4DB5-49DF-A95F-0841A4F0D87B}" type="presParOf" srcId="{8356F7D4-344F-493C-80E2-AD6EAEE1EA34}" destId="{869C0792-BAEB-4CCC-A063-80894735653D}" srcOrd="2" destOrd="0" presId="urn:microsoft.com/office/officeart/2005/8/layout/vProcess5"/>
    <dgm:cxn modelId="{A826F7F2-37A5-4923-A601-F3809D28FB14}" type="presParOf" srcId="{8356F7D4-344F-493C-80E2-AD6EAEE1EA34}" destId="{903FBC49-0F26-424C-80DA-96240E7C2576}" srcOrd="3" destOrd="0" presId="urn:microsoft.com/office/officeart/2005/8/layout/vProcess5"/>
    <dgm:cxn modelId="{2F3F4E57-6479-458F-9574-18CB8623C84F}" type="presParOf" srcId="{8356F7D4-344F-493C-80E2-AD6EAEE1EA34}" destId="{4C3173F6-3531-4041-879C-918111CB3671}" srcOrd="4" destOrd="0" presId="urn:microsoft.com/office/officeart/2005/8/layout/vProcess5"/>
    <dgm:cxn modelId="{BCD2B2D6-A82E-4F92-BEF5-896E72041879}" type="presParOf" srcId="{8356F7D4-344F-493C-80E2-AD6EAEE1EA34}" destId="{BAD187EC-E938-4C85-84CB-A0928746FA06}" srcOrd="5" destOrd="0" presId="urn:microsoft.com/office/officeart/2005/8/layout/vProcess5"/>
    <dgm:cxn modelId="{F2C39F70-C8CD-42EC-A3CD-3ACCCD7F9939}" type="presParOf" srcId="{8356F7D4-344F-493C-80E2-AD6EAEE1EA34}" destId="{58387B67-240E-4F92-B207-E0B769FF5962}" srcOrd="6" destOrd="0" presId="urn:microsoft.com/office/officeart/2005/8/layout/vProcess5"/>
    <dgm:cxn modelId="{A6A320C2-20AA-411F-B893-FAE9CE23C018}" type="presParOf" srcId="{8356F7D4-344F-493C-80E2-AD6EAEE1EA34}" destId="{91404A30-2ABB-4A46-8155-84330EC78712}" srcOrd="7" destOrd="0" presId="urn:microsoft.com/office/officeart/2005/8/layout/vProcess5"/>
    <dgm:cxn modelId="{10C0B2D7-054F-4899-AC2A-280DF8A94DD4}" type="presParOf" srcId="{8356F7D4-344F-493C-80E2-AD6EAEE1EA34}" destId="{32774792-4E0B-49C6-9D69-FE23B798CDAA}" srcOrd="8" destOrd="0" presId="urn:microsoft.com/office/officeart/2005/8/layout/vProcess5"/>
    <dgm:cxn modelId="{07609966-6C79-423F-A127-75DA2A72AA0B}" type="presParOf" srcId="{8356F7D4-344F-493C-80E2-AD6EAEE1EA34}" destId="{0D947964-47D5-4878-9E62-6088E838D49A}" srcOrd="9" destOrd="0" presId="urn:microsoft.com/office/officeart/2005/8/layout/vProcess5"/>
    <dgm:cxn modelId="{1D613907-5E0E-40E7-B98D-94AC9285B8E5}" type="presParOf" srcId="{8356F7D4-344F-493C-80E2-AD6EAEE1EA34}" destId="{022EBC87-7FAB-4E38-BD77-75B7E9AE5B15}" srcOrd="10" destOrd="0" presId="urn:microsoft.com/office/officeart/2005/8/layout/vProcess5"/>
    <dgm:cxn modelId="{339BD3EB-C953-4A8E-BD4B-6B7E192C2010}" type="presParOf" srcId="{8356F7D4-344F-493C-80E2-AD6EAEE1EA34}" destId="{1E8C73AE-A14F-4BC7-BEBA-F4334E35A920}" srcOrd="11" destOrd="0" presId="urn:microsoft.com/office/officeart/2005/8/layout/vProcess5"/>
    <dgm:cxn modelId="{478E3448-1EFA-4463-8517-B1D95AA892BF}" type="presParOf" srcId="{8356F7D4-344F-493C-80E2-AD6EAEE1EA34}" destId="{0A2B8AC9-C606-400B-8719-E6838BA4E98D}" srcOrd="12" destOrd="0" presId="urn:microsoft.com/office/officeart/2005/8/layout/vProcess5"/>
    <dgm:cxn modelId="{138ADA8A-3331-429C-85A0-0A5E7356DEDD}" type="presParOf" srcId="{8356F7D4-344F-493C-80E2-AD6EAEE1EA34}" destId="{41B509E0-8081-4D0E-B2E0-F36FB270826E}" srcOrd="13" destOrd="0" presId="urn:microsoft.com/office/officeart/2005/8/layout/vProcess5"/>
    <dgm:cxn modelId="{439A7E4F-704B-4170-8217-E6DAFC029A0B}" type="presParOf" srcId="{8356F7D4-344F-493C-80E2-AD6EAEE1EA34}" destId="{2643C401-85E1-4950-8CC7-F9AF54ED0D1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0F4B30-2E98-4B12-89EA-F7A920B637FA}"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DB2A9D7F-DE07-4A4C-96AF-30ED846A6E5C}">
      <dgm:prSet/>
      <dgm:spPr/>
      <dgm:t>
        <a:bodyPr/>
        <a:lstStyle/>
        <a:p>
          <a:r>
            <a:rPr lang="en-US"/>
            <a:t>Store</a:t>
          </a:r>
        </a:p>
      </dgm:t>
    </dgm:pt>
    <dgm:pt modelId="{B7F0B27F-E90C-48DC-8AD6-BA2F5CC4EEA9}" type="parTrans" cxnId="{989E024E-0059-4A3B-9780-D99FFE95E31D}">
      <dgm:prSet/>
      <dgm:spPr/>
      <dgm:t>
        <a:bodyPr/>
        <a:lstStyle/>
        <a:p>
          <a:endParaRPr lang="en-US"/>
        </a:p>
      </dgm:t>
    </dgm:pt>
    <dgm:pt modelId="{1A45CBD4-5544-486E-B621-A55B296ED3AF}" type="sibTrans" cxnId="{989E024E-0059-4A3B-9780-D99FFE95E31D}">
      <dgm:prSet/>
      <dgm:spPr/>
      <dgm:t>
        <a:bodyPr/>
        <a:lstStyle/>
        <a:p>
          <a:endParaRPr lang="en-US"/>
        </a:p>
      </dgm:t>
    </dgm:pt>
    <dgm:pt modelId="{13D8834A-A4A0-48BF-A933-A6DB48D72B63}">
      <dgm:prSet/>
      <dgm:spPr/>
      <dgm:t>
        <a:bodyPr/>
        <a:lstStyle/>
        <a:p>
          <a:r>
            <a:rPr lang="en-US"/>
            <a:t>🔒 Never store secrets in plain text</a:t>
          </a:r>
        </a:p>
      </dgm:t>
    </dgm:pt>
    <dgm:pt modelId="{F718554C-7EE0-42BD-8CB3-A3371ABA17A0}" type="parTrans" cxnId="{0B8559FF-D693-4CAC-AE22-3E22028FC560}">
      <dgm:prSet/>
      <dgm:spPr/>
      <dgm:t>
        <a:bodyPr/>
        <a:lstStyle/>
        <a:p>
          <a:endParaRPr lang="en-US"/>
        </a:p>
      </dgm:t>
    </dgm:pt>
    <dgm:pt modelId="{81A36289-4C67-4D03-A34C-8925B6EA7525}" type="sibTrans" cxnId="{0B8559FF-D693-4CAC-AE22-3E22028FC560}">
      <dgm:prSet/>
      <dgm:spPr/>
      <dgm:t>
        <a:bodyPr/>
        <a:lstStyle/>
        <a:p>
          <a:endParaRPr lang="en-US"/>
        </a:p>
      </dgm:t>
    </dgm:pt>
    <dgm:pt modelId="{89BD8175-AEEC-4EEB-9699-70690F3AC755}">
      <dgm:prSet/>
      <dgm:spPr/>
      <dgm:t>
        <a:bodyPr/>
        <a:lstStyle/>
        <a:p>
          <a:r>
            <a:rPr lang="en-US"/>
            <a:t>Restrict</a:t>
          </a:r>
        </a:p>
      </dgm:t>
    </dgm:pt>
    <dgm:pt modelId="{FFAEA0FE-2C44-4549-8625-3BB617F0F962}" type="parTrans" cxnId="{DF725B95-BA3A-4933-8442-903A11D8FA6C}">
      <dgm:prSet/>
      <dgm:spPr/>
      <dgm:t>
        <a:bodyPr/>
        <a:lstStyle/>
        <a:p>
          <a:endParaRPr lang="en-US"/>
        </a:p>
      </dgm:t>
    </dgm:pt>
    <dgm:pt modelId="{F4A0F535-8321-4070-8E5D-6E4DF22D9E44}" type="sibTrans" cxnId="{DF725B95-BA3A-4933-8442-903A11D8FA6C}">
      <dgm:prSet/>
      <dgm:spPr/>
      <dgm:t>
        <a:bodyPr/>
        <a:lstStyle/>
        <a:p>
          <a:endParaRPr lang="en-US"/>
        </a:p>
      </dgm:t>
    </dgm:pt>
    <dgm:pt modelId="{F6180A91-E720-4BA4-B088-D3E72A57E003}">
      <dgm:prSet/>
      <dgm:spPr/>
      <dgm:t>
        <a:bodyPr/>
        <a:lstStyle/>
        <a:p>
          <a:r>
            <a:rPr lang="en-US"/>
            <a:t>🔑 Restrict access to secrets on a need-to-know basis</a:t>
          </a:r>
        </a:p>
      </dgm:t>
    </dgm:pt>
    <dgm:pt modelId="{DED69B13-FA5A-46E1-BA76-20A7FCD638B3}" type="parTrans" cxnId="{D70477EC-CA85-4ADA-AFDD-D680127DCC3E}">
      <dgm:prSet/>
      <dgm:spPr/>
      <dgm:t>
        <a:bodyPr/>
        <a:lstStyle/>
        <a:p>
          <a:endParaRPr lang="en-US"/>
        </a:p>
      </dgm:t>
    </dgm:pt>
    <dgm:pt modelId="{EB757375-1E24-4F25-9322-9B15725B5824}" type="sibTrans" cxnId="{D70477EC-CA85-4ADA-AFDD-D680127DCC3E}">
      <dgm:prSet/>
      <dgm:spPr/>
      <dgm:t>
        <a:bodyPr/>
        <a:lstStyle/>
        <a:p>
          <a:endParaRPr lang="en-US"/>
        </a:p>
      </dgm:t>
    </dgm:pt>
    <dgm:pt modelId="{B98987F0-C45B-405E-AFAE-D3B075FBAED2}">
      <dgm:prSet/>
      <dgm:spPr/>
      <dgm:t>
        <a:bodyPr/>
        <a:lstStyle/>
        <a:p>
          <a:r>
            <a:rPr lang="en-US"/>
            <a:t>Be</a:t>
          </a:r>
        </a:p>
      </dgm:t>
    </dgm:pt>
    <dgm:pt modelId="{A36DABB1-613E-408F-A95F-F78C2CF77A8C}" type="parTrans" cxnId="{DFE2C5AC-4B8C-4843-B9B1-4F901ABA1D0F}">
      <dgm:prSet/>
      <dgm:spPr/>
      <dgm:t>
        <a:bodyPr/>
        <a:lstStyle/>
        <a:p>
          <a:endParaRPr lang="en-US"/>
        </a:p>
      </dgm:t>
    </dgm:pt>
    <dgm:pt modelId="{D523BA34-4778-4F7F-B625-142740E5EBB5}" type="sibTrans" cxnId="{DFE2C5AC-4B8C-4843-B9B1-4F901ABA1D0F}">
      <dgm:prSet/>
      <dgm:spPr/>
      <dgm:t>
        <a:bodyPr/>
        <a:lstStyle/>
        <a:p>
          <a:endParaRPr lang="en-US"/>
        </a:p>
      </dgm:t>
    </dgm:pt>
    <dgm:pt modelId="{FBE4D128-13EE-4167-912C-F703CF6E7073}">
      <dgm:prSet/>
      <dgm:spPr/>
      <dgm:t>
        <a:bodyPr/>
        <a:lstStyle/>
        <a:p>
          <a:r>
            <a:rPr lang="en-US"/>
            <a:t>🚫 Be mindful of where you're using secrets</a:t>
          </a:r>
        </a:p>
      </dgm:t>
    </dgm:pt>
    <dgm:pt modelId="{671F0D86-58F3-4DED-BDBD-20C4F81DA180}" type="parTrans" cxnId="{79048145-A2A3-4E1F-8524-3B38861B29AE}">
      <dgm:prSet/>
      <dgm:spPr/>
      <dgm:t>
        <a:bodyPr/>
        <a:lstStyle/>
        <a:p>
          <a:endParaRPr lang="en-US"/>
        </a:p>
      </dgm:t>
    </dgm:pt>
    <dgm:pt modelId="{831CAEAC-7B13-4CE0-8BD0-93C30FC8C6B4}" type="sibTrans" cxnId="{79048145-A2A3-4E1F-8524-3B38861B29AE}">
      <dgm:prSet/>
      <dgm:spPr/>
      <dgm:t>
        <a:bodyPr/>
        <a:lstStyle/>
        <a:p>
          <a:endParaRPr lang="en-US"/>
        </a:p>
      </dgm:t>
    </dgm:pt>
    <dgm:pt modelId="{C3CD934C-81B9-4D8B-BEAB-D52D0827E4FA}">
      <dgm:prSet/>
      <dgm:spPr/>
      <dgm:t>
        <a:bodyPr/>
        <a:lstStyle/>
        <a:p>
          <a:r>
            <a:rPr lang="en-US"/>
            <a:t>Keep</a:t>
          </a:r>
        </a:p>
      </dgm:t>
    </dgm:pt>
    <dgm:pt modelId="{69255777-B030-4A7F-B237-E77FCE0DA015}" type="parTrans" cxnId="{CBE20931-9D8D-4C2C-91B3-D525A47422B3}">
      <dgm:prSet/>
      <dgm:spPr/>
      <dgm:t>
        <a:bodyPr/>
        <a:lstStyle/>
        <a:p>
          <a:endParaRPr lang="en-US"/>
        </a:p>
      </dgm:t>
    </dgm:pt>
    <dgm:pt modelId="{3FCC0C2B-FF05-460E-997F-4046BDB7290B}" type="sibTrans" cxnId="{CBE20931-9D8D-4C2C-91B3-D525A47422B3}">
      <dgm:prSet/>
      <dgm:spPr/>
      <dgm:t>
        <a:bodyPr/>
        <a:lstStyle/>
        <a:p>
          <a:endParaRPr lang="en-US"/>
        </a:p>
      </dgm:t>
    </dgm:pt>
    <dgm:pt modelId="{9D9B31BF-8FAD-4799-B02D-43808A5D024A}">
      <dgm:prSet/>
      <dgm:spPr/>
      <dgm:t>
        <a:bodyPr/>
        <a:lstStyle/>
        <a:p>
          <a:r>
            <a:rPr lang="en-US"/>
            <a:t>🥘 Keep your secrets safe and sound, just like your grandma's secret recipe!</a:t>
          </a:r>
        </a:p>
      </dgm:t>
    </dgm:pt>
    <dgm:pt modelId="{CD33C07E-A91C-46CF-A915-BF032F74E9B2}" type="parTrans" cxnId="{CFEE8CAE-CAAE-4964-8A46-AE619E78877E}">
      <dgm:prSet/>
      <dgm:spPr/>
      <dgm:t>
        <a:bodyPr/>
        <a:lstStyle/>
        <a:p>
          <a:endParaRPr lang="en-US"/>
        </a:p>
      </dgm:t>
    </dgm:pt>
    <dgm:pt modelId="{E6E0A2DF-877E-48EC-9648-EFCE58A9D7A1}" type="sibTrans" cxnId="{CFEE8CAE-CAAE-4964-8A46-AE619E78877E}">
      <dgm:prSet/>
      <dgm:spPr/>
      <dgm:t>
        <a:bodyPr/>
        <a:lstStyle/>
        <a:p>
          <a:endParaRPr lang="en-US"/>
        </a:p>
      </dgm:t>
    </dgm:pt>
    <dgm:pt modelId="{361AC32B-61F7-405A-9F0B-38952D62B3CA}" type="pres">
      <dgm:prSet presAssocID="{070F4B30-2E98-4B12-89EA-F7A920B637FA}" presName="Name0" presStyleCnt="0">
        <dgm:presLayoutVars>
          <dgm:dir/>
          <dgm:animLvl val="lvl"/>
          <dgm:resizeHandles val="exact"/>
        </dgm:presLayoutVars>
      </dgm:prSet>
      <dgm:spPr/>
    </dgm:pt>
    <dgm:pt modelId="{7226C9B6-51E1-4837-9169-49669D26BA94}" type="pres">
      <dgm:prSet presAssocID="{DB2A9D7F-DE07-4A4C-96AF-30ED846A6E5C}" presName="composite" presStyleCnt="0"/>
      <dgm:spPr/>
    </dgm:pt>
    <dgm:pt modelId="{78C4A686-DE88-4467-8FD3-26C78D19D909}" type="pres">
      <dgm:prSet presAssocID="{DB2A9D7F-DE07-4A4C-96AF-30ED846A6E5C}" presName="parTx" presStyleLbl="alignNode1" presStyleIdx="0" presStyleCnt="4">
        <dgm:presLayoutVars>
          <dgm:chMax val="0"/>
          <dgm:chPref val="0"/>
        </dgm:presLayoutVars>
      </dgm:prSet>
      <dgm:spPr/>
    </dgm:pt>
    <dgm:pt modelId="{9250F19E-EC83-4D3B-8F6A-DE125604E977}" type="pres">
      <dgm:prSet presAssocID="{DB2A9D7F-DE07-4A4C-96AF-30ED846A6E5C}" presName="desTx" presStyleLbl="alignAccFollowNode1" presStyleIdx="0" presStyleCnt="4">
        <dgm:presLayoutVars/>
      </dgm:prSet>
      <dgm:spPr/>
    </dgm:pt>
    <dgm:pt modelId="{5CA0A377-F350-4594-B1BE-AC83939F111E}" type="pres">
      <dgm:prSet presAssocID="{1A45CBD4-5544-486E-B621-A55B296ED3AF}" presName="space" presStyleCnt="0"/>
      <dgm:spPr/>
    </dgm:pt>
    <dgm:pt modelId="{1FACFAC4-9D75-4776-BF50-BA65AAEE8638}" type="pres">
      <dgm:prSet presAssocID="{89BD8175-AEEC-4EEB-9699-70690F3AC755}" presName="composite" presStyleCnt="0"/>
      <dgm:spPr/>
    </dgm:pt>
    <dgm:pt modelId="{8C762D71-1B9C-4F7F-924B-8BA2288C5CA3}" type="pres">
      <dgm:prSet presAssocID="{89BD8175-AEEC-4EEB-9699-70690F3AC755}" presName="parTx" presStyleLbl="alignNode1" presStyleIdx="1" presStyleCnt="4">
        <dgm:presLayoutVars>
          <dgm:chMax val="0"/>
          <dgm:chPref val="0"/>
        </dgm:presLayoutVars>
      </dgm:prSet>
      <dgm:spPr/>
    </dgm:pt>
    <dgm:pt modelId="{1B679849-EBBD-4400-8636-FB793B57CD2A}" type="pres">
      <dgm:prSet presAssocID="{89BD8175-AEEC-4EEB-9699-70690F3AC755}" presName="desTx" presStyleLbl="alignAccFollowNode1" presStyleIdx="1" presStyleCnt="4">
        <dgm:presLayoutVars/>
      </dgm:prSet>
      <dgm:spPr/>
    </dgm:pt>
    <dgm:pt modelId="{C4449377-C612-4B05-B973-4CC44904D6C5}" type="pres">
      <dgm:prSet presAssocID="{F4A0F535-8321-4070-8E5D-6E4DF22D9E44}" presName="space" presStyleCnt="0"/>
      <dgm:spPr/>
    </dgm:pt>
    <dgm:pt modelId="{CA822681-E415-41E4-91B5-7A4700469D14}" type="pres">
      <dgm:prSet presAssocID="{B98987F0-C45B-405E-AFAE-D3B075FBAED2}" presName="composite" presStyleCnt="0"/>
      <dgm:spPr/>
    </dgm:pt>
    <dgm:pt modelId="{93DC9D7F-3A5E-4C1D-91CC-A7D40BEB7AFE}" type="pres">
      <dgm:prSet presAssocID="{B98987F0-C45B-405E-AFAE-D3B075FBAED2}" presName="parTx" presStyleLbl="alignNode1" presStyleIdx="2" presStyleCnt="4">
        <dgm:presLayoutVars>
          <dgm:chMax val="0"/>
          <dgm:chPref val="0"/>
        </dgm:presLayoutVars>
      </dgm:prSet>
      <dgm:spPr/>
    </dgm:pt>
    <dgm:pt modelId="{1D8D20BA-9E23-4996-BAB5-2C13125B5E0F}" type="pres">
      <dgm:prSet presAssocID="{B98987F0-C45B-405E-AFAE-D3B075FBAED2}" presName="desTx" presStyleLbl="alignAccFollowNode1" presStyleIdx="2" presStyleCnt="4">
        <dgm:presLayoutVars/>
      </dgm:prSet>
      <dgm:spPr/>
    </dgm:pt>
    <dgm:pt modelId="{F60EBA89-137F-4A25-848B-37ADDE15C354}" type="pres">
      <dgm:prSet presAssocID="{D523BA34-4778-4F7F-B625-142740E5EBB5}" presName="space" presStyleCnt="0"/>
      <dgm:spPr/>
    </dgm:pt>
    <dgm:pt modelId="{95EB44D2-4492-42D4-BC6A-4DF644F914A8}" type="pres">
      <dgm:prSet presAssocID="{C3CD934C-81B9-4D8B-BEAB-D52D0827E4FA}" presName="composite" presStyleCnt="0"/>
      <dgm:spPr/>
    </dgm:pt>
    <dgm:pt modelId="{3DB9B2A6-2F16-4896-9C6E-DC8436818FA3}" type="pres">
      <dgm:prSet presAssocID="{C3CD934C-81B9-4D8B-BEAB-D52D0827E4FA}" presName="parTx" presStyleLbl="alignNode1" presStyleIdx="3" presStyleCnt="4">
        <dgm:presLayoutVars>
          <dgm:chMax val="0"/>
          <dgm:chPref val="0"/>
        </dgm:presLayoutVars>
      </dgm:prSet>
      <dgm:spPr/>
    </dgm:pt>
    <dgm:pt modelId="{4B01CC25-E64D-401B-A218-7D23DE005FDE}" type="pres">
      <dgm:prSet presAssocID="{C3CD934C-81B9-4D8B-BEAB-D52D0827E4FA}" presName="desTx" presStyleLbl="alignAccFollowNode1" presStyleIdx="3" presStyleCnt="4">
        <dgm:presLayoutVars/>
      </dgm:prSet>
      <dgm:spPr/>
    </dgm:pt>
  </dgm:ptLst>
  <dgm:cxnLst>
    <dgm:cxn modelId="{CE698108-D7BE-48A7-9C9D-663BF8B6BCCD}" type="presOf" srcId="{B98987F0-C45B-405E-AFAE-D3B075FBAED2}" destId="{93DC9D7F-3A5E-4C1D-91CC-A7D40BEB7AFE}" srcOrd="0" destOrd="0" presId="urn:microsoft.com/office/officeart/2016/7/layout/HorizontalActionList"/>
    <dgm:cxn modelId="{43E99222-B607-4B61-8037-C7D2CFF3F27E}" type="presOf" srcId="{DB2A9D7F-DE07-4A4C-96AF-30ED846A6E5C}" destId="{78C4A686-DE88-4467-8FD3-26C78D19D909}" srcOrd="0" destOrd="0" presId="urn:microsoft.com/office/officeart/2016/7/layout/HorizontalActionList"/>
    <dgm:cxn modelId="{CBE20931-9D8D-4C2C-91B3-D525A47422B3}" srcId="{070F4B30-2E98-4B12-89EA-F7A920B637FA}" destId="{C3CD934C-81B9-4D8B-BEAB-D52D0827E4FA}" srcOrd="3" destOrd="0" parTransId="{69255777-B030-4A7F-B237-E77FCE0DA015}" sibTransId="{3FCC0C2B-FF05-460E-997F-4046BDB7290B}"/>
    <dgm:cxn modelId="{79048145-A2A3-4E1F-8524-3B38861B29AE}" srcId="{B98987F0-C45B-405E-AFAE-D3B075FBAED2}" destId="{FBE4D128-13EE-4167-912C-F703CF6E7073}" srcOrd="0" destOrd="0" parTransId="{671F0D86-58F3-4DED-BDBD-20C4F81DA180}" sibTransId="{831CAEAC-7B13-4CE0-8BD0-93C30FC8C6B4}"/>
    <dgm:cxn modelId="{989E024E-0059-4A3B-9780-D99FFE95E31D}" srcId="{070F4B30-2E98-4B12-89EA-F7A920B637FA}" destId="{DB2A9D7F-DE07-4A4C-96AF-30ED846A6E5C}" srcOrd="0" destOrd="0" parTransId="{B7F0B27F-E90C-48DC-8AD6-BA2F5CC4EEA9}" sibTransId="{1A45CBD4-5544-486E-B621-A55B296ED3AF}"/>
    <dgm:cxn modelId="{DF725B95-BA3A-4933-8442-903A11D8FA6C}" srcId="{070F4B30-2E98-4B12-89EA-F7A920B637FA}" destId="{89BD8175-AEEC-4EEB-9699-70690F3AC755}" srcOrd="1" destOrd="0" parTransId="{FFAEA0FE-2C44-4549-8625-3BB617F0F962}" sibTransId="{F4A0F535-8321-4070-8E5D-6E4DF22D9E44}"/>
    <dgm:cxn modelId="{DFE2C5AC-4B8C-4843-B9B1-4F901ABA1D0F}" srcId="{070F4B30-2E98-4B12-89EA-F7A920B637FA}" destId="{B98987F0-C45B-405E-AFAE-D3B075FBAED2}" srcOrd="2" destOrd="0" parTransId="{A36DABB1-613E-408F-A95F-F78C2CF77A8C}" sibTransId="{D523BA34-4778-4F7F-B625-142740E5EBB5}"/>
    <dgm:cxn modelId="{492250AE-AE4B-4684-87E0-968FCF3FFD0A}" type="presOf" srcId="{F6180A91-E720-4BA4-B088-D3E72A57E003}" destId="{1B679849-EBBD-4400-8636-FB793B57CD2A}" srcOrd="0" destOrd="0" presId="urn:microsoft.com/office/officeart/2016/7/layout/HorizontalActionList"/>
    <dgm:cxn modelId="{CFEE8CAE-CAAE-4964-8A46-AE619E78877E}" srcId="{C3CD934C-81B9-4D8B-BEAB-D52D0827E4FA}" destId="{9D9B31BF-8FAD-4799-B02D-43808A5D024A}" srcOrd="0" destOrd="0" parTransId="{CD33C07E-A91C-46CF-A915-BF032F74E9B2}" sibTransId="{E6E0A2DF-877E-48EC-9648-EFCE58A9D7A1}"/>
    <dgm:cxn modelId="{1CA688B0-42CF-4669-978F-B531BA2F63BF}" type="presOf" srcId="{89BD8175-AEEC-4EEB-9699-70690F3AC755}" destId="{8C762D71-1B9C-4F7F-924B-8BA2288C5CA3}" srcOrd="0" destOrd="0" presId="urn:microsoft.com/office/officeart/2016/7/layout/HorizontalActionList"/>
    <dgm:cxn modelId="{5BB56ABC-A755-450C-A93C-F261E80B15EF}" type="presOf" srcId="{FBE4D128-13EE-4167-912C-F703CF6E7073}" destId="{1D8D20BA-9E23-4996-BAB5-2C13125B5E0F}" srcOrd="0" destOrd="0" presId="urn:microsoft.com/office/officeart/2016/7/layout/HorizontalActionList"/>
    <dgm:cxn modelId="{E5FF45C3-2F81-40E7-993E-2B166E69985A}" type="presOf" srcId="{13D8834A-A4A0-48BF-A933-A6DB48D72B63}" destId="{9250F19E-EC83-4D3B-8F6A-DE125604E977}" srcOrd="0" destOrd="0" presId="urn:microsoft.com/office/officeart/2016/7/layout/HorizontalActionList"/>
    <dgm:cxn modelId="{D355C1C9-D389-4B9F-B712-4CDCCFFA845B}" type="presOf" srcId="{C3CD934C-81B9-4D8B-BEAB-D52D0827E4FA}" destId="{3DB9B2A6-2F16-4896-9C6E-DC8436818FA3}" srcOrd="0" destOrd="0" presId="urn:microsoft.com/office/officeart/2016/7/layout/HorizontalActionList"/>
    <dgm:cxn modelId="{FDF748E1-A0F0-42EB-BD02-D91F61E680B0}" type="presOf" srcId="{9D9B31BF-8FAD-4799-B02D-43808A5D024A}" destId="{4B01CC25-E64D-401B-A218-7D23DE005FDE}" srcOrd="0" destOrd="0" presId="urn:microsoft.com/office/officeart/2016/7/layout/HorizontalActionList"/>
    <dgm:cxn modelId="{D70477EC-CA85-4ADA-AFDD-D680127DCC3E}" srcId="{89BD8175-AEEC-4EEB-9699-70690F3AC755}" destId="{F6180A91-E720-4BA4-B088-D3E72A57E003}" srcOrd="0" destOrd="0" parTransId="{DED69B13-FA5A-46E1-BA76-20A7FCD638B3}" sibTransId="{EB757375-1E24-4F25-9322-9B15725B5824}"/>
    <dgm:cxn modelId="{0B8559FF-D693-4CAC-AE22-3E22028FC560}" srcId="{DB2A9D7F-DE07-4A4C-96AF-30ED846A6E5C}" destId="{13D8834A-A4A0-48BF-A933-A6DB48D72B63}" srcOrd="0" destOrd="0" parTransId="{F718554C-7EE0-42BD-8CB3-A3371ABA17A0}" sibTransId="{81A36289-4C67-4D03-A34C-8925B6EA7525}"/>
    <dgm:cxn modelId="{D6C7D3FF-07D7-4478-8914-F913F9B979E7}" type="presOf" srcId="{070F4B30-2E98-4B12-89EA-F7A920B637FA}" destId="{361AC32B-61F7-405A-9F0B-38952D62B3CA}" srcOrd="0" destOrd="0" presId="urn:microsoft.com/office/officeart/2016/7/layout/HorizontalActionList"/>
    <dgm:cxn modelId="{E1459554-2FD8-47D2-A1CF-2C5496FCF25A}" type="presParOf" srcId="{361AC32B-61F7-405A-9F0B-38952D62B3CA}" destId="{7226C9B6-51E1-4837-9169-49669D26BA94}" srcOrd="0" destOrd="0" presId="urn:microsoft.com/office/officeart/2016/7/layout/HorizontalActionList"/>
    <dgm:cxn modelId="{D5F3DAE2-EFED-4A3F-8A2F-3BFFA4036F64}" type="presParOf" srcId="{7226C9B6-51E1-4837-9169-49669D26BA94}" destId="{78C4A686-DE88-4467-8FD3-26C78D19D909}" srcOrd="0" destOrd="0" presId="urn:microsoft.com/office/officeart/2016/7/layout/HorizontalActionList"/>
    <dgm:cxn modelId="{FB34E97C-0E69-4E12-BDC9-140DD6574A6A}" type="presParOf" srcId="{7226C9B6-51E1-4837-9169-49669D26BA94}" destId="{9250F19E-EC83-4D3B-8F6A-DE125604E977}" srcOrd="1" destOrd="0" presId="urn:microsoft.com/office/officeart/2016/7/layout/HorizontalActionList"/>
    <dgm:cxn modelId="{E29F50A6-E5B3-468C-8869-41A0854558E8}" type="presParOf" srcId="{361AC32B-61F7-405A-9F0B-38952D62B3CA}" destId="{5CA0A377-F350-4594-B1BE-AC83939F111E}" srcOrd="1" destOrd="0" presId="urn:microsoft.com/office/officeart/2016/7/layout/HorizontalActionList"/>
    <dgm:cxn modelId="{B3CC5BB8-40BA-4A29-A65E-1C05666D3A41}" type="presParOf" srcId="{361AC32B-61F7-405A-9F0B-38952D62B3CA}" destId="{1FACFAC4-9D75-4776-BF50-BA65AAEE8638}" srcOrd="2" destOrd="0" presId="urn:microsoft.com/office/officeart/2016/7/layout/HorizontalActionList"/>
    <dgm:cxn modelId="{EE961AAA-608D-4ED4-B1A3-49AD80A838CC}" type="presParOf" srcId="{1FACFAC4-9D75-4776-BF50-BA65AAEE8638}" destId="{8C762D71-1B9C-4F7F-924B-8BA2288C5CA3}" srcOrd="0" destOrd="0" presId="urn:microsoft.com/office/officeart/2016/7/layout/HorizontalActionList"/>
    <dgm:cxn modelId="{DA4DCEC4-8C4F-4702-B39F-F699DF46CB7E}" type="presParOf" srcId="{1FACFAC4-9D75-4776-BF50-BA65AAEE8638}" destId="{1B679849-EBBD-4400-8636-FB793B57CD2A}" srcOrd="1" destOrd="0" presId="urn:microsoft.com/office/officeart/2016/7/layout/HorizontalActionList"/>
    <dgm:cxn modelId="{5E650748-4C7E-4ADE-9116-8F431EF52987}" type="presParOf" srcId="{361AC32B-61F7-405A-9F0B-38952D62B3CA}" destId="{C4449377-C612-4B05-B973-4CC44904D6C5}" srcOrd="3" destOrd="0" presId="urn:microsoft.com/office/officeart/2016/7/layout/HorizontalActionList"/>
    <dgm:cxn modelId="{FFF756E7-9907-423C-BFDE-5FD0323648C9}" type="presParOf" srcId="{361AC32B-61F7-405A-9F0B-38952D62B3CA}" destId="{CA822681-E415-41E4-91B5-7A4700469D14}" srcOrd="4" destOrd="0" presId="urn:microsoft.com/office/officeart/2016/7/layout/HorizontalActionList"/>
    <dgm:cxn modelId="{8BEEA63E-43A9-49A5-801A-9B04E386BE8C}" type="presParOf" srcId="{CA822681-E415-41E4-91B5-7A4700469D14}" destId="{93DC9D7F-3A5E-4C1D-91CC-A7D40BEB7AFE}" srcOrd="0" destOrd="0" presId="urn:microsoft.com/office/officeart/2016/7/layout/HorizontalActionList"/>
    <dgm:cxn modelId="{354BD58B-8220-476E-944F-30B1F70FC54E}" type="presParOf" srcId="{CA822681-E415-41E4-91B5-7A4700469D14}" destId="{1D8D20BA-9E23-4996-BAB5-2C13125B5E0F}" srcOrd="1" destOrd="0" presId="urn:microsoft.com/office/officeart/2016/7/layout/HorizontalActionList"/>
    <dgm:cxn modelId="{89EEF344-6165-4E25-9643-92F226007CD0}" type="presParOf" srcId="{361AC32B-61F7-405A-9F0B-38952D62B3CA}" destId="{F60EBA89-137F-4A25-848B-37ADDE15C354}" srcOrd="5" destOrd="0" presId="urn:microsoft.com/office/officeart/2016/7/layout/HorizontalActionList"/>
    <dgm:cxn modelId="{588C7537-122C-4F98-8367-32283DA774B1}" type="presParOf" srcId="{361AC32B-61F7-405A-9F0B-38952D62B3CA}" destId="{95EB44D2-4492-42D4-BC6A-4DF644F914A8}" srcOrd="6" destOrd="0" presId="urn:microsoft.com/office/officeart/2016/7/layout/HorizontalActionList"/>
    <dgm:cxn modelId="{DE786BD7-F940-46E6-BA19-22BE37EF7F14}" type="presParOf" srcId="{95EB44D2-4492-42D4-BC6A-4DF644F914A8}" destId="{3DB9B2A6-2F16-4896-9C6E-DC8436818FA3}" srcOrd="0" destOrd="0" presId="urn:microsoft.com/office/officeart/2016/7/layout/HorizontalActionList"/>
    <dgm:cxn modelId="{C06A64BD-B49B-4792-B376-2B583A72E08E}" type="presParOf" srcId="{95EB44D2-4492-42D4-BC6A-4DF644F914A8}" destId="{4B01CC25-E64D-401B-A218-7D23DE005FDE}"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538364-67C6-4A1E-8FBC-A0991C65D26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1ED833-52DC-489E-9384-289410A12D06}">
      <dgm:prSet/>
      <dgm:spPr/>
      <dgm:t>
        <a:bodyPr/>
        <a:lstStyle/>
        <a:p>
          <a:pPr>
            <a:lnSpc>
              <a:spcPct val="100000"/>
            </a:lnSpc>
          </a:pPr>
          <a:r>
            <a:rPr lang="en-US" b="0" i="0"/>
            <a:t>🔒 If your secrets are not working properly, first double-check that they are properly configured and referenced in your workflow.</a:t>
          </a:r>
          <a:endParaRPr lang="en-US"/>
        </a:p>
      </dgm:t>
    </dgm:pt>
    <dgm:pt modelId="{874E3593-544E-4752-B9FD-3D425C4D63B4}" type="parTrans" cxnId="{9837E43B-F209-4823-9467-6502E190002E}">
      <dgm:prSet/>
      <dgm:spPr/>
      <dgm:t>
        <a:bodyPr/>
        <a:lstStyle/>
        <a:p>
          <a:endParaRPr lang="en-US"/>
        </a:p>
      </dgm:t>
    </dgm:pt>
    <dgm:pt modelId="{E55D53F7-D601-4F27-9388-2164B15733A5}" type="sibTrans" cxnId="{9837E43B-F209-4823-9467-6502E190002E}">
      <dgm:prSet/>
      <dgm:spPr/>
      <dgm:t>
        <a:bodyPr/>
        <a:lstStyle/>
        <a:p>
          <a:endParaRPr lang="en-US"/>
        </a:p>
      </dgm:t>
    </dgm:pt>
    <dgm:pt modelId="{E6399C1E-2324-4804-B015-433117B26C48}">
      <dgm:prSet/>
      <dgm:spPr/>
      <dgm:t>
        <a:bodyPr/>
        <a:lstStyle/>
        <a:p>
          <a:pPr>
            <a:lnSpc>
              <a:spcPct val="100000"/>
            </a:lnSpc>
          </a:pPr>
          <a:r>
            <a:rPr lang="en-US" b="0" i="0"/>
            <a:t>🔑 If that doesn't work, ensure that you have the correct permissions and access to the repository.</a:t>
          </a:r>
          <a:endParaRPr lang="en-US"/>
        </a:p>
      </dgm:t>
    </dgm:pt>
    <dgm:pt modelId="{1AEEDD7D-CEBC-4AD7-8DF2-3A35971FDB08}" type="parTrans" cxnId="{C77579CA-99D0-40DE-A62A-218CF3F83781}">
      <dgm:prSet/>
      <dgm:spPr/>
      <dgm:t>
        <a:bodyPr/>
        <a:lstStyle/>
        <a:p>
          <a:endParaRPr lang="en-US"/>
        </a:p>
      </dgm:t>
    </dgm:pt>
    <dgm:pt modelId="{E9E34268-8349-46B7-B065-63A0D3A463C3}" type="sibTrans" cxnId="{C77579CA-99D0-40DE-A62A-218CF3F83781}">
      <dgm:prSet/>
      <dgm:spPr/>
      <dgm:t>
        <a:bodyPr/>
        <a:lstStyle/>
        <a:p>
          <a:endParaRPr lang="en-US"/>
        </a:p>
      </dgm:t>
    </dgm:pt>
    <dgm:pt modelId="{0B27520B-CB83-4DF3-922F-E621A22E61F3}">
      <dgm:prSet/>
      <dgm:spPr/>
      <dgm:t>
        <a:bodyPr/>
        <a:lstStyle/>
        <a:p>
          <a:pPr>
            <a:lnSpc>
              <a:spcPct val="100000"/>
            </a:lnSpc>
          </a:pPr>
          <a:r>
            <a:rPr lang="en-US" b="0" i="0"/>
            <a:t>📖 If you still encounter issues, consult the GitHub Actions documentation or reach out to the support team for help.</a:t>
          </a:r>
          <a:endParaRPr lang="en-US"/>
        </a:p>
      </dgm:t>
    </dgm:pt>
    <dgm:pt modelId="{41CC37A4-D84A-43FA-9579-A7F903048EED}" type="parTrans" cxnId="{6143F866-84D3-4E9A-97CD-519218632C53}">
      <dgm:prSet/>
      <dgm:spPr/>
      <dgm:t>
        <a:bodyPr/>
        <a:lstStyle/>
        <a:p>
          <a:endParaRPr lang="en-US"/>
        </a:p>
      </dgm:t>
    </dgm:pt>
    <dgm:pt modelId="{665B13C5-92ED-4EB4-A330-B2BB13B2EBAD}" type="sibTrans" cxnId="{6143F866-84D3-4E9A-97CD-519218632C53}">
      <dgm:prSet/>
      <dgm:spPr/>
      <dgm:t>
        <a:bodyPr/>
        <a:lstStyle/>
        <a:p>
          <a:endParaRPr lang="en-US"/>
        </a:p>
      </dgm:t>
    </dgm:pt>
    <dgm:pt modelId="{DF8EA986-111D-4EFE-BEF1-08C686BBD961}">
      <dgm:prSet/>
      <dgm:spPr/>
      <dgm:t>
        <a:bodyPr/>
        <a:lstStyle/>
        <a:p>
          <a:pPr>
            <a:lnSpc>
              <a:spcPct val="100000"/>
            </a:lnSpc>
          </a:pPr>
          <a:r>
            <a:rPr lang="en-US" b="0" i="0"/>
            <a:t>👨‍💻 Always use secrets responsibly and follow best practices to keep your workflows and codebase secure from unauthorized access.</a:t>
          </a:r>
          <a:endParaRPr lang="en-US"/>
        </a:p>
      </dgm:t>
    </dgm:pt>
    <dgm:pt modelId="{033DEC8E-FD31-494F-8D83-0FD67A5441E0}" type="parTrans" cxnId="{39D79FBD-4AD2-40A3-B2D8-266AF6E56C5F}">
      <dgm:prSet/>
      <dgm:spPr/>
      <dgm:t>
        <a:bodyPr/>
        <a:lstStyle/>
        <a:p>
          <a:endParaRPr lang="en-US"/>
        </a:p>
      </dgm:t>
    </dgm:pt>
    <dgm:pt modelId="{AE5AEA1F-C0D4-4E92-A5E2-18F615CDE68D}" type="sibTrans" cxnId="{39D79FBD-4AD2-40A3-B2D8-266AF6E56C5F}">
      <dgm:prSet/>
      <dgm:spPr/>
      <dgm:t>
        <a:bodyPr/>
        <a:lstStyle/>
        <a:p>
          <a:endParaRPr lang="en-US"/>
        </a:p>
      </dgm:t>
    </dgm:pt>
    <dgm:pt modelId="{859328A3-AD68-4504-91B9-DA562DD78897}" type="pres">
      <dgm:prSet presAssocID="{09538364-67C6-4A1E-8FBC-A0991C65D263}" presName="root" presStyleCnt="0">
        <dgm:presLayoutVars>
          <dgm:dir/>
          <dgm:resizeHandles val="exact"/>
        </dgm:presLayoutVars>
      </dgm:prSet>
      <dgm:spPr/>
    </dgm:pt>
    <dgm:pt modelId="{CB99C7BF-207B-40CF-89CA-44F97B3B4CE1}" type="pres">
      <dgm:prSet presAssocID="{7D1ED833-52DC-489E-9384-289410A12D06}" presName="compNode" presStyleCnt="0"/>
      <dgm:spPr/>
    </dgm:pt>
    <dgm:pt modelId="{DDAD22A2-790D-4AF5-ADF4-C96E0095699F}" type="pres">
      <dgm:prSet presAssocID="{7D1ED833-52DC-489E-9384-289410A12D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39B493D3-8EC8-4A08-857C-942A8684D544}" type="pres">
      <dgm:prSet presAssocID="{7D1ED833-52DC-489E-9384-289410A12D06}" presName="spaceRect" presStyleCnt="0"/>
      <dgm:spPr/>
    </dgm:pt>
    <dgm:pt modelId="{CDEAE11A-83E3-4B25-B807-736044CA0F3B}" type="pres">
      <dgm:prSet presAssocID="{7D1ED833-52DC-489E-9384-289410A12D06}" presName="textRect" presStyleLbl="revTx" presStyleIdx="0" presStyleCnt="4">
        <dgm:presLayoutVars>
          <dgm:chMax val="1"/>
          <dgm:chPref val="1"/>
        </dgm:presLayoutVars>
      </dgm:prSet>
      <dgm:spPr/>
    </dgm:pt>
    <dgm:pt modelId="{0515E917-4D4A-4C02-A8BC-9230F124B153}" type="pres">
      <dgm:prSet presAssocID="{E55D53F7-D601-4F27-9388-2164B15733A5}" presName="sibTrans" presStyleCnt="0"/>
      <dgm:spPr/>
    </dgm:pt>
    <dgm:pt modelId="{EEF68523-0CC8-4DFA-9B10-5F7990653992}" type="pres">
      <dgm:prSet presAssocID="{E6399C1E-2324-4804-B015-433117B26C48}" presName="compNode" presStyleCnt="0"/>
      <dgm:spPr/>
    </dgm:pt>
    <dgm:pt modelId="{D1F65E49-1F54-42BE-BF73-3EE456420525}" type="pres">
      <dgm:prSet presAssocID="{E6399C1E-2324-4804-B015-433117B26C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488B58A0-51FE-4B89-81E7-794B59DAFC1E}" type="pres">
      <dgm:prSet presAssocID="{E6399C1E-2324-4804-B015-433117B26C48}" presName="spaceRect" presStyleCnt="0"/>
      <dgm:spPr/>
    </dgm:pt>
    <dgm:pt modelId="{960281F1-EC2E-43D6-97AC-747F99592C11}" type="pres">
      <dgm:prSet presAssocID="{E6399C1E-2324-4804-B015-433117B26C48}" presName="textRect" presStyleLbl="revTx" presStyleIdx="1" presStyleCnt="4">
        <dgm:presLayoutVars>
          <dgm:chMax val="1"/>
          <dgm:chPref val="1"/>
        </dgm:presLayoutVars>
      </dgm:prSet>
      <dgm:spPr/>
    </dgm:pt>
    <dgm:pt modelId="{F71C71F2-1372-4094-AC5B-20613BC02943}" type="pres">
      <dgm:prSet presAssocID="{E9E34268-8349-46B7-B065-63A0D3A463C3}" presName="sibTrans" presStyleCnt="0"/>
      <dgm:spPr/>
    </dgm:pt>
    <dgm:pt modelId="{2EB59847-5E07-4DAA-985E-C776882F63DB}" type="pres">
      <dgm:prSet presAssocID="{0B27520B-CB83-4DF3-922F-E621A22E61F3}" presName="compNode" presStyleCnt="0"/>
      <dgm:spPr/>
    </dgm:pt>
    <dgm:pt modelId="{3FC82EDE-9173-4007-B916-AE388364B28B}" type="pres">
      <dgm:prSet presAssocID="{0B27520B-CB83-4DF3-922F-E621A22E61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ED0B05F0-45C2-49C3-9F9A-C44FCD40C885}" type="pres">
      <dgm:prSet presAssocID="{0B27520B-CB83-4DF3-922F-E621A22E61F3}" presName="spaceRect" presStyleCnt="0"/>
      <dgm:spPr/>
    </dgm:pt>
    <dgm:pt modelId="{F15FFB60-3888-4E8D-9C1F-C9487C3D7DB8}" type="pres">
      <dgm:prSet presAssocID="{0B27520B-CB83-4DF3-922F-E621A22E61F3}" presName="textRect" presStyleLbl="revTx" presStyleIdx="2" presStyleCnt="4">
        <dgm:presLayoutVars>
          <dgm:chMax val="1"/>
          <dgm:chPref val="1"/>
        </dgm:presLayoutVars>
      </dgm:prSet>
      <dgm:spPr/>
    </dgm:pt>
    <dgm:pt modelId="{5D7FCD95-4B62-4D16-B79C-7AFBC021C346}" type="pres">
      <dgm:prSet presAssocID="{665B13C5-92ED-4EB4-A330-B2BB13B2EBAD}" presName="sibTrans" presStyleCnt="0"/>
      <dgm:spPr/>
    </dgm:pt>
    <dgm:pt modelId="{B3E14E22-75AA-49DE-B6F2-04357D1F6A55}" type="pres">
      <dgm:prSet presAssocID="{DF8EA986-111D-4EFE-BEF1-08C686BBD961}" presName="compNode" presStyleCnt="0"/>
      <dgm:spPr/>
    </dgm:pt>
    <dgm:pt modelId="{CE74EAD1-9FEA-43BC-8E34-6B4317AFD949}" type="pres">
      <dgm:prSet presAssocID="{DF8EA986-111D-4EFE-BEF1-08C686BBD9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559C19F6-B2AF-470C-9F24-7C017AC44B4E}" type="pres">
      <dgm:prSet presAssocID="{DF8EA986-111D-4EFE-BEF1-08C686BBD961}" presName="spaceRect" presStyleCnt="0"/>
      <dgm:spPr/>
    </dgm:pt>
    <dgm:pt modelId="{5FB6F65E-69BF-4C74-BA61-CB560BC03550}" type="pres">
      <dgm:prSet presAssocID="{DF8EA986-111D-4EFE-BEF1-08C686BBD961}" presName="textRect" presStyleLbl="revTx" presStyleIdx="3" presStyleCnt="4">
        <dgm:presLayoutVars>
          <dgm:chMax val="1"/>
          <dgm:chPref val="1"/>
        </dgm:presLayoutVars>
      </dgm:prSet>
      <dgm:spPr/>
    </dgm:pt>
  </dgm:ptLst>
  <dgm:cxnLst>
    <dgm:cxn modelId="{17153D15-BF3A-4317-9E37-BFBA8636A379}" type="presOf" srcId="{DF8EA986-111D-4EFE-BEF1-08C686BBD961}" destId="{5FB6F65E-69BF-4C74-BA61-CB560BC03550}" srcOrd="0" destOrd="0" presId="urn:microsoft.com/office/officeart/2018/2/layout/IconLabelList"/>
    <dgm:cxn modelId="{9837E43B-F209-4823-9467-6502E190002E}" srcId="{09538364-67C6-4A1E-8FBC-A0991C65D263}" destId="{7D1ED833-52DC-489E-9384-289410A12D06}" srcOrd="0" destOrd="0" parTransId="{874E3593-544E-4752-B9FD-3D425C4D63B4}" sibTransId="{E55D53F7-D601-4F27-9388-2164B15733A5}"/>
    <dgm:cxn modelId="{7A211043-9663-42C3-BCE6-CB4158F6FE45}" type="presOf" srcId="{E6399C1E-2324-4804-B015-433117B26C48}" destId="{960281F1-EC2E-43D6-97AC-747F99592C11}" srcOrd="0" destOrd="0" presId="urn:microsoft.com/office/officeart/2018/2/layout/IconLabelList"/>
    <dgm:cxn modelId="{6143F866-84D3-4E9A-97CD-519218632C53}" srcId="{09538364-67C6-4A1E-8FBC-A0991C65D263}" destId="{0B27520B-CB83-4DF3-922F-E621A22E61F3}" srcOrd="2" destOrd="0" parTransId="{41CC37A4-D84A-43FA-9579-A7F903048EED}" sibTransId="{665B13C5-92ED-4EB4-A330-B2BB13B2EBAD}"/>
    <dgm:cxn modelId="{41AFBE47-4BD1-419B-9DAE-926CCB5F8646}" type="presOf" srcId="{09538364-67C6-4A1E-8FBC-A0991C65D263}" destId="{859328A3-AD68-4504-91B9-DA562DD78897}" srcOrd="0" destOrd="0" presId="urn:microsoft.com/office/officeart/2018/2/layout/IconLabelList"/>
    <dgm:cxn modelId="{E4487971-8890-4E1B-8523-8BBF670A65DD}" type="presOf" srcId="{0B27520B-CB83-4DF3-922F-E621A22E61F3}" destId="{F15FFB60-3888-4E8D-9C1F-C9487C3D7DB8}" srcOrd="0" destOrd="0" presId="urn:microsoft.com/office/officeart/2018/2/layout/IconLabelList"/>
    <dgm:cxn modelId="{BF50A8B2-BF48-4DBB-BB86-135401645A28}" type="presOf" srcId="{7D1ED833-52DC-489E-9384-289410A12D06}" destId="{CDEAE11A-83E3-4B25-B807-736044CA0F3B}" srcOrd="0" destOrd="0" presId="urn:microsoft.com/office/officeart/2018/2/layout/IconLabelList"/>
    <dgm:cxn modelId="{39D79FBD-4AD2-40A3-B2D8-266AF6E56C5F}" srcId="{09538364-67C6-4A1E-8FBC-A0991C65D263}" destId="{DF8EA986-111D-4EFE-BEF1-08C686BBD961}" srcOrd="3" destOrd="0" parTransId="{033DEC8E-FD31-494F-8D83-0FD67A5441E0}" sibTransId="{AE5AEA1F-C0D4-4E92-A5E2-18F615CDE68D}"/>
    <dgm:cxn modelId="{C77579CA-99D0-40DE-A62A-218CF3F83781}" srcId="{09538364-67C6-4A1E-8FBC-A0991C65D263}" destId="{E6399C1E-2324-4804-B015-433117B26C48}" srcOrd="1" destOrd="0" parTransId="{1AEEDD7D-CEBC-4AD7-8DF2-3A35971FDB08}" sibTransId="{E9E34268-8349-46B7-B065-63A0D3A463C3}"/>
    <dgm:cxn modelId="{46418730-8C18-428C-92F5-773C767F981D}" type="presParOf" srcId="{859328A3-AD68-4504-91B9-DA562DD78897}" destId="{CB99C7BF-207B-40CF-89CA-44F97B3B4CE1}" srcOrd="0" destOrd="0" presId="urn:microsoft.com/office/officeart/2018/2/layout/IconLabelList"/>
    <dgm:cxn modelId="{0E4F6356-2097-45C2-98AA-4B659233799A}" type="presParOf" srcId="{CB99C7BF-207B-40CF-89CA-44F97B3B4CE1}" destId="{DDAD22A2-790D-4AF5-ADF4-C96E0095699F}" srcOrd="0" destOrd="0" presId="urn:microsoft.com/office/officeart/2018/2/layout/IconLabelList"/>
    <dgm:cxn modelId="{69A128B8-66D1-41BD-88F5-2361EBBAD182}" type="presParOf" srcId="{CB99C7BF-207B-40CF-89CA-44F97B3B4CE1}" destId="{39B493D3-8EC8-4A08-857C-942A8684D544}" srcOrd="1" destOrd="0" presId="urn:microsoft.com/office/officeart/2018/2/layout/IconLabelList"/>
    <dgm:cxn modelId="{5D49DA1E-3F6A-4CF9-8A27-494A09813D89}" type="presParOf" srcId="{CB99C7BF-207B-40CF-89CA-44F97B3B4CE1}" destId="{CDEAE11A-83E3-4B25-B807-736044CA0F3B}" srcOrd="2" destOrd="0" presId="urn:microsoft.com/office/officeart/2018/2/layout/IconLabelList"/>
    <dgm:cxn modelId="{B3724B19-C024-413F-9018-EB249BBB4106}" type="presParOf" srcId="{859328A3-AD68-4504-91B9-DA562DD78897}" destId="{0515E917-4D4A-4C02-A8BC-9230F124B153}" srcOrd="1" destOrd="0" presId="urn:microsoft.com/office/officeart/2018/2/layout/IconLabelList"/>
    <dgm:cxn modelId="{5FED4EAA-B695-4BC0-81CA-13E6EC58E86A}" type="presParOf" srcId="{859328A3-AD68-4504-91B9-DA562DD78897}" destId="{EEF68523-0CC8-4DFA-9B10-5F7990653992}" srcOrd="2" destOrd="0" presId="urn:microsoft.com/office/officeart/2018/2/layout/IconLabelList"/>
    <dgm:cxn modelId="{C65BDAED-3BFC-4F5C-857A-E59E2B3020DF}" type="presParOf" srcId="{EEF68523-0CC8-4DFA-9B10-5F7990653992}" destId="{D1F65E49-1F54-42BE-BF73-3EE456420525}" srcOrd="0" destOrd="0" presId="urn:microsoft.com/office/officeart/2018/2/layout/IconLabelList"/>
    <dgm:cxn modelId="{C6AEB098-F008-47BD-970A-33548F459B35}" type="presParOf" srcId="{EEF68523-0CC8-4DFA-9B10-5F7990653992}" destId="{488B58A0-51FE-4B89-81E7-794B59DAFC1E}" srcOrd="1" destOrd="0" presId="urn:microsoft.com/office/officeart/2018/2/layout/IconLabelList"/>
    <dgm:cxn modelId="{9548C72C-695E-46CD-93FC-B6241AD75912}" type="presParOf" srcId="{EEF68523-0CC8-4DFA-9B10-5F7990653992}" destId="{960281F1-EC2E-43D6-97AC-747F99592C11}" srcOrd="2" destOrd="0" presId="urn:microsoft.com/office/officeart/2018/2/layout/IconLabelList"/>
    <dgm:cxn modelId="{E1D22C53-5236-4F26-A93D-A9C5220F3A0D}" type="presParOf" srcId="{859328A3-AD68-4504-91B9-DA562DD78897}" destId="{F71C71F2-1372-4094-AC5B-20613BC02943}" srcOrd="3" destOrd="0" presId="urn:microsoft.com/office/officeart/2018/2/layout/IconLabelList"/>
    <dgm:cxn modelId="{3227A251-3B8F-4702-98FC-DCCF67D376A4}" type="presParOf" srcId="{859328A3-AD68-4504-91B9-DA562DD78897}" destId="{2EB59847-5E07-4DAA-985E-C776882F63DB}" srcOrd="4" destOrd="0" presId="urn:microsoft.com/office/officeart/2018/2/layout/IconLabelList"/>
    <dgm:cxn modelId="{A9BA8074-DCF6-4C16-A058-44C3CDE32EA9}" type="presParOf" srcId="{2EB59847-5E07-4DAA-985E-C776882F63DB}" destId="{3FC82EDE-9173-4007-B916-AE388364B28B}" srcOrd="0" destOrd="0" presId="urn:microsoft.com/office/officeart/2018/2/layout/IconLabelList"/>
    <dgm:cxn modelId="{F1BFD7CD-98F2-4B18-B9B8-D0DFC8FA63FD}" type="presParOf" srcId="{2EB59847-5E07-4DAA-985E-C776882F63DB}" destId="{ED0B05F0-45C2-49C3-9F9A-C44FCD40C885}" srcOrd="1" destOrd="0" presId="urn:microsoft.com/office/officeart/2018/2/layout/IconLabelList"/>
    <dgm:cxn modelId="{8D301AC5-8F6B-4B54-80A1-7D45E5BD70CB}" type="presParOf" srcId="{2EB59847-5E07-4DAA-985E-C776882F63DB}" destId="{F15FFB60-3888-4E8D-9C1F-C9487C3D7DB8}" srcOrd="2" destOrd="0" presId="urn:microsoft.com/office/officeart/2018/2/layout/IconLabelList"/>
    <dgm:cxn modelId="{BAEDCF1A-C379-4121-B8FA-C5FA8FD7410D}" type="presParOf" srcId="{859328A3-AD68-4504-91B9-DA562DD78897}" destId="{5D7FCD95-4B62-4D16-B79C-7AFBC021C346}" srcOrd="5" destOrd="0" presId="urn:microsoft.com/office/officeart/2018/2/layout/IconLabelList"/>
    <dgm:cxn modelId="{61E0465A-209C-4B6A-B966-7E384C9A1DEE}" type="presParOf" srcId="{859328A3-AD68-4504-91B9-DA562DD78897}" destId="{B3E14E22-75AA-49DE-B6F2-04357D1F6A55}" srcOrd="6" destOrd="0" presId="urn:microsoft.com/office/officeart/2018/2/layout/IconLabelList"/>
    <dgm:cxn modelId="{BF5F1384-93F2-4028-92AE-7CC388BA6A80}" type="presParOf" srcId="{B3E14E22-75AA-49DE-B6F2-04357D1F6A55}" destId="{CE74EAD1-9FEA-43BC-8E34-6B4317AFD949}" srcOrd="0" destOrd="0" presId="urn:microsoft.com/office/officeart/2018/2/layout/IconLabelList"/>
    <dgm:cxn modelId="{406BCE76-8EAF-42BC-825D-99D0630EE30A}" type="presParOf" srcId="{B3E14E22-75AA-49DE-B6F2-04357D1F6A55}" destId="{559C19F6-B2AF-470C-9F24-7C017AC44B4E}" srcOrd="1" destOrd="0" presId="urn:microsoft.com/office/officeart/2018/2/layout/IconLabelList"/>
    <dgm:cxn modelId="{CE2B0B29-4AB5-4B52-8487-BB363BB72866}" type="presParOf" srcId="{B3E14E22-75AA-49DE-B6F2-04357D1F6A55}" destId="{5FB6F65E-69BF-4C74-BA61-CB560BC035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76689A-0D53-4F8D-892C-376F7AF285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836979B-39BA-4479-A88C-593DC1823663}">
      <dgm:prSet/>
      <dgm:spPr/>
      <dgm:t>
        <a:bodyPr/>
        <a:lstStyle/>
        <a:p>
          <a:r>
            <a:rPr lang="en-US"/>
            <a:t>🔒 Secrets are important for securing sensitive information in your workflows in GitHub Actions.</a:t>
          </a:r>
        </a:p>
      </dgm:t>
    </dgm:pt>
    <dgm:pt modelId="{F3B761D8-4B10-4A08-99FD-6CCC8DD8A48F}" type="parTrans" cxnId="{0ABED8A6-22B6-415A-8DFA-3848AB488B87}">
      <dgm:prSet/>
      <dgm:spPr/>
      <dgm:t>
        <a:bodyPr/>
        <a:lstStyle/>
        <a:p>
          <a:endParaRPr lang="en-US"/>
        </a:p>
      </dgm:t>
    </dgm:pt>
    <dgm:pt modelId="{64650E11-3F89-42B4-833E-11A6272F4766}" type="sibTrans" cxnId="{0ABED8A6-22B6-415A-8DFA-3848AB488B87}">
      <dgm:prSet/>
      <dgm:spPr/>
      <dgm:t>
        <a:bodyPr/>
        <a:lstStyle/>
        <a:p>
          <a:endParaRPr lang="en-US"/>
        </a:p>
      </dgm:t>
    </dgm:pt>
    <dgm:pt modelId="{22252D3F-4A4D-4D0B-BF0A-A4E7C4FF2E4C}">
      <dgm:prSet/>
      <dgm:spPr/>
      <dgm:t>
        <a:bodyPr/>
        <a:lstStyle/>
        <a:p>
          <a:r>
            <a:rPr lang="en-US"/>
            <a:t>🔑 They're encrypted and only authorized users can access them, ensuring they remain safe and secure.</a:t>
          </a:r>
        </a:p>
      </dgm:t>
    </dgm:pt>
    <dgm:pt modelId="{8394493D-E965-406F-B1FF-C12872A8F24A}" type="parTrans" cxnId="{4D9F9334-C0F8-4050-B131-6458C7B2CA86}">
      <dgm:prSet/>
      <dgm:spPr/>
      <dgm:t>
        <a:bodyPr/>
        <a:lstStyle/>
        <a:p>
          <a:endParaRPr lang="en-US"/>
        </a:p>
      </dgm:t>
    </dgm:pt>
    <dgm:pt modelId="{F9093209-DA9C-4AA2-A43F-83214DC3040E}" type="sibTrans" cxnId="{4D9F9334-C0F8-4050-B131-6458C7B2CA86}">
      <dgm:prSet/>
      <dgm:spPr/>
      <dgm:t>
        <a:bodyPr/>
        <a:lstStyle/>
        <a:p>
          <a:endParaRPr lang="en-US"/>
        </a:p>
      </dgm:t>
    </dgm:pt>
    <dgm:pt modelId="{405A22BC-DBC1-452F-83A3-9409E3311737}">
      <dgm:prSet/>
      <dgm:spPr/>
      <dgm:t>
        <a:bodyPr/>
        <a:lstStyle/>
        <a:p>
          <a:r>
            <a:rPr lang="en-US"/>
            <a:t>👍 To make the most out of secrets, it's important to follow best practices and troubleshoot any issues.</a:t>
          </a:r>
        </a:p>
      </dgm:t>
    </dgm:pt>
    <dgm:pt modelId="{5E9CCEFE-6409-47A9-8549-4434CA220113}" type="parTrans" cxnId="{BAA314A7-F409-4407-9E9C-7C63B56CFA3F}">
      <dgm:prSet/>
      <dgm:spPr/>
      <dgm:t>
        <a:bodyPr/>
        <a:lstStyle/>
        <a:p>
          <a:endParaRPr lang="en-US"/>
        </a:p>
      </dgm:t>
    </dgm:pt>
    <dgm:pt modelId="{79CAC471-8F8D-4991-8AF0-8D2D043475A3}" type="sibTrans" cxnId="{BAA314A7-F409-4407-9E9C-7C63B56CFA3F}">
      <dgm:prSet/>
      <dgm:spPr/>
      <dgm:t>
        <a:bodyPr/>
        <a:lstStyle/>
        <a:p>
          <a:endParaRPr lang="en-US"/>
        </a:p>
      </dgm:t>
    </dgm:pt>
    <dgm:pt modelId="{F15C4B04-9F27-4536-A03F-028ED222915B}">
      <dgm:prSet/>
      <dgm:spPr/>
      <dgm:t>
        <a:bodyPr/>
        <a:lstStyle/>
        <a:p>
          <a:r>
            <a:rPr lang="en-US"/>
            <a:t>💻 In software development, security should always come first, and secrets are a significant step towards that.</a:t>
          </a:r>
        </a:p>
      </dgm:t>
    </dgm:pt>
    <dgm:pt modelId="{13588B16-8164-467B-AC31-D095B94F2AA8}" type="parTrans" cxnId="{428BE140-C268-4CB4-AD82-80C84C908000}">
      <dgm:prSet/>
      <dgm:spPr/>
      <dgm:t>
        <a:bodyPr/>
        <a:lstStyle/>
        <a:p>
          <a:endParaRPr lang="en-US"/>
        </a:p>
      </dgm:t>
    </dgm:pt>
    <dgm:pt modelId="{C8373BA1-8174-4F83-97F5-9C33A840DDBB}" type="sibTrans" cxnId="{428BE140-C268-4CB4-AD82-80C84C908000}">
      <dgm:prSet/>
      <dgm:spPr/>
      <dgm:t>
        <a:bodyPr/>
        <a:lstStyle/>
        <a:p>
          <a:endParaRPr lang="en-US"/>
        </a:p>
      </dgm:t>
    </dgm:pt>
    <dgm:pt modelId="{6431624F-6CCA-493F-9E22-669FCB170429}">
      <dgm:prSet/>
      <dgm:spPr/>
      <dgm:t>
        <a:bodyPr/>
        <a:lstStyle/>
        <a:p>
          <a:r>
            <a:rPr lang="en-US"/>
            <a:t>👨‍💻 Let's be responsible developers and use secrets wisely to keep our workflows secure.</a:t>
          </a:r>
        </a:p>
      </dgm:t>
    </dgm:pt>
    <dgm:pt modelId="{C640C880-6035-48DF-932B-7299BEDF8C0D}" type="parTrans" cxnId="{59CB2012-DD59-4EE8-95B4-E1E01B0F9857}">
      <dgm:prSet/>
      <dgm:spPr/>
      <dgm:t>
        <a:bodyPr/>
        <a:lstStyle/>
        <a:p>
          <a:endParaRPr lang="en-US"/>
        </a:p>
      </dgm:t>
    </dgm:pt>
    <dgm:pt modelId="{A5F9D4AB-5ED5-4D39-9ABB-10D762EC5677}" type="sibTrans" cxnId="{59CB2012-DD59-4EE8-95B4-E1E01B0F9857}">
      <dgm:prSet/>
      <dgm:spPr/>
      <dgm:t>
        <a:bodyPr/>
        <a:lstStyle/>
        <a:p>
          <a:endParaRPr lang="en-US"/>
        </a:p>
      </dgm:t>
    </dgm:pt>
    <dgm:pt modelId="{D5282F41-1DB1-4AC5-8485-17A954A55FA3}" type="pres">
      <dgm:prSet presAssocID="{6B76689A-0D53-4F8D-892C-376F7AF2854A}" presName="linear" presStyleCnt="0">
        <dgm:presLayoutVars>
          <dgm:animLvl val="lvl"/>
          <dgm:resizeHandles val="exact"/>
        </dgm:presLayoutVars>
      </dgm:prSet>
      <dgm:spPr/>
    </dgm:pt>
    <dgm:pt modelId="{7DF4A602-F273-49D0-89D4-A91717FD92D3}" type="pres">
      <dgm:prSet presAssocID="{F836979B-39BA-4479-A88C-593DC1823663}" presName="parentText" presStyleLbl="node1" presStyleIdx="0" presStyleCnt="5">
        <dgm:presLayoutVars>
          <dgm:chMax val="0"/>
          <dgm:bulletEnabled val="1"/>
        </dgm:presLayoutVars>
      </dgm:prSet>
      <dgm:spPr/>
    </dgm:pt>
    <dgm:pt modelId="{1BB405D2-615E-4F47-9505-26177F5E4327}" type="pres">
      <dgm:prSet presAssocID="{64650E11-3F89-42B4-833E-11A6272F4766}" presName="spacer" presStyleCnt="0"/>
      <dgm:spPr/>
    </dgm:pt>
    <dgm:pt modelId="{8A58F04F-040C-4B4D-87D2-F58D15E9D4D9}" type="pres">
      <dgm:prSet presAssocID="{22252D3F-4A4D-4D0B-BF0A-A4E7C4FF2E4C}" presName="parentText" presStyleLbl="node1" presStyleIdx="1" presStyleCnt="5">
        <dgm:presLayoutVars>
          <dgm:chMax val="0"/>
          <dgm:bulletEnabled val="1"/>
        </dgm:presLayoutVars>
      </dgm:prSet>
      <dgm:spPr/>
    </dgm:pt>
    <dgm:pt modelId="{62346386-22F4-4576-A0BB-8FEC5495B11A}" type="pres">
      <dgm:prSet presAssocID="{F9093209-DA9C-4AA2-A43F-83214DC3040E}" presName="spacer" presStyleCnt="0"/>
      <dgm:spPr/>
    </dgm:pt>
    <dgm:pt modelId="{1A551B80-E976-4AEB-95F7-9EC63141936E}" type="pres">
      <dgm:prSet presAssocID="{405A22BC-DBC1-452F-83A3-9409E3311737}" presName="parentText" presStyleLbl="node1" presStyleIdx="2" presStyleCnt="5">
        <dgm:presLayoutVars>
          <dgm:chMax val="0"/>
          <dgm:bulletEnabled val="1"/>
        </dgm:presLayoutVars>
      </dgm:prSet>
      <dgm:spPr/>
    </dgm:pt>
    <dgm:pt modelId="{B71A28C1-8EE1-40F9-977C-FC8A900B46A2}" type="pres">
      <dgm:prSet presAssocID="{79CAC471-8F8D-4991-8AF0-8D2D043475A3}" presName="spacer" presStyleCnt="0"/>
      <dgm:spPr/>
    </dgm:pt>
    <dgm:pt modelId="{1FB598BA-C20B-4E0A-B59D-5EEECBE01294}" type="pres">
      <dgm:prSet presAssocID="{F15C4B04-9F27-4536-A03F-028ED222915B}" presName="parentText" presStyleLbl="node1" presStyleIdx="3" presStyleCnt="5">
        <dgm:presLayoutVars>
          <dgm:chMax val="0"/>
          <dgm:bulletEnabled val="1"/>
        </dgm:presLayoutVars>
      </dgm:prSet>
      <dgm:spPr/>
    </dgm:pt>
    <dgm:pt modelId="{02C4C4BD-5DB5-45A9-88EA-1779D0A260C1}" type="pres">
      <dgm:prSet presAssocID="{C8373BA1-8174-4F83-97F5-9C33A840DDBB}" presName="spacer" presStyleCnt="0"/>
      <dgm:spPr/>
    </dgm:pt>
    <dgm:pt modelId="{53A0C931-3D36-421A-842B-D6AFCD2AE70B}" type="pres">
      <dgm:prSet presAssocID="{6431624F-6CCA-493F-9E22-669FCB170429}" presName="parentText" presStyleLbl="node1" presStyleIdx="4" presStyleCnt="5">
        <dgm:presLayoutVars>
          <dgm:chMax val="0"/>
          <dgm:bulletEnabled val="1"/>
        </dgm:presLayoutVars>
      </dgm:prSet>
      <dgm:spPr/>
    </dgm:pt>
  </dgm:ptLst>
  <dgm:cxnLst>
    <dgm:cxn modelId="{59CB2012-DD59-4EE8-95B4-E1E01B0F9857}" srcId="{6B76689A-0D53-4F8D-892C-376F7AF2854A}" destId="{6431624F-6CCA-493F-9E22-669FCB170429}" srcOrd="4" destOrd="0" parTransId="{C640C880-6035-48DF-932B-7299BEDF8C0D}" sibTransId="{A5F9D4AB-5ED5-4D39-9ABB-10D762EC5677}"/>
    <dgm:cxn modelId="{4D9F9334-C0F8-4050-B131-6458C7B2CA86}" srcId="{6B76689A-0D53-4F8D-892C-376F7AF2854A}" destId="{22252D3F-4A4D-4D0B-BF0A-A4E7C4FF2E4C}" srcOrd="1" destOrd="0" parTransId="{8394493D-E965-406F-B1FF-C12872A8F24A}" sibTransId="{F9093209-DA9C-4AA2-A43F-83214DC3040E}"/>
    <dgm:cxn modelId="{428BE140-C268-4CB4-AD82-80C84C908000}" srcId="{6B76689A-0D53-4F8D-892C-376F7AF2854A}" destId="{F15C4B04-9F27-4536-A03F-028ED222915B}" srcOrd="3" destOrd="0" parTransId="{13588B16-8164-467B-AC31-D095B94F2AA8}" sibTransId="{C8373BA1-8174-4F83-97F5-9C33A840DDBB}"/>
    <dgm:cxn modelId="{0CE35F6A-B1E6-4859-B398-FB2C2B71D52E}" type="presOf" srcId="{F15C4B04-9F27-4536-A03F-028ED222915B}" destId="{1FB598BA-C20B-4E0A-B59D-5EEECBE01294}" srcOrd="0" destOrd="0" presId="urn:microsoft.com/office/officeart/2005/8/layout/vList2"/>
    <dgm:cxn modelId="{2FBB668F-0E89-44FD-A9D9-F5D610CD26BD}" type="presOf" srcId="{6B76689A-0D53-4F8D-892C-376F7AF2854A}" destId="{D5282F41-1DB1-4AC5-8485-17A954A55FA3}" srcOrd="0" destOrd="0" presId="urn:microsoft.com/office/officeart/2005/8/layout/vList2"/>
    <dgm:cxn modelId="{0ABED8A6-22B6-415A-8DFA-3848AB488B87}" srcId="{6B76689A-0D53-4F8D-892C-376F7AF2854A}" destId="{F836979B-39BA-4479-A88C-593DC1823663}" srcOrd="0" destOrd="0" parTransId="{F3B761D8-4B10-4A08-99FD-6CCC8DD8A48F}" sibTransId="{64650E11-3F89-42B4-833E-11A6272F4766}"/>
    <dgm:cxn modelId="{BAA314A7-F409-4407-9E9C-7C63B56CFA3F}" srcId="{6B76689A-0D53-4F8D-892C-376F7AF2854A}" destId="{405A22BC-DBC1-452F-83A3-9409E3311737}" srcOrd="2" destOrd="0" parTransId="{5E9CCEFE-6409-47A9-8549-4434CA220113}" sibTransId="{79CAC471-8F8D-4991-8AF0-8D2D043475A3}"/>
    <dgm:cxn modelId="{407AB2B3-2CB8-4298-985E-D92EBC578F3F}" type="presOf" srcId="{405A22BC-DBC1-452F-83A3-9409E3311737}" destId="{1A551B80-E976-4AEB-95F7-9EC63141936E}" srcOrd="0" destOrd="0" presId="urn:microsoft.com/office/officeart/2005/8/layout/vList2"/>
    <dgm:cxn modelId="{CC9DB7B3-1B8A-4849-9DD0-D0BCD2DEB85A}" type="presOf" srcId="{6431624F-6CCA-493F-9E22-669FCB170429}" destId="{53A0C931-3D36-421A-842B-D6AFCD2AE70B}" srcOrd="0" destOrd="0" presId="urn:microsoft.com/office/officeart/2005/8/layout/vList2"/>
    <dgm:cxn modelId="{BC00D9BA-1C1F-4144-997B-11EBF0BB1956}" type="presOf" srcId="{22252D3F-4A4D-4D0B-BF0A-A4E7C4FF2E4C}" destId="{8A58F04F-040C-4B4D-87D2-F58D15E9D4D9}" srcOrd="0" destOrd="0" presId="urn:microsoft.com/office/officeart/2005/8/layout/vList2"/>
    <dgm:cxn modelId="{D0933DD9-DBF1-42CF-AE2E-4E5B6CF06A70}" type="presOf" srcId="{F836979B-39BA-4479-A88C-593DC1823663}" destId="{7DF4A602-F273-49D0-89D4-A91717FD92D3}" srcOrd="0" destOrd="0" presId="urn:microsoft.com/office/officeart/2005/8/layout/vList2"/>
    <dgm:cxn modelId="{37864C3E-A0ED-4D33-A123-A014353E5A78}" type="presParOf" srcId="{D5282F41-1DB1-4AC5-8485-17A954A55FA3}" destId="{7DF4A602-F273-49D0-89D4-A91717FD92D3}" srcOrd="0" destOrd="0" presId="urn:microsoft.com/office/officeart/2005/8/layout/vList2"/>
    <dgm:cxn modelId="{8322FAE7-92DA-46C9-A3CD-9AEE927B0F08}" type="presParOf" srcId="{D5282F41-1DB1-4AC5-8485-17A954A55FA3}" destId="{1BB405D2-615E-4F47-9505-26177F5E4327}" srcOrd="1" destOrd="0" presId="urn:microsoft.com/office/officeart/2005/8/layout/vList2"/>
    <dgm:cxn modelId="{E3C519CA-7BA0-4397-8643-423D632C5326}" type="presParOf" srcId="{D5282F41-1DB1-4AC5-8485-17A954A55FA3}" destId="{8A58F04F-040C-4B4D-87D2-F58D15E9D4D9}" srcOrd="2" destOrd="0" presId="urn:microsoft.com/office/officeart/2005/8/layout/vList2"/>
    <dgm:cxn modelId="{3FDDFEAF-99CF-46E7-A7D0-54C4A036437D}" type="presParOf" srcId="{D5282F41-1DB1-4AC5-8485-17A954A55FA3}" destId="{62346386-22F4-4576-A0BB-8FEC5495B11A}" srcOrd="3" destOrd="0" presId="urn:microsoft.com/office/officeart/2005/8/layout/vList2"/>
    <dgm:cxn modelId="{061EBCC8-24BA-43C1-BDB6-457531E87B13}" type="presParOf" srcId="{D5282F41-1DB1-4AC5-8485-17A954A55FA3}" destId="{1A551B80-E976-4AEB-95F7-9EC63141936E}" srcOrd="4" destOrd="0" presId="urn:microsoft.com/office/officeart/2005/8/layout/vList2"/>
    <dgm:cxn modelId="{B6C858C7-9464-4FDA-AC7A-53FF648FA301}" type="presParOf" srcId="{D5282F41-1DB1-4AC5-8485-17A954A55FA3}" destId="{B71A28C1-8EE1-40F9-977C-FC8A900B46A2}" srcOrd="5" destOrd="0" presId="urn:microsoft.com/office/officeart/2005/8/layout/vList2"/>
    <dgm:cxn modelId="{E05B6C2E-9514-4297-9D7A-E6ABC4A1A1F9}" type="presParOf" srcId="{D5282F41-1DB1-4AC5-8485-17A954A55FA3}" destId="{1FB598BA-C20B-4E0A-B59D-5EEECBE01294}" srcOrd="6" destOrd="0" presId="urn:microsoft.com/office/officeart/2005/8/layout/vList2"/>
    <dgm:cxn modelId="{017AFF89-926A-4DD5-B3AA-39D59054685B}" type="presParOf" srcId="{D5282F41-1DB1-4AC5-8485-17A954A55FA3}" destId="{02C4C4BD-5DB5-45A9-88EA-1779D0A260C1}" srcOrd="7" destOrd="0" presId="urn:microsoft.com/office/officeart/2005/8/layout/vList2"/>
    <dgm:cxn modelId="{83E93872-0E69-48A6-BED8-80267E79447D}" type="presParOf" srcId="{D5282F41-1DB1-4AC5-8485-17A954A55FA3}" destId="{53A0C931-3D36-421A-842B-D6AFCD2AE70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71564-A496-4AF2-8A2D-6C1FE1407A3B}">
      <dsp:nvSpPr>
        <dsp:cNvPr id="0" name=""/>
        <dsp:cNvSpPr/>
      </dsp:nvSpPr>
      <dsp:spPr>
        <a:xfrm>
          <a:off x="419237" y="1120638"/>
          <a:ext cx="677900" cy="677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837312-0F13-4698-8A29-ABD22170C373}">
      <dsp:nvSpPr>
        <dsp:cNvPr id="0" name=""/>
        <dsp:cNvSpPr/>
      </dsp:nvSpPr>
      <dsp:spPr>
        <a:xfrm>
          <a:off x="4964" y="2044573"/>
          <a:ext cx="1506445" cy="71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GitHub Actions uses secrets to store sensitive information like passwords and API keys. </a:t>
          </a:r>
          <a:endParaRPr lang="en-US" sz="1100" kern="1200"/>
        </a:p>
      </dsp:txBody>
      <dsp:txXfrm>
        <a:off x="4964" y="2044573"/>
        <a:ext cx="1506445" cy="715561"/>
      </dsp:txXfrm>
    </dsp:sp>
    <dsp:sp modelId="{8F79BDF9-D9E4-41A3-A543-602C741CE535}">
      <dsp:nvSpPr>
        <dsp:cNvPr id="0" name=""/>
        <dsp:cNvSpPr/>
      </dsp:nvSpPr>
      <dsp:spPr>
        <a:xfrm>
          <a:off x="2189310" y="1120638"/>
          <a:ext cx="677900" cy="677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10A98-D511-4F5C-988B-A7BDEA238CA0}">
      <dsp:nvSpPr>
        <dsp:cNvPr id="0" name=""/>
        <dsp:cNvSpPr/>
      </dsp:nvSpPr>
      <dsp:spPr>
        <a:xfrm>
          <a:off x="1775038" y="2044573"/>
          <a:ext cx="1506445" cy="71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Secrets keep sensitive information secure and prevent it from being exposed to the public. </a:t>
          </a:r>
          <a:endParaRPr lang="en-US" sz="1100" kern="1200"/>
        </a:p>
      </dsp:txBody>
      <dsp:txXfrm>
        <a:off x="1775038" y="2044573"/>
        <a:ext cx="1506445" cy="715561"/>
      </dsp:txXfrm>
    </dsp:sp>
    <dsp:sp modelId="{E7455430-304E-4226-B7FF-D3B24E94B4EE}">
      <dsp:nvSpPr>
        <dsp:cNvPr id="0" name=""/>
        <dsp:cNvSpPr/>
      </dsp:nvSpPr>
      <dsp:spPr>
        <a:xfrm>
          <a:off x="3959383" y="1120638"/>
          <a:ext cx="677900" cy="677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21199-80F3-4EE7-96C0-D6287467185A}">
      <dsp:nvSpPr>
        <dsp:cNvPr id="0" name=""/>
        <dsp:cNvSpPr/>
      </dsp:nvSpPr>
      <dsp:spPr>
        <a:xfrm>
          <a:off x="3545111" y="2044573"/>
          <a:ext cx="1506445" cy="71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Secrets are like a secret vault that only authorized personnel can access. </a:t>
          </a:r>
          <a:endParaRPr lang="en-US" sz="1100" kern="1200"/>
        </a:p>
      </dsp:txBody>
      <dsp:txXfrm>
        <a:off x="3545111" y="2044573"/>
        <a:ext cx="1506445" cy="715561"/>
      </dsp:txXfrm>
    </dsp:sp>
    <dsp:sp modelId="{3A4E8BCF-51F0-46D8-A071-A887C169198A}">
      <dsp:nvSpPr>
        <dsp:cNvPr id="0" name=""/>
        <dsp:cNvSpPr/>
      </dsp:nvSpPr>
      <dsp:spPr>
        <a:xfrm>
          <a:off x="5729457" y="1120638"/>
          <a:ext cx="677900" cy="6779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B9434E-0B1C-45FA-97D2-6C016B92665B}">
      <dsp:nvSpPr>
        <dsp:cNvPr id="0" name=""/>
        <dsp:cNvSpPr/>
      </dsp:nvSpPr>
      <dsp:spPr>
        <a:xfrm>
          <a:off x="5315184" y="2044573"/>
          <a:ext cx="1506445" cy="71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Using secrets in GitHub Actions workflows is important when working on projects that require sensitive information.</a:t>
          </a:r>
          <a:endParaRPr lang="en-US" sz="1100" kern="1200"/>
        </a:p>
      </dsp:txBody>
      <dsp:txXfrm>
        <a:off x="5315184" y="2044573"/>
        <a:ext cx="1506445" cy="715561"/>
      </dsp:txXfrm>
    </dsp:sp>
    <dsp:sp modelId="{B6D27A79-659B-4A06-8F4B-32EBBAADF3BE}">
      <dsp:nvSpPr>
        <dsp:cNvPr id="0" name=""/>
        <dsp:cNvSpPr/>
      </dsp:nvSpPr>
      <dsp:spPr>
        <a:xfrm>
          <a:off x="7499530" y="1120638"/>
          <a:ext cx="677900" cy="6779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C44226-479B-45F8-857D-F9397F8A4351}">
      <dsp:nvSpPr>
        <dsp:cNvPr id="0" name=""/>
        <dsp:cNvSpPr/>
      </dsp:nvSpPr>
      <dsp:spPr>
        <a:xfrm>
          <a:off x="7085257" y="2044573"/>
          <a:ext cx="1506445" cy="71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Secrets help to keep valuable information safe and secure, just like a secret family recipe.</a:t>
          </a:r>
          <a:endParaRPr lang="en-US" sz="1100" kern="1200"/>
        </a:p>
      </dsp:txBody>
      <dsp:txXfrm>
        <a:off x="7085257" y="2044573"/>
        <a:ext cx="1506445" cy="715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55A1D-1E3A-4ABC-AA21-7926156490F9}">
      <dsp:nvSpPr>
        <dsp:cNvPr id="0" name=""/>
        <dsp:cNvSpPr/>
      </dsp:nvSpPr>
      <dsp:spPr>
        <a:xfrm>
          <a:off x="0" y="0"/>
          <a:ext cx="6619434" cy="6985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Accessing your secrets in GitHub Actions is easy and secure with the secrets context.</a:t>
          </a:r>
        </a:p>
      </dsp:txBody>
      <dsp:txXfrm>
        <a:off x="20460" y="20460"/>
        <a:ext cx="5783926" cy="657619"/>
      </dsp:txXfrm>
    </dsp:sp>
    <dsp:sp modelId="{869C0792-BAEB-4CCC-A063-80894735653D}">
      <dsp:nvSpPr>
        <dsp:cNvPr id="0" name=""/>
        <dsp:cNvSpPr/>
      </dsp:nvSpPr>
      <dsp:spPr>
        <a:xfrm>
          <a:off x="494308" y="795558"/>
          <a:ext cx="6619434" cy="6985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Once you create your secrets, reference them in your workflow file using ${{ secrets.SECRET_NAME }} syntax.</a:t>
          </a:r>
        </a:p>
      </dsp:txBody>
      <dsp:txXfrm>
        <a:off x="514768" y="816018"/>
        <a:ext cx="5630155" cy="657619"/>
      </dsp:txXfrm>
    </dsp:sp>
    <dsp:sp modelId="{903FBC49-0F26-424C-80DA-96240E7C2576}">
      <dsp:nvSpPr>
        <dsp:cNvPr id="0" name=""/>
        <dsp:cNvSpPr/>
      </dsp:nvSpPr>
      <dsp:spPr>
        <a:xfrm>
          <a:off x="988616" y="1591116"/>
          <a:ext cx="6619434" cy="6985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The secrets context injects your secrets into the environment variables of the runner, making them available to your workflow.</a:t>
          </a:r>
        </a:p>
      </dsp:txBody>
      <dsp:txXfrm>
        <a:off x="1009076" y="1611576"/>
        <a:ext cx="5630155" cy="657619"/>
      </dsp:txXfrm>
    </dsp:sp>
    <dsp:sp modelId="{4C3173F6-3531-4041-879C-918111CB3671}">
      <dsp:nvSpPr>
        <dsp:cNvPr id="0" name=""/>
        <dsp:cNvSpPr/>
      </dsp:nvSpPr>
      <dsp:spPr>
        <a:xfrm>
          <a:off x="1482925" y="2386675"/>
          <a:ext cx="6619434" cy="6985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It's like having a hidden stash of candy that only you can access - no one else can steal it from you!</a:t>
          </a:r>
        </a:p>
      </dsp:txBody>
      <dsp:txXfrm>
        <a:off x="1503385" y="2407135"/>
        <a:ext cx="5630155" cy="657619"/>
      </dsp:txXfrm>
    </dsp:sp>
    <dsp:sp modelId="{BAD187EC-E938-4C85-84CB-A0928746FA06}">
      <dsp:nvSpPr>
        <dsp:cNvPr id="0" name=""/>
        <dsp:cNvSpPr/>
      </dsp:nvSpPr>
      <dsp:spPr>
        <a:xfrm>
          <a:off x="1977233" y="3182233"/>
          <a:ext cx="6619434" cy="6985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Use your secrets to securely access resources and keep sensitive information safe from prying eyes.</a:t>
          </a:r>
        </a:p>
      </dsp:txBody>
      <dsp:txXfrm>
        <a:off x="1997693" y="3202693"/>
        <a:ext cx="5630155" cy="657619"/>
      </dsp:txXfrm>
    </dsp:sp>
    <dsp:sp modelId="{58387B67-240E-4F92-B207-E0B769FF5962}">
      <dsp:nvSpPr>
        <dsp:cNvPr id="0" name=""/>
        <dsp:cNvSpPr/>
      </dsp:nvSpPr>
      <dsp:spPr>
        <a:xfrm>
          <a:off x="6165383" y="510321"/>
          <a:ext cx="454050" cy="45405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67544" y="510321"/>
        <a:ext cx="249728" cy="341673"/>
      </dsp:txXfrm>
    </dsp:sp>
    <dsp:sp modelId="{91404A30-2ABB-4A46-8155-84330EC78712}">
      <dsp:nvSpPr>
        <dsp:cNvPr id="0" name=""/>
        <dsp:cNvSpPr/>
      </dsp:nvSpPr>
      <dsp:spPr>
        <a:xfrm>
          <a:off x="6659692" y="1305880"/>
          <a:ext cx="454050" cy="45405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761853" y="1305880"/>
        <a:ext cx="249728" cy="341673"/>
      </dsp:txXfrm>
    </dsp:sp>
    <dsp:sp modelId="{32774792-4E0B-49C6-9D69-FE23B798CDAA}">
      <dsp:nvSpPr>
        <dsp:cNvPr id="0" name=""/>
        <dsp:cNvSpPr/>
      </dsp:nvSpPr>
      <dsp:spPr>
        <a:xfrm>
          <a:off x="7154000" y="2089796"/>
          <a:ext cx="454050" cy="45405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256161" y="2089796"/>
        <a:ext cx="249728" cy="341673"/>
      </dsp:txXfrm>
    </dsp:sp>
    <dsp:sp modelId="{0D947964-47D5-4878-9E62-6088E838D49A}">
      <dsp:nvSpPr>
        <dsp:cNvPr id="0" name=""/>
        <dsp:cNvSpPr/>
      </dsp:nvSpPr>
      <dsp:spPr>
        <a:xfrm>
          <a:off x="7648309" y="2893116"/>
          <a:ext cx="454050" cy="45405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750470" y="2893116"/>
        <a:ext cx="249728" cy="341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4A686-DE88-4467-8FD3-26C78D19D909}">
      <dsp:nvSpPr>
        <dsp:cNvPr id="0" name=""/>
        <dsp:cNvSpPr/>
      </dsp:nvSpPr>
      <dsp:spPr>
        <a:xfrm>
          <a:off x="5902" y="776154"/>
          <a:ext cx="2065295" cy="61958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04" tIns="163204" rIns="163204" bIns="163204" numCol="1" spcCol="1270" anchor="ctr" anchorCtr="0">
          <a:noAutofit/>
        </a:bodyPr>
        <a:lstStyle/>
        <a:p>
          <a:pPr marL="0" lvl="0" indent="0" algn="ctr" defTabSz="977900">
            <a:lnSpc>
              <a:spcPct val="90000"/>
            </a:lnSpc>
            <a:spcBef>
              <a:spcPct val="0"/>
            </a:spcBef>
            <a:spcAft>
              <a:spcPct val="35000"/>
            </a:spcAft>
            <a:buNone/>
          </a:pPr>
          <a:r>
            <a:rPr lang="en-US" sz="2200" kern="1200"/>
            <a:t>Store</a:t>
          </a:r>
        </a:p>
      </dsp:txBody>
      <dsp:txXfrm>
        <a:off x="5902" y="776154"/>
        <a:ext cx="2065295" cy="619588"/>
      </dsp:txXfrm>
    </dsp:sp>
    <dsp:sp modelId="{9250F19E-EC83-4D3B-8F6A-DE125604E977}">
      <dsp:nvSpPr>
        <dsp:cNvPr id="0" name=""/>
        <dsp:cNvSpPr/>
      </dsp:nvSpPr>
      <dsp:spPr>
        <a:xfrm>
          <a:off x="5902" y="1395743"/>
          <a:ext cx="2065295" cy="17088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4005" tIns="204005" rIns="204005" bIns="204005" numCol="1" spcCol="1270" anchor="t" anchorCtr="0">
          <a:noAutofit/>
        </a:bodyPr>
        <a:lstStyle/>
        <a:p>
          <a:pPr marL="0" lvl="0" indent="0" algn="l" defTabSz="755650">
            <a:lnSpc>
              <a:spcPct val="90000"/>
            </a:lnSpc>
            <a:spcBef>
              <a:spcPct val="0"/>
            </a:spcBef>
            <a:spcAft>
              <a:spcPct val="35000"/>
            </a:spcAft>
            <a:buNone/>
          </a:pPr>
          <a:r>
            <a:rPr lang="en-US" sz="1700" kern="1200"/>
            <a:t>🔒 Never store secrets in plain text</a:t>
          </a:r>
        </a:p>
      </dsp:txBody>
      <dsp:txXfrm>
        <a:off x="5902" y="1395743"/>
        <a:ext cx="2065295" cy="1708875"/>
      </dsp:txXfrm>
    </dsp:sp>
    <dsp:sp modelId="{8C762D71-1B9C-4F7F-924B-8BA2288C5CA3}">
      <dsp:nvSpPr>
        <dsp:cNvPr id="0" name=""/>
        <dsp:cNvSpPr/>
      </dsp:nvSpPr>
      <dsp:spPr>
        <a:xfrm>
          <a:off x="2179091" y="776154"/>
          <a:ext cx="2065295" cy="61958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04" tIns="163204" rIns="163204" bIns="163204" numCol="1" spcCol="1270" anchor="ctr" anchorCtr="0">
          <a:noAutofit/>
        </a:bodyPr>
        <a:lstStyle/>
        <a:p>
          <a:pPr marL="0" lvl="0" indent="0" algn="ctr" defTabSz="977900">
            <a:lnSpc>
              <a:spcPct val="90000"/>
            </a:lnSpc>
            <a:spcBef>
              <a:spcPct val="0"/>
            </a:spcBef>
            <a:spcAft>
              <a:spcPct val="35000"/>
            </a:spcAft>
            <a:buNone/>
          </a:pPr>
          <a:r>
            <a:rPr lang="en-US" sz="2200" kern="1200"/>
            <a:t>Restrict</a:t>
          </a:r>
        </a:p>
      </dsp:txBody>
      <dsp:txXfrm>
        <a:off x="2179091" y="776154"/>
        <a:ext cx="2065295" cy="619588"/>
      </dsp:txXfrm>
    </dsp:sp>
    <dsp:sp modelId="{1B679849-EBBD-4400-8636-FB793B57CD2A}">
      <dsp:nvSpPr>
        <dsp:cNvPr id="0" name=""/>
        <dsp:cNvSpPr/>
      </dsp:nvSpPr>
      <dsp:spPr>
        <a:xfrm>
          <a:off x="2179091" y="1395743"/>
          <a:ext cx="2065295" cy="17088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4005" tIns="204005" rIns="204005" bIns="204005" numCol="1" spcCol="1270" anchor="t" anchorCtr="0">
          <a:noAutofit/>
        </a:bodyPr>
        <a:lstStyle/>
        <a:p>
          <a:pPr marL="0" lvl="0" indent="0" algn="l" defTabSz="755650">
            <a:lnSpc>
              <a:spcPct val="90000"/>
            </a:lnSpc>
            <a:spcBef>
              <a:spcPct val="0"/>
            </a:spcBef>
            <a:spcAft>
              <a:spcPct val="35000"/>
            </a:spcAft>
            <a:buNone/>
          </a:pPr>
          <a:r>
            <a:rPr lang="en-US" sz="1700" kern="1200"/>
            <a:t>🔑 Restrict access to secrets on a need-to-know basis</a:t>
          </a:r>
        </a:p>
      </dsp:txBody>
      <dsp:txXfrm>
        <a:off x="2179091" y="1395743"/>
        <a:ext cx="2065295" cy="1708875"/>
      </dsp:txXfrm>
    </dsp:sp>
    <dsp:sp modelId="{93DC9D7F-3A5E-4C1D-91CC-A7D40BEB7AFE}">
      <dsp:nvSpPr>
        <dsp:cNvPr id="0" name=""/>
        <dsp:cNvSpPr/>
      </dsp:nvSpPr>
      <dsp:spPr>
        <a:xfrm>
          <a:off x="4352281" y="776154"/>
          <a:ext cx="2065295" cy="61958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04" tIns="163204" rIns="163204" bIns="163204" numCol="1" spcCol="1270" anchor="ctr" anchorCtr="0">
          <a:noAutofit/>
        </a:bodyPr>
        <a:lstStyle/>
        <a:p>
          <a:pPr marL="0" lvl="0" indent="0" algn="ctr" defTabSz="977900">
            <a:lnSpc>
              <a:spcPct val="90000"/>
            </a:lnSpc>
            <a:spcBef>
              <a:spcPct val="0"/>
            </a:spcBef>
            <a:spcAft>
              <a:spcPct val="35000"/>
            </a:spcAft>
            <a:buNone/>
          </a:pPr>
          <a:r>
            <a:rPr lang="en-US" sz="2200" kern="1200"/>
            <a:t>Be</a:t>
          </a:r>
        </a:p>
      </dsp:txBody>
      <dsp:txXfrm>
        <a:off x="4352281" y="776154"/>
        <a:ext cx="2065295" cy="619588"/>
      </dsp:txXfrm>
    </dsp:sp>
    <dsp:sp modelId="{1D8D20BA-9E23-4996-BAB5-2C13125B5E0F}">
      <dsp:nvSpPr>
        <dsp:cNvPr id="0" name=""/>
        <dsp:cNvSpPr/>
      </dsp:nvSpPr>
      <dsp:spPr>
        <a:xfrm>
          <a:off x="4352281" y="1395743"/>
          <a:ext cx="2065295" cy="17088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4005" tIns="204005" rIns="204005" bIns="204005" numCol="1" spcCol="1270" anchor="t" anchorCtr="0">
          <a:noAutofit/>
        </a:bodyPr>
        <a:lstStyle/>
        <a:p>
          <a:pPr marL="0" lvl="0" indent="0" algn="l" defTabSz="755650">
            <a:lnSpc>
              <a:spcPct val="90000"/>
            </a:lnSpc>
            <a:spcBef>
              <a:spcPct val="0"/>
            </a:spcBef>
            <a:spcAft>
              <a:spcPct val="35000"/>
            </a:spcAft>
            <a:buNone/>
          </a:pPr>
          <a:r>
            <a:rPr lang="en-US" sz="1700" kern="1200"/>
            <a:t>🚫 Be mindful of where you're using secrets</a:t>
          </a:r>
        </a:p>
      </dsp:txBody>
      <dsp:txXfrm>
        <a:off x="4352281" y="1395743"/>
        <a:ext cx="2065295" cy="1708875"/>
      </dsp:txXfrm>
    </dsp:sp>
    <dsp:sp modelId="{3DB9B2A6-2F16-4896-9C6E-DC8436818FA3}">
      <dsp:nvSpPr>
        <dsp:cNvPr id="0" name=""/>
        <dsp:cNvSpPr/>
      </dsp:nvSpPr>
      <dsp:spPr>
        <a:xfrm>
          <a:off x="6525470" y="776154"/>
          <a:ext cx="2065295" cy="61958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04" tIns="163204" rIns="163204" bIns="163204" numCol="1" spcCol="1270" anchor="ctr" anchorCtr="0">
          <a:noAutofit/>
        </a:bodyPr>
        <a:lstStyle/>
        <a:p>
          <a:pPr marL="0" lvl="0" indent="0" algn="ctr" defTabSz="977900">
            <a:lnSpc>
              <a:spcPct val="90000"/>
            </a:lnSpc>
            <a:spcBef>
              <a:spcPct val="0"/>
            </a:spcBef>
            <a:spcAft>
              <a:spcPct val="35000"/>
            </a:spcAft>
            <a:buNone/>
          </a:pPr>
          <a:r>
            <a:rPr lang="en-US" sz="2200" kern="1200"/>
            <a:t>Keep</a:t>
          </a:r>
        </a:p>
      </dsp:txBody>
      <dsp:txXfrm>
        <a:off x="6525470" y="776154"/>
        <a:ext cx="2065295" cy="619588"/>
      </dsp:txXfrm>
    </dsp:sp>
    <dsp:sp modelId="{4B01CC25-E64D-401B-A218-7D23DE005FDE}">
      <dsp:nvSpPr>
        <dsp:cNvPr id="0" name=""/>
        <dsp:cNvSpPr/>
      </dsp:nvSpPr>
      <dsp:spPr>
        <a:xfrm>
          <a:off x="6525470" y="1395743"/>
          <a:ext cx="2065295" cy="17088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4005" tIns="204005" rIns="204005" bIns="204005" numCol="1" spcCol="1270" anchor="t" anchorCtr="0">
          <a:noAutofit/>
        </a:bodyPr>
        <a:lstStyle/>
        <a:p>
          <a:pPr marL="0" lvl="0" indent="0" algn="l" defTabSz="755650">
            <a:lnSpc>
              <a:spcPct val="90000"/>
            </a:lnSpc>
            <a:spcBef>
              <a:spcPct val="0"/>
            </a:spcBef>
            <a:spcAft>
              <a:spcPct val="35000"/>
            </a:spcAft>
            <a:buNone/>
          </a:pPr>
          <a:r>
            <a:rPr lang="en-US" sz="1700" kern="1200"/>
            <a:t>🥘 Keep your secrets safe and sound, just like your grandma's secret recipe!</a:t>
          </a:r>
        </a:p>
      </dsp:txBody>
      <dsp:txXfrm>
        <a:off x="6525470" y="1395743"/>
        <a:ext cx="2065295" cy="1708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D22A2-790D-4AF5-ADF4-C96E0095699F}">
      <dsp:nvSpPr>
        <dsp:cNvPr id="0" name=""/>
        <dsp:cNvSpPr/>
      </dsp:nvSpPr>
      <dsp:spPr>
        <a:xfrm>
          <a:off x="720834" y="86825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EAE11A-83E3-4B25-B807-736044CA0F3B}">
      <dsp:nvSpPr>
        <dsp:cNvPr id="0" name=""/>
        <dsp:cNvSpPr/>
      </dsp:nvSpPr>
      <dsp:spPr>
        <a:xfrm>
          <a:off x="225834" y="2000014"/>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If your secrets are not working properly, first double-check that they are properly configured and referenced in your workflow.</a:t>
          </a:r>
          <a:endParaRPr lang="en-US" sz="1100" kern="1200"/>
        </a:p>
      </dsp:txBody>
      <dsp:txXfrm>
        <a:off x="225834" y="2000014"/>
        <a:ext cx="1800000" cy="1012500"/>
      </dsp:txXfrm>
    </dsp:sp>
    <dsp:sp modelId="{D1F65E49-1F54-42BE-BF73-3EE456420525}">
      <dsp:nvSpPr>
        <dsp:cNvPr id="0" name=""/>
        <dsp:cNvSpPr/>
      </dsp:nvSpPr>
      <dsp:spPr>
        <a:xfrm>
          <a:off x="2835834" y="86825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281F1-EC2E-43D6-97AC-747F99592C11}">
      <dsp:nvSpPr>
        <dsp:cNvPr id="0" name=""/>
        <dsp:cNvSpPr/>
      </dsp:nvSpPr>
      <dsp:spPr>
        <a:xfrm>
          <a:off x="2340834" y="2000014"/>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If that doesn't work, ensure that you have the correct permissions and access to the repository.</a:t>
          </a:r>
          <a:endParaRPr lang="en-US" sz="1100" kern="1200"/>
        </a:p>
      </dsp:txBody>
      <dsp:txXfrm>
        <a:off x="2340834" y="2000014"/>
        <a:ext cx="1800000" cy="1012500"/>
      </dsp:txXfrm>
    </dsp:sp>
    <dsp:sp modelId="{3FC82EDE-9173-4007-B916-AE388364B28B}">
      <dsp:nvSpPr>
        <dsp:cNvPr id="0" name=""/>
        <dsp:cNvSpPr/>
      </dsp:nvSpPr>
      <dsp:spPr>
        <a:xfrm>
          <a:off x="4950834" y="86825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FFB60-3888-4E8D-9C1F-C9487C3D7DB8}">
      <dsp:nvSpPr>
        <dsp:cNvPr id="0" name=""/>
        <dsp:cNvSpPr/>
      </dsp:nvSpPr>
      <dsp:spPr>
        <a:xfrm>
          <a:off x="4455834" y="2000014"/>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If you still encounter issues, consult the GitHub Actions documentation or reach out to the support team for help.</a:t>
          </a:r>
          <a:endParaRPr lang="en-US" sz="1100" kern="1200"/>
        </a:p>
      </dsp:txBody>
      <dsp:txXfrm>
        <a:off x="4455834" y="2000014"/>
        <a:ext cx="1800000" cy="1012500"/>
      </dsp:txXfrm>
    </dsp:sp>
    <dsp:sp modelId="{CE74EAD1-9FEA-43BC-8E34-6B4317AFD949}">
      <dsp:nvSpPr>
        <dsp:cNvPr id="0" name=""/>
        <dsp:cNvSpPr/>
      </dsp:nvSpPr>
      <dsp:spPr>
        <a:xfrm>
          <a:off x="7065834" y="86825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6F65E-69BF-4C74-BA61-CB560BC03550}">
      <dsp:nvSpPr>
        <dsp:cNvPr id="0" name=""/>
        <dsp:cNvSpPr/>
      </dsp:nvSpPr>
      <dsp:spPr>
        <a:xfrm>
          <a:off x="6570834" y="2000014"/>
          <a:ext cx="18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 Always use secrets responsibly and follow best practices to keep your workflows and codebase secure from unauthorized access.</a:t>
          </a:r>
          <a:endParaRPr lang="en-US" sz="1100" kern="1200"/>
        </a:p>
      </dsp:txBody>
      <dsp:txXfrm>
        <a:off x="6570834" y="2000014"/>
        <a:ext cx="1800000" cy="101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4A602-F273-49D0-89D4-A91717FD92D3}">
      <dsp:nvSpPr>
        <dsp:cNvPr id="0" name=""/>
        <dsp:cNvSpPr/>
      </dsp:nvSpPr>
      <dsp:spPr>
        <a:xfrm>
          <a:off x="0" y="102091"/>
          <a:ext cx="8596668" cy="696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Secrets are important for securing sensitive information in your workflows in GitHub Actions.</a:t>
          </a:r>
        </a:p>
      </dsp:txBody>
      <dsp:txXfrm>
        <a:off x="33983" y="136074"/>
        <a:ext cx="8528702" cy="628183"/>
      </dsp:txXfrm>
    </dsp:sp>
    <dsp:sp modelId="{8A58F04F-040C-4B4D-87D2-F58D15E9D4D9}">
      <dsp:nvSpPr>
        <dsp:cNvPr id="0" name=""/>
        <dsp:cNvSpPr/>
      </dsp:nvSpPr>
      <dsp:spPr>
        <a:xfrm>
          <a:off x="0" y="847201"/>
          <a:ext cx="8596668" cy="696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They're encrypted and only authorized users can access them, ensuring they remain safe and secure.</a:t>
          </a:r>
        </a:p>
      </dsp:txBody>
      <dsp:txXfrm>
        <a:off x="33983" y="881184"/>
        <a:ext cx="8528702" cy="628183"/>
      </dsp:txXfrm>
    </dsp:sp>
    <dsp:sp modelId="{1A551B80-E976-4AEB-95F7-9EC63141936E}">
      <dsp:nvSpPr>
        <dsp:cNvPr id="0" name=""/>
        <dsp:cNvSpPr/>
      </dsp:nvSpPr>
      <dsp:spPr>
        <a:xfrm>
          <a:off x="0" y="1592311"/>
          <a:ext cx="8596668" cy="696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To make the most out of secrets, it's important to follow best practices and troubleshoot any issues.</a:t>
          </a:r>
        </a:p>
      </dsp:txBody>
      <dsp:txXfrm>
        <a:off x="33983" y="1626294"/>
        <a:ext cx="8528702" cy="628183"/>
      </dsp:txXfrm>
    </dsp:sp>
    <dsp:sp modelId="{1FB598BA-C20B-4E0A-B59D-5EEECBE01294}">
      <dsp:nvSpPr>
        <dsp:cNvPr id="0" name=""/>
        <dsp:cNvSpPr/>
      </dsp:nvSpPr>
      <dsp:spPr>
        <a:xfrm>
          <a:off x="0" y="2337421"/>
          <a:ext cx="8596668" cy="696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In software development, security should always come first, and secrets are a significant step towards that.</a:t>
          </a:r>
        </a:p>
      </dsp:txBody>
      <dsp:txXfrm>
        <a:off x="33983" y="2371404"/>
        <a:ext cx="8528702" cy="628183"/>
      </dsp:txXfrm>
    </dsp:sp>
    <dsp:sp modelId="{53A0C931-3D36-421A-842B-D6AFCD2AE70B}">
      <dsp:nvSpPr>
        <dsp:cNvPr id="0" name=""/>
        <dsp:cNvSpPr/>
      </dsp:nvSpPr>
      <dsp:spPr>
        <a:xfrm>
          <a:off x="0" y="3082531"/>
          <a:ext cx="8596668" cy="696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Let's be responsible developers and use secrets wisely to keep our workflows secure.</a:t>
          </a:r>
        </a:p>
      </dsp:txBody>
      <dsp:txXfrm>
        <a:off x="33983" y="3116514"/>
        <a:ext cx="8528702" cy="6281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09E32-1A5B-4E39-986E-18C772AA3D2C}"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6E04E-D923-4159-B8D8-40C3D376292D}" type="slidenum">
              <a:rPr lang="en-US" smtClean="0"/>
              <a:t>‹#›</a:t>
            </a:fld>
            <a:endParaRPr lang="en-US"/>
          </a:p>
        </p:txBody>
      </p:sp>
    </p:spTree>
    <p:extLst>
      <p:ext uri="{BB962C8B-B14F-4D97-AF65-F5344CB8AC3E}">
        <p14:creationId xmlns:p14="http://schemas.microsoft.com/office/powerpoint/2010/main" val="317385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1</a:t>
            </a:fld>
            <a:endParaRPr lang="en-US"/>
          </a:p>
        </p:txBody>
      </p:sp>
    </p:spTree>
    <p:extLst>
      <p:ext uri="{BB962C8B-B14F-4D97-AF65-F5344CB8AC3E}">
        <p14:creationId xmlns:p14="http://schemas.microsoft.com/office/powerpoint/2010/main" val="334176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 Let me break it down for you in a way that even your grandma will understand. You know how you have some secrets that you keep locked up tight, like the secret recipe for your famous apple pie that you only share with your closest family members? Well, in GitHub Actions, we have secrets too, but instead of apple pie recipes, we keep things like API keys, access tokens, and passwords under lock and key. </a:t>
            </a:r>
            <a:endParaRPr lang="tr-TR" b="0" i="0" dirty="0">
              <a:solidFill>
                <a:srgbClr val="D1D5DB"/>
              </a:solidFill>
              <a:effectLst/>
              <a:latin typeface="Söhne"/>
            </a:endParaRPr>
          </a:p>
          <a:p>
            <a:pPr algn="l"/>
            <a:r>
              <a:rPr lang="en-US" b="0" i="0" dirty="0">
                <a:solidFill>
                  <a:srgbClr val="D1D5DB"/>
                </a:solidFill>
                <a:effectLst/>
                <a:latin typeface="Söhne"/>
              </a:rPr>
              <a:t>🤫 Secrets are important in GitHub Actions because they allow us to store sensitive information that our workflows need to access, without exposing them to the public. Think of it like having a secret vault that only authorized personnel can access. It keeps our secrets safe and ensures that they don't fall into the wrong hands. </a:t>
            </a:r>
            <a:endParaRPr lang="tr-TR" b="0" i="0" dirty="0">
              <a:solidFill>
                <a:srgbClr val="D1D5DB"/>
              </a:solidFill>
              <a:effectLst/>
              <a:latin typeface="Söhne"/>
            </a:endParaRPr>
          </a:p>
          <a:p>
            <a:pPr algn="l"/>
            <a:r>
              <a:rPr lang="en-US" b="0" i="0" dirty="0">
                <a:solidFill>
                  <a:srgbClr val="D1D5DB"/>
                </a:solidFill>
                <a:effectLst/>
                <a:latin typeface="Söhne"/>
              </a:rPr>
              <a:t>🔐 So, if you're working on a project that requires you to use sensitive information like passwords or API keys, it's important to use secrets in your GitHub Actions workflows to keep them secure. Because just like your grandma's apple pie recipe, some things are just too valuable to be shared with the world.</a:t>
            </a:r>
            <a:endParaRPr lang="tr-TR"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1766E04E-D923-4159-B8D8-40C3D376292D}" type="slidenum">
              <a:rPr lang="en-US" smtClean="0"/>
              <a:t>2</a:t>
            </a:fld>
            <a:endParaRPr lang="en-US"/>
          </a:p>
        </p:txBody>
      </p:sp>
    </p:spTree>
    <p:extLst>
      <p:ext uri="{BB962C8B-B14F-4D97-AF65-F5344CB8AC3E}">
        <p14:creationId xmlns:p14="http://schemas.microsoft.com/office/powerpoint/2010/main" val="369542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So, you've learned what secrets are and how important they are in GitHub Actions. Now, let's talk about how to create secrets and keep them safe.</a:t>
            </a:r>
          </a:p>
          <a:p>
            <a:pPr algn="l"/>
            <a:r>
              <a:rPr lang="en-US" b="0" i="0" dirty="0">
                <a:solidFill>
                  <a:srgbClr val="D1D5DB"/>
                </a:solidFill>
                <a:effectLst/>
                <a:latin typeface="Söhne"/>
              </a:rPr>
              <a:t>Think of secrets like a treasure chest. You don't want just anyone to have access to it, so you lock it up with a key that only you and trusted individuals have. Similarly, when you create a secret in your GitHub repository, you are essentially locking up sensitive information that only you and your authorized collaborators can access.</a:t>
            </a:r>
          </a:p>
          <a:p>
            <a:pPr algn="l"/>
            <a:r>
              <a:rPr lang="en-US" b="0" i="0" dirty="0">
                <a:solidFill>
                  <a:srgbClr val="D1D5DB"/>
                </a:solidFill>
                <a:effectLst/>
                <a:latin typeface="Söhne"/>
              </a:rPr>
              <a:t>Creating a secret is easy! You can do it right from your repository's settings. Just think of it like you're adding a new item to your treasure chest. Once you add the secret, it is encrypted and stored securely, so you don't have to worry about anyone snooping around in your treasure chest.</a:t>
            </a:r>
          </a:p>
          <a:p>
            <a:pPr algn="l"/>
            <a:r>
              <a:rPr lang="en-US" b="0" i="0" dirty="0">
                <a:solidFill>
                  <a:srgbClr val="D1D5DB"/>
                </a:solidFill>
                <a:effectLst/>
                <a:latin typeface="Söhne"/>
              </a:rPr>
              <a:t>And remember, just like you wouldn't give your treasure chest key to just anyone, you should only grant access to your repository secrets to those who need it. By doing so, you can ensure that your secrets remain safe and secure.</a:t>
            </a:r>
          </a:p>
          <a:p>
            <a:pPr algn="l"/>
            <a:r>
              <a:rPr lang="en-US" b="0" i="0" dirty="0">
                <a:solidFill>
                  <a:srgbClr val="D1D5DB"/>
                </a:solidFill>
                <a:effectLst/>
                <a:latin typeface="Söhne"/>
              </a:rPr>
              <a:t>So, go ahead and add those secrets to your repository, and lock them up tight like the valuable treasure they are!</a:t>
            </a:r>
          </a:p>
          <a:p>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3</a:t>
            </a:fld>
            <a:endParaRPr lang="en-US"/>
          </a:p>
        </p:txBody>
      </p:sp>
    </p:spTree>
    <p:extLst>
      <p:ext uri="{BB962C8B-B14F-4D97-AF65-F5344CB8AC3E}">
        <p14:creationId xmlns:p14="http://schemas.microsoft.com/office/powerpoint/2010/main" val="271359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So, you've created your secret and now you want to access it in your workflow? Well, no worries, it's easier than you might think! You can access your secrets using the secrets context, which is a secure way to store and access sensitive information like API keys, usernames, and passwords.</a:t>
            </a:r>
          </a:p>
          <a:p>
            <a:pPr algn="l"/>
            <a:r>
              <a:rPr lang="en-US" b="0" i="0" dirty="0">
                <a:solidFill>
                  <a:srgbClr val="D1D5DB"/>
                </a:solidFill>
                <a:effectLst/>
                <a:latin typeface="Söhne"/>
              </a:rPr>
              <a:t>Now, once you've created your secrets, you can simply reference them in your workflow file using the ${{ </a:t>
            </a:r>
            <a:r>
              <a:rPr lang="en-US" b="0" i="0" dirty="0" err="1">
                <a:solidFill>
                  <a:srgbClr val="D1D5DB"/>
                </a:solidFill>
                <a:effectLst/>
                <a:latin typeface="Söhne"/>
              </a:rPr>
              <a:t>secrets.SECRET_NAME</a:t>
            </a:r>
            <a:r>
              <a:rPr lang="en-US" b="0" i="0" dirty="0">
                <a:solidFill>
                  <a:srgbClr val="D1D5DB"/>
                </a:solidFill>
                <a:effectLst/>
                <a:latin typeface="Söhne"/>
              </a:rPr>
              <a:t> }} syntax. The secrets context will inject your secrets into the environment variables of the runner, making them available to your workflow.</a:t>
            </a:r>
          </a:p>
          <a:p>
            <a:pPr algn="l"/>
            <a:r>
              <a:rPr lang="en-US" b="0" i="0" dirty="0">
                <a:solidFill>
                  <a:srgbClr val="D1D5DB"/>
                </a:solidFill>
                <a:effectLst/>
                <a:latin typeface="Söhne"/>
              </a:rPr>
              <a:t>It's like having a hidden stash of candy that only you know about. You can access it whenever you need it, but no one else can steal it from you! So go ahead and use those secrets to securely access your resources and keep your sensitive information safe from prying eyes.</a:t>
            </a:r>
          </a:p>
          <a:p>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4</a:t>
            </a:fld>
            <a:endParaRPr lang="en-US"/>
          </a:p>
        </p:txBody>
      </p:sp>
    </p:spTree>
    <p:extLst>
      <p:ext uri="{BB962C8B-B14F-4D97-AF65-F5344CB8AC3E}">
        <p14:creationId xmlns:p14="http://schemas.microsoft.com/office/powerpoint/2010/main" val="356384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Hey there folks! Now that we know how to create and access secrets, it's important to keep some best practices in mind when using them. Firstly, never ever store your secrets in plain text. It's like leaving your diary open for anyone to read! Secondly, restrict access to your secrets on a need-to-know basis. Just like how your ATM pin is only known to you (or at least it should be!), you should only give access to secrets to those who really need them. Finally, be mindful of where you're using secrets. Just like how you wouldn't give your house keys to a stranger, you shouldn't use secrets in untrusted workflows or third-party actions. By following these best practices, you can ensure that your secrets remain safe and sound, just like your grandma's secret recipe!</a:t>
            </a:r>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5</a:t>
            </a:fld>
            <a:endParaRPr lang="en-US"/>
          </a:p>
        </p:txBody>
      </p:sp>
    </p:spTree>
    <p:extLst>
      <p:ext uri="{BB962C8B-B14F-4D97-AF65-F5344CB8AC3E}">
        <p14:creationId xmlns:p14="http://schemas.microsoft.com/office/powerpoint/2010/main" val="1480451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0" i="0" dirty="0">
                <a:solidFill>
                  <a:srgbClr val="ECECF1"/>
                </a:solidFill>
                <a:effectLst/>
                <a:latin typeface="Söhne"/>
              </a:rPr>
              <a:t>Le</a:t>
            </a:r>
            <a:r>
              <a:rPr lang="en-US" b="0" i="0" dirty="0">
                <a:solidFill>
                  <a:srgbClr val="ECECF1"/>
                </a:solidFill>
                <a:effectLst/>
                <a:latin typeface="Söhne"/>
              </a:rPr>
              <a:t>t's talk about what to do when secrets just aren't behaving as they should be. First and foremost, always double-check that your secrets are properly configured and that you've correctly referenced them in your workflow. It's easy to make a typo or forget a character here and there, so make sure everything is correct and properly formatted. If your secrets are still not working, it's possible that you may not have the correct permissions or access to the repository in question. Check to make sure you have the proper permissions and that you're using the correct token or credentials to access the repository. If all else fails, don't hesitate to consult the GitHub Actions documentation or reach out to the GitHub support team for further assistance. They're always happy to help resolve any issues you may encounter with secrets or any other aspect of GitHub Actions. Remember, secrets are an important security feature of GitHub Actions and should always be used responsibly and in accordance with best practices. With the right approach and attention to detail, secrets can help keep your workflows and codebase secure and protected from unauthorized access.</a:t>
            </a:r>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6</a:t>
            </a:fld>
            <a:endParaRPr lang="en-US"/>
          </a:p>
        </p:txBody>
      </p:sp>
    </p:spTree>
    <p:extLst>
      <p:ext uri="{BB962C8B-B14F-4D97-AF65-F5344CB8AC3E}">
        <p14:creationId xmlns:p14="http://schemas.microsoft.com/office/powerpoint/2010/main" val="318449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Well, folks, that's all about using secrets in GitHub Actions. To recap, secrets are an essential tool for securing sensitive information in your workflows. They're encrypted, and only authorized users can access them.</a:t>
            </a:r>
          </a:p>
          <a:p>
            <a:pPr algn="l"/>
            <a:r>
              <a:rPr lang="en-US" b="0" i="0" dirty="0">
                <a:solidFill>
                  <a:srgbClr val="D1D5DB"/>
                </a:solidFill>
                <a:effectLst/>
                <a:latin typeface="Söhne"/>
              </a:rPr>
              <a:t>To make the most out of secrets, it's important to follow best practices such as not storing them in plaintext and restricting access on a need-to-know basis. Also, if you face any issues with your secrets, make sure to troubleshoot them properly.</a:t>
            </a:r>
          </a:p>
          <a:p>
            <a:pPr algn="l"/>
            <a:r>
              <a:rPr lang="en-US" b="0" i="0" dirty="0">
                <a:solidFill>
                  <a:srgbClr val="D1D5DB"/>
                </a:solidFill>
                <a:effectLst/>
                <a:latin typeface="Söhne"/>
              </a:rPr>
              <a:t>Remember, in the world of software development, security should always come first. By using secrets, you're taking a significant step towards keeping your workflows secure.</a:t>
            </a:r>
          </a:p>
          <a:p>
            <a:pPr algn="l"/>
            <a:r>
              <a:rPr lang="en-US" b="0" i="0" dirty="0">
                <a:solidFill>
                  <a:srgbClr val="D1D5DB"/>
                </a:solidFill>
                <a:effectLst/>
                <a:latin typeface="Söhne"/>
              </a:rPr>
              <a:t>So, let's be responsible developers, and let's use secrets wisely!</a:t>
            </a:r>
          </a:p>
          <a:p>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7</a:t>
            </a:fld>
            <a:endParaRPr lang="en-US"/>
          </a:p>
        </p:txBody>
      </p:sp>
    </p:spTree>
    <p:extLst>
      <p:ext uri="{BB962C8B-B14F-4D97-AF65-F5344CB8AC3E}">
        <p14:creationId xmlns:p14="http://schemas.microsoft.com/office/powerpoint/2010/main" val="10918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66E04E-D923-4159-B8D8-40C3D376292D}" type="slidenum">
              <a:rPr lang="en-US" smtClean="0"/>
              <a:t>8</a:t>
            </a:fld>
            <a:endParaRPr lang="en-US"/>
          </a:p>
        </p:txBody>
      </p:sp>
    </p:spTree>
    <p:extLst>
      <p:ext uri="{BB962C8B-B14F-4D97-AF65-F5344CB8AC3E}">
        <p14:creationId xmlns:p14="http://schemas.microsoft.com/office/powerpoint/2010/main" val="409414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282700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17021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342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71449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995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2004758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1910719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22389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154805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2B96-1AF3-44DD-A2DE-5F0CC5B5C544}"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6389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B2B96-1AF3-44DD-A2DE-5F0CC5B5C54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28892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B2B96-1AF3-44DD-A2DE-5F0CC5B5C544}"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60267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B2B96-1AF3-44DD-A2DE-5F0CC5B5C544}"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5152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B2B96-1AF3-44DD-A2DE-5F0CC5B5C544}"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120798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B2B96-1AF3-44DD-A2DE-5F0CC5B5C54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366220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B2B96-1AF3-44DD-A2DE-5F0CC5B5C544}"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3CE28-AC8C-4930-A13C-FDA9D5781C86}" type="slidenum">
              <a:rPr lang="en-US" smtClean="0"/>
              <a:t>‹#›</a:t>
            </a:fld>
            <a:endParaRPr lang="en-US"/>
          </a:p>
        </p:txBody>
      </p:sp>
    </p:spTree>
    <p:extLst>
      <p:ext uri="{BB962C8B-B14F-4D97-AF65-F5344CB8AC3E}">
        <p14:creationId xmlns:p14="http://schemas.microsoft.com/office/powerpoint/2010/main" val="64543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B2B96-1AF3-44DD-A2DE-5F0CC5B5C544}" type="datetimeFigureOut">
              <a:rPr lang="en-US" smtClean="0"/>
              <a:t>3/12/2023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E3CE28-AC8C-4930-A13C-FDA9D5781C86}" type="slidenum">
              <a:rPr lang="en-US" smtClean="0"/>
              <a:t>‹#›</a:t>
            </a:fld>
            <a:endParaRPr lang="en-US"/>
          </a:p>
        </p:txBody>
      </p:sp>
    </p:spTree>
    <p:extLst>
      <p:ext uri="{BB962C8B-B14F-4D97-AF65-F5344CB8AC3E}">
        <p14:creationId xmlns:p14="http://schemas.microsoft.com/office/powerpoint/2010/main" val="2804550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actions/reference/encrypted-secre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orgs/community/discussions/categories/code-security" TargetMode="External"/><Relationship Id="rId4" Type="http://schemas.openxmlformats.org/officeDocument/2006/relationships/hyperlink" Target="https://github.blog/2020-08-03-github-actions-improvements-for-fork-and-pull-request-workflows/#secrets-are-now-properly-encrypted-for-f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9" name="Straight Connector 3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0" name="Rectangle 4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CC13F79-997F-4165-54D4-ED55D5A9E996}"/>
              </a:ext>
            </a:extLst>
          </p:cNvPr>
          <p:cNvSpPr>
            <a:spLocks noGrp="1"/>
          </p:cNvSpPr>
          <p:nvPr>
            <p:ph type="ctrTitle"/>
          </p:nvPr>
        </p:nvSpPr>
        <p:spPr>
          <a:xfrm>
            <a:off x="673754" y="643467"/>
            <a:ext cx="4203045" cy="1375608"/>
          </a:xfrm>
        </p:spPr>
        <p:txBody>
          <a:bodyPr vert="horz" lIns="91440" tIns="45720" rIns="91440" bIns="45720" rtlCol="0" anchor="ctr">
            <a:normAutofit/>
          </a:bodyPr>
          <a:lstStyle/>
          <a:p>
            <a:pPr algn="l"/>
            <a:r>
              <a:rPr lang="en-US" sz="3600">
                <a:solidFill>
                  <a:schemeClr val="bg1"/>
                </a:solidFill>
              </a:rPr>
              <a:t>Using Secrets</a:t>
            </a:r>
          </a:p>
        </p:txBody>
      </p:sp>
      <p:sp>
        <p:nvSpPr>
          <p:cNvPr id="4" name="Rectangle 1">
            <a:extLst>
              <a:ext uri="{FF2B5EF4-FFF2-40B4-BE49-F238E27FC236}">
                <a16:creationId xmlns:a16="http://schemas.microsoft.com/office/drawing/2014/main" id="{4A69A964-B819-EACC-AEB8-BE5192D9B866}"/>
              </a:ext>
            </a:extLst>
          </p:cNvPr>
          <p:cNvSpPr>
            <a:spLocks noGrp="1" noChangeArrowheads="1"/>
          </p:cNvSpPr>
          <p:nvPr>
            <p:ph type="subTitle" idx="1"/>
          </p:nvPr>
        </p:nvSpPr>
        <p:spPr bwMode="auto">
          <a:xfrm>
            <a:off x="673754" y="2160590"/>
            <a:ext cx="3973943" cy="344011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Introduction</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Creating Secrets</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Accessing Secrets</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Best Practices for Using Secrets</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Troubleshooting Secrets</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Conclusion</a:t>
            </a:r>
          </a:p>
          <a:p>
            <a:pPr marL="0" marR="0" lvl="0" indent="0" algn="l" fontAlgn="base">
              <a:buFont typeface="Wingdings 3" charset="2"/>
              <a:buChar char=""/>
              <a:tabLst/>
            </a:pPr>
            <a:r>
              <a:rPr kumimoji="0" lang="en-US" altLang="en-US" b="0" i="0" u="none" strike="noStrike" cap="none" normalizeH="0" baseline="0" dirty="0">
                <a:ln>
                  <a:noFill/>
                </a:ln>
                <a:solidFill>
                  <a:schemeClr val="bg1"/>
                </a:solidFill>
                <a:effectLst/>
              </a:rPr>
              <a:t>📚 Additional Resources</a:t>
            </a:r>
          </a:p>
        </p:txBody>
      </p:sp>
      <p:pic>
        <p:nvPicPr>
          <p:cNvPr id="7" name="Graphic 6" descr="Key">
            <a:extLst>
              <a:ext uri="{FF2B5EF4-FFF2-40B4-BE49-F238E27FC236}">
                <a16:creationId xmlns:a16="http://schemas.microsoft.com/office/drawing/2014/main" id="{E532F41A-6DD9-5C07-32D6-ECBA45E2A0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17616" y="972608"/>
            <a:ext cx="4900269" cy="4900269"/>
          </a:xfrm>
          <a:prstGeom prst="rect">
            <a:avLst/>
          </a:prstGeom>
        </p:spPr>
      </p:pic>
      <p:sp>
        <p:nvSpPr>
          <p:cNvPr id="56" name="Isosceles Triangle 5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4739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ABA3-163E-7583-B9AD-8FABAD179931}"/>
              </a:ext>
            </a:extLst>
          </p:cNvPr>
          <p:cNvSpPr>
            <a:spLocks noGrp="1"/>
          </p:cNvSpPr>
          <p:nvPr>
            <p:ph type="title"/>
          </p:nvPr>
        </p:nvSpPr>
        <p:spPr/>
        <p:txBody>
          <a:bodyPr/>
          <a:lstStyle/>
          <a:p>
            <a:r>
              <a:rPr kumimoji="0" lang="en-US" altLang="en-US" b="0" i="0" u="none" strike="noStrike" cap="none" normalizeH="0" baseline="0">
                <a:ln>
                  <a:noFill/>
                </a:ln>
                <a:solidFill>
                  <a:schemeClr val="accent2"/>
                </a:solidFill>
                <a:effectLst/>
              </a:rPr>
              <a:t>📝 Introduction</a:t>
            </a:r>
            <a:endParaRPr lang="en-US" dirty="0">
              <a:solidFill>
                <a:schemeClr val="accent2"/>
              </a:solidFill>
            </a:endParaRPr>
          </a:p>
        </p:txBody>
      </p:sp>
      <p:graphicFrame>
        <p:nvGraphicFramePr>
          <p:cNvPr id="5" name="Content Placeholder 2">
            <a:extLst>
              <a:ext uri="{FF2B5EF4-FFF2-40B4-BE49-F238E27FC236}">
                <a16:creationId xmlns:a16="http://schemas.microsoft.com/office/drawing/2014/main" id="{947CE000-834D-DAEB-81EE-84AE15B1901F}"/>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59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A0AFDE5-24FA-4124-0B29-6CE4292DACA6}"/>
              </a:ext>
            </a:extLst>
          </p:cNvPr>
          <p:cNvSpPr>
            <a:spLocks noGrp="1"/>
          </p:cNvSpPr>
          <p:nvPr>
            <p:ph type="title"/>
          </p:nvPr>
        </p:nvSpPr>
        <p:spPr>
          <a:xfrm>
            <a:off x="643467" y="816638"/>
            <a:ext cx="3367359" cy="5224724"/>
          </a:xfrm>
        </p:spPr>
        <p:txBody>
          <a:bodyPr anchor="ctr">
            <a:normAutofit/>
          </a:bodyPr>
          <a:lstStyle/>
          <a:p>
            <a:r>
              <a:rPr kumimoji="0" lang="en-US" altLang="en-US" b="0" i="0" u="none" strike="noStrike" cap="none" normalizeH="0" baseline="0">
                <a:ln>
                  <a:noFill/>
                </a:ln>
                <a:effectLst/>
              </a:rPr>
              <a:t>🔒 Creating Secrets</a:t>
            </a:r>
            <a:endParaRPr lang="en-US"/>
          </a:p>
        </p:txBody>
      </p:sp>
      <p:sp>
        <p:nvSpPr>
          <p:cNvPr id="3" name="Content Placeholder 2">
            <a:extLst>
              <a:ext uri="{FF2B5EF4-FFF2-40B4-BE49-F238E27FC236}">
                <a16:creationId xmlns:a16="http://schemas.microsoft.com/office/drawing/2014/main" id="{A0C51F7D-75A9-FAD6-B32C-538244B9D68E}"/>
              </a:ext>
            </a:extLst>
          </p:cNvPr>
          <p:cNvSpPr>
            <a:spLocks noGrp="1"/>
          </p:cNvSpPr>
          <p:nvPr>
            <p:ph idx="1"/>
          </p:nvPr>
        </p:nvSpPr>
        <p:spPr>
          <a:xfrm>
            <a:off x="4654295" y="816638"/>
            <a:ext cx="4619706" cy="5224724"/>
          </a:xfrm>
        </p:spPr>
        <p:txBody>
          <a:bodyPr anchor="ctr">
            <a:normAutofit/>
          </a:bodyPr>
          <a:lstStyle/>
          <a:p>
            <a:r>
              <a:rPr lang="en-US" b="0" i="0" dirty="0">
                <a:effectLst/>
                <a:latin typeface="Söhne"/>
              </a:rPr>
              <a:t>🔒Creating a secret in GitHub Actions is like locking up sensitive information in a treasure chest</a:t>
            </a:r>
            <a:endParaRPr lang="tr-TR" b="0" i="0" dirty="0">
              <a:effectLst/>
              <a:latin typeface="Söhne"/>
            </a:endParaRPr>
          </a:p>
          <a:p>
            <a:r>
              <a:rPr lang="en-US" b="0" i="0" dirty="0">
                <a:effectLst/>
                <a:latin typeface="Söhne"/>
              </a:rPr>
              <a:t> 🔑Secrets can only be accessed by authorized collaborators who have the key </a:t>
            </a:r>
            <a:endParaRPr lang="tr-TR" b="0" i="0" dirty="0">
              <a:effectLst/>
              <a:latin typeface="Söhne"/>
            </a:endParaRPr>
          </a:p>
          <a:p>
            <a:r>
              <a:rPr lang="en-US" b="0" i="0" dirty="0">
                <a:effectLst/>
                <a:latin typeface="Söhne"/>
              </a:rPr>
              <a:t>🔧Creating a secret is easy and can be done right from the repository settings </a:t>
            </a:r>
            <a:endParaRPr lang="tr-TR" b="0" i="0" dirty="0">
              <a:effectLst/>
              <a:latin typeface="Söhne"/>
            </a:endParaRPr>
          </a:p>
          <a:p>
            <a:r>
              <a:rPr lang="en-US" b="0" i="0" dirty="0">
                <a:effectLst/>
                <a:latin typeface="Söhne"/>
              </a:rPr>
              <a:t>🗝️Once added, secrets are encrypted and stored securely to prevent snooping</a:t>
            </a:r>
            <a:endParaRPr lang="tr-TR" b="0" i="0" dirty="0">
              <a:effectLst/>
              <a:latin typeface="Söhne"/>
            </a:endParaRPr>
          </a:p>
          <a:p>
            <a:r>
              <a:rPr lang="en-US" b="0" i="0" dirty="0">
                <a:effectLst/>
                <a:latin typeface="Söhne"/>
              </a:rPr>
              <a:t> 🤝Grant access to repository secrets only to those who need it to ensure their safety and security</a:t>
            </a:r>
            <a:endParaRPr lang="en-US" dirty="0"/>
          </a:p>
          <a:p>
            <a:endParaRPr lang="en-US" dirty="0"/>
          </a:p>
        </p:txBody>
      </p:sp>
    </p:spTree>
    <p:extLst>
      <p:ext uri="{BB962C8B-B14F-4D97-AF65-F5344CB8AC3E}">
        <p14:creationId xmlns:p14="http://schemas.microsoft.com/office/powerpoint/2010/main" val="161226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C56F-32EF-864D-93CD-02BDFB450846}"/>
              </a:ext>
            </a:extLst>
          </p:cNvPr>
          <p:cNvSpPr>
            <a:spLocks noGrp="1"/>
          </p:cNvSpPr>
          <p:nvPr>
            <p:ph type="title"/>
          </p:nvPr>
        </p:nvSpPr>
        <p:spPr/>
        <p:txBody>
          <a:bodyPr/>
          <a:lstStyle/>
          <a:p>
            <a:r>
              <a:rPr kumimoji="0" lang="en-US" altLang="en-US" b="0" i="0" u="none" strike="noStrike" cap="none" normalizeH="0" baseline="0" dirty="0">
                <a:ln>
                  <a:noFill/>
                </a:ln>
                <a:solidFill>
                  <a:schemeClr val="accent2"/>
                </a:solidFill>
                <a:effectLst/>
              </a:rPr>
              <a:t>🔑 Accessing Secrets</a:t>
            </a:r>
            <a:endParaRPr lang="en-US" dirty="0">
              <a:solidFill>
                <a:schemeClr val="accent2"/>
              </a:solidFill>
            </a:endParaRPr>
          </a:p>
        </p:txBody>
      </p:sp>
      <p:graphicFrame>
        <p:nvGraphicFramePr>
          <p:cNvPr id="9" name="Content Placeholder 2">
            <a:extLst>
              <a:ext uri="{FF2B5EF4-FFF2-40B4-BE49-F238E27FC236}">
                <a16:creationId xmlns:a16="http://schemas.microsoft.com/office/drawing/2014/main" id="{BA1760A8-C2DA-DD7D-712D-7C41368DEA93}"/>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40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F75F-8EE1-D21F-F6F3-89A04DA5C158}"/>
              </a:ext>
            </a:extLst>
          </p:cNvPr>
          <p:cNvSpPr>
            <a:spLocks noGrp="1"/>
          </p:cNvSpPr>
          <p:nvPr>
            <p:ph type="title"/>
          </p:nvPr>
        </p:nvSpPr>
        <p:spPr/>
        <p:txBody>
          <a:bodyPr/>
          <a:lstStyle/>
          <a:p>
            <a:r>
              <a:rPr kumimoji="0" lang="en-US" altLang="en-US" b="0" i="0" u="none" strike="noStrike" cap="none" normalizeH="0" baseline="0">
                <a:ln>
                  <a:noFill/>
                </a:ln>
                <a:solidFill>
                  <a:schemeClr val="accent2"/>
                </a:solidFill>
                <a:effectLst/>
              </a:rPr>
              <a:t>👍 Best Practices for Using Secrets</a:t>
            </a:r>
            <a:endParaRPr lang="en-US" dirty="0">
              <a:solidFill>
                <a:schemeClr val="accent2"/>
              </a:solidFill>
            </a:endParaRPr>
          </a:p>
        </p:txBody>
      </p:sp>
      <p:graphicFrame>
        <p:nvGraphicFramePr>
          <p:cNvPr id="5" name="Content Placeholder 2">
            <a:extLst>
              <a:ext uri="{FF2B5EF4-FFF2-40B4-BE49-F238E27FC236}">
                <a16:creationId xmlns:a16="http://schemas.microsoft.com/office/drawing/2014/main" id="{59F6A29E-BC7B-15C7-814F-1DB3D7F72F9A}"/>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00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3825-B356-4D99-AD5B-3FB45F794864}"/>
              </a:ext>
            </a:extLst>
          </p:cNvPr>
          <p:cNvSpPr>
            <a:spLocks noGrp="1"/>
          </p:cNvSpPr>
          <p:nvPr>
            <p:ph type="title"/>
          </p:nvPr>
        </p:nvSpPr>
        <p:spPr/>
        <p:txBody>
          <a:bodyPr/>
          <a:lstStyle/>
          <a:p>
            <a:pPr marL="0" marR="0" lvl="0" indent="0" fontAlgn="base">
              <a:tabLst/>
            </a:pPr>
            <a:r>
              <a:rPr kumimoji="0" lang="en-US" altLang="en-US" b="0" i="0" u="none" strike="noStrike" cap="none" normalizeH="0" baseline="0" dirty="0">
                <a:ln>
                  <a:noFill/>
                </a:ln>
                <a:solidFill>
                  <a:schemeClr val="accent2"/>
                </a:solidFill>
                <a:effectLst/>
              </a:rPr>
              <a:t>🛠️ Troubleshooting Secrets</a:t>
            </a:r>
          </a:p>
        </p:txBody>
      </p:sp>
      <p:graphicFrame>
        <p:nvGraphicFramePr>
          <p:cNvPr id="5" name="Content Placeholder 2">
            <a:extLst>
              <a:ext uri="{FF2B5EF4-FFF2-40B4-BE49-F238E27FC236}">
                <a16:creationId xmlns:a16="http://schemas.microsoft.com/office/drawing/2014/main" id="{853600D9-5801-037D-FEA9-1FFD5FBD70AC}"/>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52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4A7F-BE4E-559C-5958-D2130E406E77}"/>
              </a:ext>
            </a:extLst>
          </p:cNvPr>
          <p:cNvSpPr>
            <a:spLocks noGrp="1"/>
          </p:cNvSpPr>
          <p:nvPr>
            <p:ph type="title"/>
          </p:nvPr>
        </p:nvSpPr>
        <p:spPr/>
        <p:txBody>
          <a:bodyPr/>
          <a:lstStyle/>
          <a:p>
            <a:r>
              <a:rPr kumimoji="0" lang="en-US" altLang="en-US" b="0" i="0" u="none" strike="noStrike" cap="none" normalizeH="0" baseline="0" dirty="0">
                <a:ln>
                  <a:noFill/>
                </a:ln>
                <a:solidFill>
                  <a:schemeClr val="accent2"/>
                </a:solidFill>
                <a:effectLst/>
              </a:rPr>
              <a:t>🎉 Conclusion</a:t>
            </a:r>
            <a:br>
              <a:rPr kumimoji="0" lang="en-US" altLang="en-US" b="0" i="0" u="none" strike="noStrike" cap="none" normalizeH="0" baseline="0" dirty="0">
                <a:ln>
                  <a:noFill/>
                </a:ln>
                <a:solidFill>
                  <a:schemeClr val="accent2"/>
                </a:solidFill>
                <a:effectLst/>
              </a:rPr>
            </a:br>
            <a:endParaRPr lang="en-US" dirty="0">
              <a:solidFill>
                <a:schemeClr val="accent2"/>
              </a:solidFill>
            </a:endParaRPr>
          </a:p>
        </p:txBody>
      </p:sp>
      <p:graphicFrame>
        <p:nvGraphicFramePr>
          <p:cNvPr id="24" name="Content Placeholder 2">
            <a:extLst>
              <a:ext uri="{FF2B5EF4-FFF2-40B4-BE49-F238E27FC236}">
                <a16:creationId xmlns:a16="http://schemas.microsoft.com/office/drawing/2014/main" id="{7BC0ABD5-2CC7-814A-E2EA-77B9622E5FAA}"/>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02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04586-97B2-2F63-25E3-D45CF05BDB8E}"/>
              </a:ext>
            </a:extLst>
          </p:cNvPr>
          <p:cNvSpPr>
            <a:spLocks noGrp="1"/>
          </p:cNvSpPr>
          <p:nvPr>
            <p:ph type="title"/>
          </p:nvPr>
        </p:nvSpPr>
        <p:spPr>
          <a:xfrm>
            <a:off x="1043950" y="1179151"/>
            <a:ext cx="3300646" cy="4463889"/>
          </a:xfrm>
        </p:spPr>
        <p:txBody>
          <a:bodyPr anchor="ctr">
            <a:normAutofit/>
          </a:bodyPr>
          <a:lstStyle/>
          <a:p>
            <a:r>
              <a:rPr kumimoji="0" lang="en-US" altLang="en-US" b="0" i="0" u="none" strike="noStrike" cap="none" normalizeH="0" baseline="0">
                <a:ln>
                  <a:noFill/>
                </a:ln>
                <a:effectLst/>
              </a:rPr>
              <a:t>📚 Additional Resources</a:t>
            </a:r>
            <a:br>
              <a:rPr kumimoji="0" lang="en-US" altLang="en-US" b="0" i="0" u="none" strike="noStrike" cap="none" normalizeH="0" baseline="0">
                <a:ln>
                  <a:noFill/>
                </a:ln>
                <a:effectLst/>
              </a:rPr>
            </a:br>
            <a:endParaRPr lang="en-US"/>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AD29C116-C94D-DD10-30C7-5FFD67FD14C2}"/>
              </a:ext>
            </a:extLst>
          </p:cNvPr>
          <p:cNvSpPr>
            <a:spLocks noGrp="1"/>
          </p:cNvSpPr>
          <p:nvPr>
            <p:ph idx="1"/>
          </p:nvPr>
        </p:nvSpPr>
        <p:spPr>
          <a:xfrm>
            <a:off x="4978918" y="1109145"/>
            <a:ext cx="6341016" cy="4603900"/>
          </a:xfrm>
        </p:spPr>
        <p:txBody>
          <a:bodyPr anchor="ctr">
            <a:normAutofit/>
          </a:bodyPr>
          <a:lstStyle/>
          <a:p>
            <a:pPr algn="just">
              <a:lnSpc>
                <a:spcPct val="90000"/>
              </a:lnSpc>
            </a:pPr>
            <a:r>
              <a:rPr lang="en-US" dirty="0"/>
              <a:t>📚 GitHub Actions documentation on secrets: </a:t>
            </a:r>
            <a:r>
              <a:rPr lang="en-US" dirty="0">
                <a:hlinkClick r:id="rId3"/>
              </a:rPr>
              <a:t>https://docs.github.com/en/actions/reference/encrypted-secrets</a:t>
            </a:r>
            <a:endParaRPr lang="en-US" dirty="0"/>
          </a:p>
          <a:p>
            <a:pPr>
              <a:lnSpc>
                <a:spcPct val="90000"/>
              </a:lnSpc>
            </a:pPr>
            <a:r>
              <a:rPr lang="en-US" dirty="0"/>
              <a:t>📰 GitHub blog post on securing your workflows with</a:t>
            </a:r>
            <a:r>
              <a:rPr lang="tr-TR" dirty="0"/>
              <a:t> </a:t>
            </a:r>
            <a:r>
              <a:rPr lang="en-US" dirty="0"/>
              <a:t>secrets:</a:t>
            </a:r>
            <a:r>
              <a:rPr lang="tr-TR" dirty="0"/>
              <a:t>							</a:t>
            </a:r>
            <a:r>
              <a:rPr lang="en-US" dirty="0"/>
              <a:t> </a:t>
            </a:r>
            <a:r>
              <a:rPr lang="en-US" dirty="0">
                <a:hlinkClick r:id="rId4"/>
              </a:rPr>
              <a:t>https://github.blog/2020-08-03-github-actions-improvements-for-fork-and-pull-request-workflows/#secrets-are-now-properly-encrypted-for-forks</a:t>
            </a:r>
            <a:endParaRPr lang="en-US" dirty="0"/>
          </a:p>
          <a:p>
            <a:pPr>
              <a:lnSpc>
                <a:spcPct val="90000"/>
              </a:lnSpc>
            </a:pPr>
            <a:r>
              <a:rPr lang="en-US" dirty="0"/>
              <a:t>💬 GitHub Community Forum discussions on</a:t>
            </a:r>
            <a:r>
              <a:rPr lang="tr-TR" dirty="0"/>
              <a:t> code security</a:t>
            </a:r>
            <a:r>
              <a:rPr lang="en-US" dirty="0"/>
              <a:t>: </a:t>
            </a:r>
            <a:r>
              <a:rPr lang="en-US" dirty="0">
                <a:hlinkClick r:id="rId5"/>
              </a:rPr>
              <a:t>https://github.com/orgs/community/discussions/categories/code-security</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01343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166</TotalTime>
  <Words>1686</Words>
  <Application>Microsoft Office PowerPoint</Application>
  <PresentationFormat>Widescreen</PresentationFormat>
  <Paragraphs>75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Trebuchet MS</vt:lpstr>
      <vt:lpstr>Wingdings 3</vt:lpstr>
      <vt:lpstr>Facet</vt:lpstr>
      <vt:lpstr>Using Secrets</vt:lpstr>
      <vt:lpstr>📝 Introduction</vt:lpstr>
      <vt:lpstr>🔒 Creating Secrets</vt:lpstr>
      <vt:lpstr>🔑 Accessing Secrets</vt:lpstr>
      <vt:lpstr>👍 Best Practices for Using Secrets</vt:lpstr>
      <vt:lpstr>🛠️ Troubleshooting Secrets</vt:lpstr>
      <vt:lpstr>🎉 Conclusion </vt:lpstr>
      <vt:lpstr>📚 Additional 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Secrets</dc:title>
  <dc:creator>Hilmi Cihan</dc:creator>
  <cp:lastModifiedBy>Hilmi Cihan</cp:lastModifiedBy>
  <cp:revision>4</cp:revision>
  <dcterms:created xsi:type="dcterms:W3CDTF">2023-03-12T12:04:11Z</dcterms:created>
  <dcterms:modified xsi:type="dcterms:W3CDTF">2023-03-12T14:50:56Z</dcterms:modified>
</cp:coreProperties>
</file>