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74" autoAdjust="0"/>
  </p:normalViewPr>
  <p:slideViewPr>
    <p:cSldViewPr snapToGrid="0">
      <p:cViewPr varScale="1">
        <p:scale>
          <a:sx n="90" d="100"/>
          <a:sy n="90" d="100"/>
        </p:scale>
        <p:origin x="127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5CCCE-147C-4863-B409-E219A6917B8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33E2770-07C4-421D-98C0-BFB62EFC167F}">
      <dgm:prSet/>
      <dgm:spPr/>
      <dgm:t>
        <a:bodyPr/>
        <a:lstStyle/>
        <a:p>
          <a:r>
            <a:rPr lang="en-US" b="0" i="0"/>
            <a:t>high-quality applications</a:t>
          </a:r>
          <a:endParaRPr lang="en-US"/>
        </a:p>
      </dgm:t>
    </dgm:pt>
    <dgm:pt modelId="{7C5F388A-BFC1-4C9C-8D40-FC6FE285C7BA}" type="parTrans" cxnId="{9580220C-2A82-4247-BAB2-99591651D163}">
      <dgm:prSet/>
      <dgm:spPr/>
      <dgm:t>
        <a:bodyPr/>
        <a:lstStyle/>
        <a:p>
          <a:endParaRPr lang="en-US"/>
        </a:p>
      </dgm:t>
    </dgm:pt>
    <dgm:pt modelId="{4F671CF3-EAFD-4CFA-9805-E00D18DD6E9B}" type="sibTrans" cxnId="{9580220C-2A82-4247-BAB2-99591651D163}">
      <dgm:prSet/>
      <dgm:spPr/>
      <dgm:t>
        <a:bodyPr/>
        <a:lstStyle/>
        <a:p>
          <a:endParaRPr lang="en-US"/>
        </a:p>
      </dgm:t>
    </dgm:pt>
    <dgm:pt modelId="{25A2CD65-2752-4A3F-8C39-0D6F0655A162}">
      <dgm:prSet/>
      <dgm:spPr/>
      <dgm:t>
        <a:bodyPr/>
        <a:lstStyle/>
        <a:p>
          <a:r>
            <a:rPr lang="en-US" b="0" i="0"/>
            <a:t>expectations of end-users</a:t>
          </a:r>
          <a:endParaRPr lang="en-US"/>
        </a:p>
      </dgm:t>
    </dgm:pt>
    <dgm:pt modelId="{B1E566A9-AE77-44CB-9755-0E1DB0C4ACEB}" type="parTrans" cxnId="{1934F763-44AF-4B3F-8B1D-371C33675E66}">
      <dgm:prSet/>
      <dgm:spPr/>
      <dgm:t>
        <a:bodyPr/>
        <a:lstStyle/>
        <a:p>
          <a:endParaRPr lang="en-US"/>
        </a:p>
      </dgm:t>
    </dgm:pt>
    <dgm:pt modelId="{288970F6-10C0-4A14-81BF-20FBD1484C71}" type="sibTrans" cxnId="{1934F763-44AF-4B3F-8B1D-371C33675E66}">
      <dgm:prSet/>
      <dgm:spPr/>
      <dgm:t>
        <a:bodyPr/>
        <a:lstStyle/>
        <a:p>
          <a:endParaRPr lang="en-US"/>
        </a:p>
      </dgm:t>
    </dgm:pt>
    <dgm:pt modelId="{0F30D6C8-95CB-4A77-AEB7-5CB56A2F3685}">
      <dgm:prSet/>
      <dgm:spPr/>
      <dgm:t>
        <a:bodyPr/>
        <a:lstStyle/>
        <a:p>
          <a:r>
            <a:rPr lang="en-US" b="0" i="0"/>
            <a:t>reduce build times</a:t>
          </a:r>
          <a:endParaRPr lang="en-US"/>
        </a:p>
      </dgm:t>
    </dgm:pt>
    <dgm:pt modelId="{7A805AED-F597-49ED-B18B-C56580320FAF}" type="parTrans" cxnId="{1FC7BBCD-5BAA-4E5F-9722-2026AADCD584}">
      <dgm:prSet/>
      <dgm:spPr/>
      <dgm:t>
        <a:bodyPr/>
        <a:lstStyle/>
        <a:p>
          <a:endParaRPr lang="en-US"/>
        </a:p>
      </dgm:t>
    </dgm:pt>
    <dgm:pt modelId="{728EB0F0-7E14-42B8-8E21-C34ECEC8F439}" type="sibTrans" cxnId="{1FC7BBCD-5BAA-4E5F-9722-2026AADCD584}">
      <dgm:prSet/>
      <dgm:spPr/>
      <dgm:t>
        <a:bodyPr/>
        <a:lstStyle/>
        <a:p>
          <a:endParaRPr lang="en-US"/>
        </a:p>
      </dgm:t>
    </dgm:pt>
    <dgm:pt modelId="{991720A6-43BC-4777-991C-C8445C255246}">
      <dgm:prSet/>
      <dgm:spPr/>
      <dgm:t>
        <a:bodyPr/>
        <a:lstStyle/>
        <a:p>
          <a:r>
            <a:rPr lang="en-US" b="0" i="0"/>
            <a:t>increase productivity</a:t>
          </a:r>
          <a:endParaRPr lang="en-US"/>
        </a:p>
      </dgm:t>
    </dgm:pt>
    <dgm:pt modelId="{3935318C-9051-4E0C-B037-AD89E6373658}" type="parTrans" cxnId="{0794CDAC-F254-46F4-B069-B2D39A5EB064}">
      <dgm:prSet/>
      <dgm:spPr/>
      <dgm:t>
        <a:bodyPr/>
        <a:lstStyle/>
        <a:p>
          <a:endParaRPr lang="en-US"/>
        </a:p>
      </dgm:t>
    </dgm:pt>
    <dgm:pt modelId="{6F96C2BD-A60B-4E98-9B06-D3A24FD02199}" type="sibTrans" cxnId="{0794CDAC-F254-46F4-B069-B2D39A5EB064}">
      <dgm:prSet/>
      <dgm:spPr/>
      <dgm:t>
        <a:bodyPr/>
        <a:lstStyle/>
        <a:p>
          <a:endParaRPr lang="en-US"/>
        </a:p>
      </dgm:t>
    </dgm:pt>
    <dgm:pt modelId="{EC4F918A-7595-4BCE-AE93-1C6917730F1C}">
      <dgm:prSet/>
      <dgm:spPr/>
      <dgm:t>
        <a:bodyPr/>
        <a:lstStyle/>
        <a:p>
          <a:r>
            <a:rPr lang="en-US" b="0" i="0"/>
            <a:t>save costs</a:t>
          </a:r>
          <a:endParaRPr lang="en-US"/>
        </a:p>
      </dgm:t>
    </dgm:pt>
    <dgm:pt modelId="{7AB824D4-A57B-40BE-9FCF-143C67C2BD38}" type="parTrans" cxnId="{98FA6E29-7BA9-43CB-BB11-0D186B6DBD59}">
      <dgm:prSet/>
      <dgm:spPr/>
      <dgm:t>
        <a:bodyPr/>
        <a:lstStyle/>
        <a:p>
          <a:endParaRPr lang="en-US"/>
        </a:p>
      </dgm:t>
    </dgm:pt>
    <dgm:pt modelId="{A93066FC-182A-4408-9014-100A8F5AEB56}" type="sibTrans" cxnId="{98FA6E29-7BA9-43CB-BB11-0D186B6DBD59}">
      <dgm:prSet/>
      <dgm:spPr/>
      <dgm:t>
        <a:bodyPr/>
        <a:lstStyle/>
        <a:p>
          <a:endParaRPr lang="en-US"/>
        </a:p>
      </dgm:t>
    </dgm:pt>
    <dgm:pt modelId="{23176A27-5D3A-4D32-8CBA-93D0473CFE3F}" type="pres">
      <dgm:prSet presAssocID="{4525CCCE-147C-4863-B409-E219A6917B83}" presName="root" presStyleCnt="0">
        <dgm:presLayoutVars>
          <dgm:dir/>
          <dgm:resizeHandles val="exact"/>
        </dgm:presLayoutVars>
      </dgm:prSet>
      <dgm:spPr/>
    </dgm:pt>
    <dgm:pt modelId="{30FD79D2-9EEA-42CF-ADA5-2C8A3E42675B}" type="pres">
      <dgm:prSet presAssocID="{833E2770-07C4-421D-98C0-BFB62EFC167F}" presName="compNode" presStyleCnt="0"/>
      <dgm:spPr/>
    </dgm:pt>
    <dgm:pt modelId="{ECB66DBF-5763-4C5D-9B42-47DAD4D8564F}" type="pres">
      <dgm:prSet presAssocID="{833E2770-07C4-421D-98C0-BFB62EFC167F}" presName="bgRect" presStyleLbl="bgShp" presStyleIdx="0" presStyleCnt="5"/>
      <dgm:spPr/>
    </dgm:pt>
    <dgm:pt modelId="{8D6554F3-7A0F-4A66-946B-31FD38728E8C}" type="pres">
      <dgm:prSet presAssocID="{833E2770-07C4-421D-98C0-BFB62EFC167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gh Temperature"/>
        </a:ext>
      </dgm:extLst>
    </dgm:pt>
    <dgm:pt modelId="{7394195D-7EEC-41DE-894F-E5B7BCCC6A40}" type="pres">
      <dgm:prSet presAssocID="{833E2770-07C4-421D-98C0-BFB62EFC167F}" presName="spaceRect" presStyleCnt="0"/>
      <dgm:spPr/>
    </dgm:pt>
    <dgm:pt modelId="{3A11F827-4997-4720-B302-2552FB796B74}" type="pres">
      <dgm:prSet presAssocID="{833E2770-07C4-421D-98C0-BFB62EFC167F}" presName="parTx" presStyleLbl="revTx" presStyleIdx="0" presStyleCnt="5">
        <dgm:presLayoutVars>
          <dgm:chMax val="0"/>
          <dgm:chPref val="0"/>
        </dgm:presLayoutVars>
      </dgm:prSet>
      <dgm:spPr/>
    </dgm:pt>
    <dgm:pt modelId="{57F3E3EE-FD90-435C-8DDF-DFD926DB79DF}" type="pres">
      <dgm:prSet presAssocID="{4F671CF3-EAFD-4CFA-9805-E00D18DD6E9B}" presName="sibTrans" presStyleCnt="0"/>
      <dgm:spPr/>
    </dgm:pt>
    <dgm:pt modelId="{20EF99A0-F194-4557-A733-97F35A987206}" type="pres">
      <dgm:prSet presAssocID="{25A2CD65-2752-4A3F-8C39-0D6F0655A162}" presName="compNode" presStyleCnt="0"/>
      <dgm:spPr/>
    </dgm:pt>
    <dgm:pt modelId="{217ABD08-8D7A-423E-8C3E-271772765BFE}" type="pres">
      <dgm:prSet presAssocID="{25A2CD65-2752-4A3F-8C39-0D6F0655A162}" presName="bgRect" presStyleLbl="bgShp" presStyleIdx="1" presStyleCnt="5"/>
      <dgm:spPr/>
    </dgm:pt>
    <dgm:pt modelId="{2FD77CAD-E6F4-413D-97FC-555DF154A5BD}" type="pres">
      <dgm:prSet presAssocID="{25A2CD65-2752-4A3F-8C39-0D6F0655A1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utral Face with No Fill"/>
        </a:ext>
      </dgm:extLst>
    </dgm:pt>
    <dgm:pt modelId="{6B4EF0F5-DB81-4451-B53E-6EE023C09F30}" type="pres">
      <dgm:prSet presAssocID="{25A2CD65-2752-4A3F-8C39-0D6F0655A162}" presName="spaceRect" presStyleCnt="0"/>
      <dgm:spPr/>
    </dgm:pt>
    <dgm:pt modelId="{8DE6A28A-1D45-4767-AA1E-A8EFF0623DD0}" type="pres">
      <dgm:prSet presAssocID="{25A2CD65-2752-4A3F-8C39-0D6F0655A162}" presName="parTx" presStyleLbl="revTx" presStyleIdx="1" presStyleCnt="5">
        <dgm:presLayoutVars>
          <dgm:chMax val="0"/>
          <dgm:chPref val="0"/>
        </dgm:presLayoutVars>
      </dgm:prSet>
      <dgm:spPr/>
    </dgm:pt>
    <dgm:pt modelId="{8B70392B-6525-459D-A753-511DAD87A67F}" type="pres">
      <dgm:prSet presAssocID="{288970F6-10C0-4A14-81BF-20FBD1484C71}" presName="sibTrans" presStyleCnt="0"/>
      <dgm:spPr/>
    </dgm:pt>
    <dgm:pt modelId="{C0CD5320-AC83-47E1-A704-D7F6F90D79CE}" type="pres">
      <dgm:prSet presAssocID="{0F30D6C8-95CB-4A77-AEB7-5CB56A2F3685}" presName="compNode" presStyleCnt="0"/>
      <dgm:spPr/>
    </dgm:pt>
    <dgm:pt modelId="{6C5D7D33-F93F-43DB-AFB3-C753D5342EE0}" type="pres">
      <dgm:prSet presAssocID="{0F30D6C8-95CB-4A77-AEB7-5CB56A2F3685}" presName="bgRect" presStyleLbl="bgShp" presStyleIdx="2" presStyleCnt="5"/>
      <dgm:spPr/>
    </dgm:pt>
    <dgm:pt modelId="{F900844F-F8F8-4229-88D5-920A42D55FD9}" type="pres">
      <dgm:prSet presAssocID="{0F30D6C8-95CB-4A77-AEB7-5CB56A2F368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46D772BF-4F5B-4745-A2D6-62E1469A8AD7}" type="pres">
      <dgm:prSet presAssocID="{0F30D6C8-95CB-4A77-AEB7-5CB56A2F3685}" presName="spaceRect" presStyleCnt="0"/>
      <dgm:spPr/>
    </dgm:pt>
    <dgm:pt modelId="{F1EB6DCF-0E78-49BC-8F64-59D7FA56097F}" type="pres">
      <dgm:prSet presAssocID="{0F30D6C8-95CB-4A77-AEB7-5CB56A2F3685}" presName="parTx" presStyleLbl="revTx" presStyleIdx="2" presStyleCnt="5">
        <dgm:presLayoutVars>
          <dgm:chMax val="0"/>
          <dgm:chPref val="0"/>
        </dgm:presLayoutVars>
      </dgm:prSet>
      <dgm:spPr/>
    </dgm:pt>
    <dgm:pt modelId="{7AAFD496-788E-4B15-AC99-FCDECC214A2A}" type="pres">
      <dgm:prSet presAssocID="{728EB0F0-7E14-42B8-8E21-C34ECEC8F439}" presName="sibTrans" presStyleCnt="0"/>
      <dgm:spPr/>
    </dgm:pt>
    <dgm:pt modelId="{0254AC65-2FD7-4FA9-8A4D-8477306FB21A}" type="pres">
      <dgm:prSet presAssocID="{991720A6-43BC-4777-991C-C8445C255246}" presName="compNode" presStyleCnt="0"/>
      <dgm:spPr/>
    </dgm:pt>
    <dgm:pt modelId="{F9BAB9DB-3AE3-47D3-AE6B-7BDBF1095BBF}" type="pres">
      <dgm:prSet presAssocID="{991720A6-43BC-4777-991C-C8445C255246}" presName="bgRect" presStyleLbl="bgShp" presStyleIdx="3" presStyleCnt="5"/>
      <dgm:spPr/>
    </dgm:pt>
    <dgm:pt modelId="{6E28F52A-F145-4332-8DAA-CB5777BC3500}" type="pres">
      <dgm:prSet presAssocID="{991720A6-43BC-4777-991C-C8445C25524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257E8250-839F-4B49-BEF4-FE9E373A1734}" type="pres">
      <dgm:prSet presAssocID="{991720A6-43BC-4777-991C-C8445C255246}" presName="spaceRect" presStyleCnt="0"/>
      <dgm:spPr/>
    </dgm:pt>
    <dgm:pt modelId="{A7B115FC-75B9-488C-BC7B-AD262D6793C1}" type="pres">
      <dgm:prSet presAssocID="{991720A6-43BC-4777-991C-C8445C255246}" presName="parTx" presStyleLbl="revTx" presStyleIdx="3" presStyleCnt="5">
        <dgm:presLayoutVars>
          <dgm:chMax val="0"/>
          <dgm:chPref val="0"/>
        </dgm:presLayoutVars>
      </dgm:prSet>
      <dgm:spPr/>
    </dgm:pt>
    <dgm:pt modelId="{1E9EB524-1C26-4656-BF63-BABD3CE9A62C}" type="pres">
      <dgm:prSet presAssocID="{6F96C2BD-A60B-4E98-9B06-D3A24FD02199}" presName="sibTrans" presStyleCnt="0"/>
      <dgm:spPr/>
    </dgm:pt>
    <dgm:pt modelId="{4C9B7A2D-D607-4FF0-9653-37708FC43789}" type="pres">
      <dgm:prSet presAssocID="{EC4F918A-7595-4BCE-AE93-1C6917730F1C}" presName="compNode" presStyleCnt="0"/>
      <dgm:spPr/>
    </dgm:pt>
    <dgm:pt modelId="{767531F2-7F06-4672-87FE-453E86FB102D}" type="pres">
      <dgm:prSet presAssocID="{EC4F918A-7595-4BCE-AE93-1C6917730F1C}" presName="bgRect" presStyleLbl="bgShp" presStyleIdx="4" presStyleCnt="5"/>
      <dgm:spPr/>
    </dgm:pt>
    <dgm:pt modelId="{7BD45EBF-60EF-434A-8AAD-702D618794D6}" type="pres">
      <dgm:prSet presAssocID="{EC4F918A-7595-4BCE-AE93-1C6917730F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ggy Bank"/>
        </a:ext>
      </dgm:extLst>
    </dgm:pt>
    <dgm:pt modelId="{78500834-553C-48BC-910F-721F567751E5}" type="pres">
      <dgm:prSet presAssocID="{EC4F918A-7595-4BCE-AE93-1C6917730F1C}" presName="spaceRect" presStyleCnt="0"/>
      <dgm:spPr/>
    </dgm:pt>
    <dgm:pt modelId="{04CE3983-D1EA-48B6-8E65-6901409B5798}" type="pres">
      <dgm:prSet presAssocID="{EC4F918A-7595-4BCE-AE93-1C6917730F1C}" presName="parTx" presStyleLbl="revTx" presStyleIdx="4" presStyleCnt="5">
        <dgm:presLayoutVars>
          <dgm:chMax val="0"/>
          <dgm:chPref val="0"/>
        </dgm:presLayoutVars>
      </dgm:prSet>
      <dgm:spPr/>
    </dgm:pt>
  </dgm:ptLst>
  <dgm:cxnLst>
    <dgm:cxn modelId="{9580220C-2A82-4247-BAB2-99591651D163}" srcId="{4525CCCE-147C-4863-B409-E219A6917B83}" destId="{833E2770-07C4-421D-98C0-BFB62EFC167F}" srcOrd="0" destOrd="0" parTransId="{7C5F388A-BFC1-4C9C-8D40-FC6FE285C7BA}" sibTransId="{4F671CF3-EAFD-4CFA-9805-E00D18DD6E9B}"/>
    <dgm:cxn modelId="{66675015-6222-4856-9DF7-AEBA43EE322F}" type="presOf" srcId="{991720A6-43BC-4777-991C-C8445C255246}" destId="{A7B115FC-75B9-488C-BC7B-AD262D6793C1}" srcOrd="0" destOrd="0" presId="urn:microsoft.com/office/officeart/2018/2/layout/IconVerticalSolidList"/>
    <dgm:cxn modelId="{7D008D26-F6F8-4095-9C0B-09EAEE58C8E6}" type="presOf" srcId="{4525CCCE-147C-4863-B409-E219A6917B83}" destId="{23176A27-5D3A-4D32-8CBA-93D0473CFE3F}" srcOrd="0" destOrd="0" presId="urn:microsoft.com/office/officeart/2018/2/layout/IconVerticalSolidList"/>
    <dgm:cxn modelId="{98FA6E29-7BA9-43CB-BB11-0D186B6DBD59}" srcId="{4525CCCE-147C-4863-B409-E219A6917B83}" destId="{EC4F918A-7595-4BCE-AE93-1C6917730F1C}" srcOrd="4" destOrd="0" parTransId="{7AB824D4-A57B-40BE-9FCF-143C67C2BD38}" sibTransId="{A93066FC-182A-4408-9014-100A8F5AEB56}"/>
    <dgm:cxn modelId="{1934F763-44AF-4B3F-8B1D-371C33675E66}" srcId="{4525CCCE-147C-4863-B409-E219A6917B83}" destId="{25A2CD65-2752-4A3F-8C39-0D6F0655A162}" srcOrd="1" destOrd="0" parTransId="{B1E566A9-AE77-44CB-9755-0E1DB0C4ACEB}" sibTransId="{288970F6-10C0-4A14-81BF-20FBD1484C71}"/>
    <dgm:cxn modelId="{8409FC69-5A0D-4072-8DB6-32CCA7FD7724}" type="presOf" srcId="{EC4F918A-7595-4BCE-AE93-1C6917730F1C}" destId="{04CE3983-D1EA-48B6-8E65-6901409B5798}" srcOrd="0" destOrd="0" presId="urn:microsoft.com/office/officeart/2018/2/layout/IconVerticalSolidList"/>
    <dgm:cxn modelId="{0794CDAC-F254-46F4-B069-B2D39A5EB064}" srcId="{4525CCCE-147C-4863-B409-E219A6917B83}" destId="{991720A6-43BC-4777-991C-C8445C255246}" srcOrd="3" destOrd="0" parTransId="{3935318C-9051-4E0C-B037-AD89E6373658}" sibTransId="{6F96C2BD-A60B-4E98-9B06-D3A24FD02199}"/>
    <dgm:cxn modelId="{97D77AB5-3E54-4C00-B45A-BDBC390B47C4}" type="presOf" srcId="{25A2CD65-2752-4A3F-8C39-0D6F0655A162}" destId="{8DE6A28A-1D45-4767-AA1E-A8EFF0623DD0}" srcOrd="0" destOrd="0" presId="urn:microsoft.com/office/officeart/2018/2/layout/IconVerticalSolidList"/>
    <dgm:cxn modelId="{203204BC-76B9-4636-883B-74A2D399E704}" type="presOf" srcId="{0F30D6C8-95CB-4A77-AEB7-5CB56A2F3685}" destId="{F1EB6DCF-0E78-49BC-8F64-59D7FA56097F}" srcOrd="0" destOrd="0" presId="urn:microsoft.com/office/officeart/2018/2/layout/IconVerticalSolidList"/>
    <dgm:cxn modelId="{1FC7BBCD-5BAA-4E5F-9722-2026AADCD584}" srcId="{4525CCCE-147C-4863-B409-E219A6917B83}" destId="{0F30D6C8-95CB-4A77-AEB7-5CB56A2F3685}" srcOrd="2" destOrd="0" parTransId="{7A805AED-F597-49ED-B18B-C56580320FAF}" sibTransId="{728EB0F0-7E14-42B8-8E21-C34ECEC8F439}"/>
    <dgm:cxn modelId="{600B6FD0-7829-4718-A77B-84902E7FDDEE}" type="presOf" srcId="{833E2770-07C4-421D-98C0-BFB62EFC167F}" destId="{3A11F827-4997-4720-B302-2552FB796B74}" srcOrd="0" destOrd="0" presId="urn:microsoft.com/office/officeart/2018/2/layout/IconVerticalSolidList"/>
    <dgm:cxn modelId="{088F74C1-C653-4640-8E59-A35CB2347A0F}" type="presParOf" srcId="{23176A27-5D3A-4D32-8CBA-93D0473CFE3F}" destId="{30FD79D2-9EEA-42CF-ADA5-2C8A3E42675B}" srcOrd="0" destOrd="0" presId="urn:microsoft.com/office/officeart/2018/2/layout/IconVerticalSolidList"/>
    <dgm:cxn modelId="{42E251BD-DC68-45EF-8FFF-8968CE004061}" type="presParOf" srcId="{30FD79D2-9EEA-42CF-ADA5-2C8A3E42675B}" destId="{ECB66DBF-5763-4C5D-9B42-47DAD4D8564F}" srcOrd="0" destOrd="0" presId="urn:microsoft.com/office/officeart/2018/2/layout/IconVerticalSolidList"/>
    <dgm:cxn modelId="{C96A7C58-F721-4C5B-979C-1F092068EE43}" type="presParOf" srcId="{30FD79D2-9EEA-42CF-ADA5-2C8A3E42675B}" destId="{8D6554F3-7A0F-4A66-946B-31FD38728E8C}" srcOrd="1" destOrd="0" presId="urn:microsoft.com/office/officeart/2018/2/layout/IconVerticalSolidList"/>
    <dgm:cxn modelId="{544EEA81-1265-4AC5-84B5-D95A2B7FBDB8}" type="presParOf" srcId="{30FD79D2-9EEA-42CF-ADA5-2C8A3E42675B}" destId="{7394195D-7EEC-41DE-894F-E5B7BCCC6A40}" srcOrd="2" destOrd="0" presId="urn:microsoft.com/office/officeart/2018/2/layout/IconVerticalSolidList"/>
    <dgm:cxn modelId="{64972373-65D5-456D-A2DA-3702012F192D}" type="presParOf" srcId="{30FD79D2-9EEA-42CF-ADA5-2C8A3E42675B}" destId="{3A11F827-4997-4720-B302-2552FB796B74}" srcOrd="3" destOrd="0" presId="urn:microsoft.com/office/officeart/2018/2/layout/IconVerticalSolidList"/>
    <dgm:cxn modelId="{4EE91F13-244E-4EC8-96B3-1AB8DE5FF022}" type="presParOf" srcId="{23176A27-5D3A-4D32-8CBA-93D0473CFE3F}" destId="{57F3E3EE-FD90-435C-8DDF-DFD926DB79DF}" srcOrd="1" destOrd="0" presId="urn:microsoft.com/office/officeart/2018/2/layout/IconVerticalSolidList"/>
    <dgm:cxn modelId="{B97A0AE5-7FAC-41F0-A168-4E540AAF6B5F}" type="presParOf" srcId="{23176A27-5D3A-4D32-8CBA-93D0473CFE3F}" destId="{20EF99A0-F194-4557-A733-97F35A987206}" srcOrd="2" destOrd="0" presId="urn:microsoft.com/office/officeart/2018/2/layout/IconVerticalSolidList"/>
    <dgm:cxn modelId="{F3CC1B01-95A5-4580-BA87-4B3C6AB26332}" type="presParOf" srcId="{20EF99A0-F194-4557-A733-97F35A987206}" destId="{217ABD08-8D7A-423E-8C3E-271772765BFE}" srcOrd="0" destOrd="0" presId="urn:microsoft.com/office/officeart/2018/2/layout/IconVerticalSolidList"/>
    <dgm:cxn modelId="{A9391446-7424-4ABA-8B96-0A0E340949E6}" type="presParOf" srcId="{20EF99A0-F194-4557-A733-97F35A987206}" destId="{2FD77CAD-E6F4-413D-97FC-555DF154A5BD}" srcOrd="1" destOrd="0" presId="urn:microsoft.com/office/officeart/2018/2/layout/IconVerticalSolidList"/>
    <dgm:cxn modelId="{DFE21775-FD3C-4B45-9D91-47D0BC89D9F5}" type="presParOf" srcId="{20EF99A0-F194-4557-A733-97F35A987206}" destId="{6B4EF0F5-DB81-4451-B53E-6EE023C09F30}" srcOrd="2" destOrd="0" presId="urn:microsoft.com/office/officeart/2018/2/layout/IconVerticalSolidList"/>
    <dgm:cxn modelId="{33C1F207-00AB-465B-B0B2-6AB9C0C7E618}" type="presParOf" srcId="{20EF99A0-F194-4557-A733-97F35A987206}" destId="{8DE6A28A-1D45-4767-AA1E-A8EFF0623DD0}" srcOrd="3" destOrd="0" presId="urn:microsoft.com/office/officeart/2018/2/layout/IconVerticalSolidList"/>
    <dgm:cxn modelId="{A5953833-1CB7-4F69-8B45-75E51346D37B}" type="presParOf" srcId="{23176A27-5D3A-4D32-8CBA-93D0473CFE3F}" destId="{8B70392B-6525-459D-A753-511DAD87A67F}" srcOrd="3" destOrd="0" presId="urn:microsoft.com/office/officeart/2018/2/layout/IconVerticalSolidList"/>
    <dgm:cxn modelId="{A7082F59-29BB-49ED-9734-7CFBC7D68EDD}" type="presParOf" srcId="{23176A27-5D3A-4D32-8CBA-93D0473CFE3F}" destId="{C0CD5320-AC83-47E1-A704-D7F6F90D79CE}" srcOrd="4" destOrd="0" presId="urn:microsoft.com/office/officeart/2018/2/layout/IconVerticalSolidList"/>
    <dgm:cxn modelId="{246AF75C-4A0E-43D3-BD9B-5234FCD6D775}" type="presParOf" srcId="{C0CD5320-AC83-47E1-A704-D7F6F90D79CE}" destId="{6C5D7D33-F93F-43DB-AFB3-C753D5342EE0}" srcOrd="0" destOrd="0" presId="urn:microsoft.com/office/officeart/2018/2/layout/IconVerticalSolidList"/>
    <dgm:cxn modelId="{7F08CE42-CAD4-4062-93DA-CDF791718B38}" type="presParOf" srcId="{C0CD5320-AC83-47E1-A704-D7F6F90D79CE}" destId="{F900844F-F8F8-4229-88D5-920A42D55FD9}" srcOrd="1" destOrd="0" presId="urn:microsoft.com/office/officeart/2018/2/layout/IconVerticalSolidList"/>
    <dgm:cxn modelId="{72E01A57-5C71-4218-86A5-D180E7E8F24F}" type="presParOf" srcId="{C0CD5320-AC83-47E1-A704-D7F6F90D79CE}" destId="{46D772BF-4F5B-4745-A2D6-62E1469A8AD7}" srcOrd="2" destOrd="0" presId="urn:microsoft.com/office/officeart/2018/2/layout/IconVerticalSolidList"/>
    <dgm:cxn modelId="{F9738145-78AF-4E85-9D9D-A075AD659894}" type="presParOf" srcId="{C0CD5320-AC83-47E1-A704-D7F6F90D79CE}" destId="{F1EB6DCF-0E78-49BC-8F64-59D7FA56097F}" srcOrd="3" destOrd="0" presId="urn:microsoft.com/office/officeart/2018/2/layout/IconVerticalSolidList"/>
    <dgm:cxn modelId="{2895D3DB-8CFE-4A70-B737-A8ADC45B69F3}" type="presParOf" srcId="{23176A27-5D3A-4D32-8CBA-93D0473CFE3F}" destId="{7AAFD496-788E-4B15-AC99-FCDECC214A2A}" srcOrd="5" destOrd="0" presId="urn:microsoft.com/office/officeart/2018/2/layout/IconVerticalSolidList"/>
    <dgm:cxn modelId="{A3148C55-3678-465B-BA25-E331EBEF74FE}" type="presParOf" srcId="{23176A27-5D3A-4D32-8CBA-93D0473CFE3F}" destId="{0254AC65-2FD7-4FA9-8A4D-8477306FB21A}" srcOrd="6" destOrd="0" presId="urn:microsoft.com/office/officeart/2018/2/layout/IconVerticalSolidList"/>
    <dgm:cxn modelId="{AAE6C54D-9ADA-44B6-B70D-02736A5F6659}" type="presParOf" srcId="{0254AC65-2FD7-4FA9-8A4D-8477306FB21A}" destId="{F9BAB9DB-3AE3-47D3-AE6B-7BDBF1095BBF}" srcOrd="0" destOrd="0" presId="urn:microsoft.com/office/officeart/2018/2/layout/IconVerticalSolidList"/>
    <dgm:cxn modelId="{669F184F-96F0-4B84-9FD4-49CE3008EF74}" type="presParOf" srcId="{0254AC65-2FD7-4FA9-8A4D-8477306FB21A}" destId="{6E28F52A-F145-4332-8DAA-CB5777BC3500}" srcOrd="1" destOrd="0" presId="urn:microsoft.com/office/officeart/2018/2/layout/IconVerticalSolidList"/>
    <dgm:cxn modelId="{E1FB5ACC-A4BB-4E24-B19F-F1D536272B71}" type="presParOf" srcId="{0254AC65-2FD7-4FA9-8A4D-8477306FB21A}" destId="{257E8250-839F-4B49-BEF4-FE9E373A1734}" srcOrd="2" destOrd="0" presId="urn:microsoft.com/office/officeart/2018/2/layout/IconVerticalSolidList"/>
    <dgm:cxn modelId="{5C8226AE-28E3-45B3-8874-164622D42D18}" type="presParOf" srcId="{0254AC65-2FD7-4FA9-8A4D-8477306FB21A}" destId="{A7B115FC-75B9-488C-BC7B-AD262D6793C1}" srcOrd="3" destOrd="0" presId="urn:microsoft.com/office/officeart/2018/2/layout/IconVerticalSolidList"/>
    <dgm:cxn modelId="{88D80E0A-170B-4B84-8942-C745DBF1B8A0}" type="presParOf" srcId="{23176A27-5D3A-4D32-8CBA-93D0473CFE3F}" destId="{1E9EB524-1C26-4656-BF63-BABD3CE9A62C}" srcOrd="7" destOrd="0" presId="urn:microsoft.com/office/officeart/2018/2/layout/IconVerticalSolidList"/>
    <dgm:cxn modelId="{C48BD551-D76E-47F1-A1FA-9625BADA87DE}" type="presParOf" srcId="{23176A27-5D3A-4D32-8CBA-93D0473CFE3F}" destId="{4C9B7A2D-D607-4FF0-9653-37708FC43789}" srcOrd="8" destOrd="0" presId="urn:microsoft.com/office/officeart/2018/2/layout/IconVerticalSolidList"/>
    <dgm:cxn modelId="{5453E1F6-51AF-45F0-B40B-2204587F8582}" type="presParOf" srcId="{4C9B7A2D-D607-4FF0-9653-37708FC43789}" destId="{767531F2-7F06-4672-87FE-453E86FB102D}" srcOrd="0" destOrd="0" presId="urn:microsoft.com/office/officeart/2018/2/layout/IconVerticalSolidList"/>
    <dgm:cxn modelId="{DDB8A7FD-4667-434F-A4D5-EA5FEB2B0DE2}" type="presParOf" srcId="{4C9B7A2D-D607-4FF0-9653-37708FC43789}" destId="{7BD45EBF-60EF-434A-8AAD-702D618794D6}" srcOrd="1" destOrd="0" presId="urn:microsoft.com/office/officeart/2018/2/layout/IconVerticalSolidList"/>
    <dgm:cxn modelId="{3F77F0E1-75AD-4846-9BE5-FFD64DE28AF3}" type="presParOf" srcId="{4C9B7A2D-D607-4FF0-9653-37708FC43789}" destId="{78500834-553C-48BC-910F-721F567751E5}" srcOrd="2" destOrd="0" presId="urn:microsoft.com/office/officeart/2018/2/layout/IconVerticalSolidList"/>
    <dgm:cxn modelId="{40046DF4-BD9B-4F61-A29C-0FD9CAE911EE}" type="presParOf" srcId="{4C9B7A2D-D607-4FF0-9653-37708FC43789}" destId="{04CE3983-D1EA-48B6-8E65-6901409B579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BBD661-7F39-4EB6-82E4-B119C504550F}"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1176507-DCDD-4310-B93D-90B3D77C1891}">
      <dgm:prSet/>
      <dgm:spPr/>
      <dgm:t>
        <a:bodyPr/>
        <a:lstStyle/>
        <a:p>
          <a:r>
            <a:rPr lang="en-US" b="0" i="0"/>
            <a:t>review the logs</a:t>
          </a:r>
          <a:endParaRPr lang="en-US"/>
        </a:p>
      </dgm:t>
    </dgm:pt>
    <dgm:pt modelId="{EA765D29-4094-43AE-BD0D-279A38808121}" type="parTrans" cxnId="{4CF5BD29-CC8C-4AAE-BF7F-D98ACC800D7D}">
      <dgm:prSet/>
      <dgm:spPr/>
      <dgm:t>
        <a:bodyPr/>
        <a:lstStyle/>
        <a:p>
          <a:endParaRPr lang="en-US"/>
        </a:p>
      </dgm:t>
    </dgm:pt>
    <dgm:pt modelId="{4474853A-7CB1-47C6-9C21-2988A2922C8E}" type="sibTrans" cxnId="{4CF5BD29-CC8C-4AAE-BF7F-D98ACC800D7D}">
      <dgm:prSet/>
      <dgm:spPr/>
      <dgm:t>
        <a:bodyPr/>
        <a:lstStyle/>
        <a:p>
          <a:endParaRPr lang="en-US"/>
        </a:p>
      </dgm:t>
    </dgm:pt>
    <dgm:pt modelId="{B90C6F57-B638-46A2-8A25-F6EFCF2D1398}">
      <dgm:prSet/>
      <dgm:spPr/>
      <dgm:t>
        <a:bodyPr/>
        <a:lstStyle/>
        <a:p>
          <a:r>
            <a:rPr lang="en-US" b="0" i="0"/>
            <a:t>track metrics such as build times, resource usage, and more</a:t>
          </a:r>
          <a:endParaRPr lang="en-US"/>
        </a:p>
      </dgm:t>
    </dgm:pt>
    <dgm:pt modelId="{D4703CE5-A878-4268-BD49-A93E52B7F88A}" type="parTrans" cxnId="{B6CDDD76-AF2B-432D-A7C0-69B278807D0F}">
      <dgm:prSet/>
      <dgm:spPr/>
      <dgm:t>
        <a:bodyPr/>
        <a:lstStyle/>
        <a:p>
          <a:endParaRPr lang="en-US"/>
        </a:p>
      </dgm:t>
    </dgm:pt>
    <dgm:pt modelId="{80D2AC89-72E5-41BF-BCEF-15BBD01DCC0A}" type="sibTrans" cxnId="{B6CDDD76-AF2B-432D-A7C0-69B278807D0F}">
      <dgm:prSet/>
      <dgm:spPr/>
      <dgm:t>
        <a:bodyPr/>
        <a:lstStyle/>
        <a:p>
          <a:endParaRPr lang="en-US"/>
        </a:p>
      </dgm:t>
    </dgm:pt>
    <dgm:pt modelId="{FEB00D48-9A0C-4018-B262-098629EE7975}">
      <dgm:prSet/>
      <dgm:spPr/>
      <dgm:t>
        <a:bodyPr/>
        <a:lstStyle/>
        <a:p>
          <a:r>
            <a:rPr lang="en-US" b="0" i="0"/>
            <a:t>use of caching and incremental builds</a:t>
          </a:r>
          <a:endParaRPr lang="en-US"/>
        </a:p>
      </dgm:t>
    </dgm:pt>
    <dgm:pt modelId="{21C9D0B6-8BDA-47D9-98DB-77851CC7B979}" type="parTrans" cxnId="{C230F217-F1FC-4D98-BA53-791FA4AF4762}">
      <dgm:prSet/>
      <dgm:spPr/>
      <dgm:t>
        <a:bodyPr/>
        <a:lstStyle/>
        <a:p>
          <a:endParaRPr lang="en-US"/>
        </a:p>
      </dgm:t>
    </dgm:pt>
    <dgm:pt modelId="{D4332B8B-472F-4F24-A7E3-885A72E418AD}" type="sibTrans" cxnId="{C230F217-F1FC-4D98-BA53-791FA4AF4762}">
      <dgm:prSet/>
      <dgm:spPr/>
      <dgm:t>
        <a:bodyPr/>
        <a:lstStyle/>
        <a:p>
          <a:endParaRPr lang="en-US"/>
        </a:p>
      </dgm:t>
    </dgm:pt>
    <dgm:pt modelId="{AA6451EA-096E-4DEE-AE27-EE7E69C55FBF}">
      <dgm:prSet/>
      <dgm:spPr/>
      <dgm:t>
        <a:bodyPr/>
        <a:lstStyle/>
        <a:p>
          <a:r>
            <a:rPr lang="en-US" b="0" i="0"/>
            <a:t>review and optimize your workflows </a:t>
          </a:r>
          <a:endParaRPr lang="en-US"/>
        </a:p>
      </dgm:t>
    </dgm:pt>
    <dgm:pt modelId="{88AB2CA7-077D-4F30-8EFF-562093C70358}" type="parTrans" cxnId="{558AEDA5-E125-4D59-956A-1083EB07DD67}">
      <dgm:prSet/>
      <dgm:spPr/>
      <dgm:t>
        <a:bodyPr/>
        <a:lstStyle/>
        <a:p>
          <a:endParaRPr lang="en-US"/>
        </a:p>
      </dgm:t>
    </dgm:pt>
    <dgm:pt modelId="{CDB816AF-2AB4-46CD-8A5B-A961FFF07B77}" type="sibTrans" cxnId="{558AEDA5-E125-4D59-956A-1083EB07DD67}">
      <dgm:prSet/>
      <dgm:spPr/>
      <dgm:t>
        <a:bodyPr/>
        <a:lstStyle/>
        <a:p>
          <a:endParaRPr lang="en-US"/>
        </a:p>
      </dgm:t>
    </dgm:pt>
    <dgm:pt modelId="{74A04045-5472-4725-95EA-722B586D2322}">
      <dgm:prSet/>
      <dgm:spPr/>
      <dgm:t>
        <a:bodyPr/>
        <a:lstStyle/>
        <a:p>
          <a:r>
            <a:rPr lang="en-US" b="0" i="0"/>
            <a:t>the key is to be proactive, monitor regularly, and make adjustments as needed</a:t>
          </a:r>
          <a:endParaRPr lang="en-US"/>
        </a:p>
      </dgm:t>
    </dgm:pt>
    <dgm:pt modelId="{AEBD2FC1-C004-4C1C-8E49-6EF035F88B6B}" type="parTrans" cxnId="{D350DF5A-C041-4C45-94F6-AD7D325FC9E7}">
      <dgm:prSet/>
      <dgm:spPr/>
      <dgm:t>
        <a:bodyPr/>
        <a:lstStyle/>
        <a:p>
          <a:endParaRPr lang="en-US"/>
        </a:p>
      </dgm:t>
    </dgm:pt>
    <dgm:pt modelId="{655D9734-A1F7-47FF-9467-604C5E3168E7}" type="sibTrans" cxnId="{D350DF5A-C041-4C45-94F6-AD7D325FC9E7}">
      <dgm:prSet/>
      <dgm:spPr/>
      <dgm:t>
        <a:bodyPr/>
        <a:lstStyle/>
        <a:p>
          <a:endParaRPr lang="en-US"/>
        </a:p>
      </dgm:t>
    </dgm:pt>
    <dgm:pt modelId="{DEC82869-B673-4734-836E-8C9738D8ACB3}" type="pres">
      <dgm:prSet presAssocID="{78BBD661-7F39-4EB6-82E4-B119C504550F}" presName="root" presStyleCnt="0">
        <dgm:presLayoutVars>
          <dgm:dir/>
          <dgm:resizeHandles val="exact"/>
        </dgm:presLayoutVars>
      </dgm:prSet>
      <dgm:spPr/>
    </dgm:pt>
    <dgm:pt modelId="{82630895-722D-4A2C-8FC3-4B5A2D4B6F78}" type="pres">
      <dgm:prSet presAssocID="{71176507-DCDD-4310-B93D-90B3D77C1891}" presName="compNode" presStyleCnt="0"/>
      <dgm:spPr/>
    </dgm:pt>
    <dgm:pt modelId="{C4501CFB-F076-4072-83AE-B9234B440173}" type="pres">
      <dgm:prSet presAssocID="{71176507-DCDD-4310-B93D-90B3D77C18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sed Book"/>
        </a:ext>
      </dgm:extLst>
    </dgm:pt>
    <dgm:pt modelId="{8FE56528-86B0-4445-ADEE-BFC44D24336C}" type="pres">
      <dgm:prSet presAssocID="{71176507-DCDD-4310-B93D-90B3D77C1891}" presName="spaceRect" presStyleCnt="0"/>
      <dgm:spPr/>
    </dgm:pt>
    <dgm:pt modelId="{83B37E53-AF82-4D08-9CD7-5F525116F7A4}" type="pres">
      <dgm:prSet presAssocID="{71176507-DCDD-4310-B93D-90B3D77C1891}" presName="textRect" presStyleLbl="revTx" presStyleIdx="0" presStyleCnt="5">
        <dgm:presLayoutVars>
          <dgm:chMax val="1"/>
          <dgm:chPref val="1"/>
        </dgm:presLayoutVars>
      </dgm:prSet>
      <dgm:spPr/>
    </dgm:pt>
    <dgm:pt modelId="{04DBF849-C973-48AD-B6A1-3305144784C5}" type="pres">
      <dgm:prSet presAssocID="{4474853A-7CB1-47C6-9C21-2988A2922C8E}" presName="sibTrans" presStyleCnt="0"/>
      <dgm:spPr/>
    </dgm:pt>
    <dgm:pt modelId="{88C70B53-564F-4C69-8F4E-B4F03D0DA029}" type="pres">
      <dgm:prSet presAssocID="{B90C6F57-B638-46A2-8A25-F6EFCF2D1398}" presName="compNode" presStyleCnt="0"/>
      <dgm:spPr/>
    </dgm:pt>
    <dgm:pt modelId="{822E3741-1503-4E5E-999C-F69644BF5277}" type="pres">
      <dgm:prSet presAssocID="{B90C6F57-B638-46A2-8A25-F6EFCF2D139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FC164266-ABCC-4887-A85A-341ED24FC5BD}" type="pres">
      <dgm:prSet presAssocID="{B90C6F57-B638-46A2-8A25-F6EFCF2D1398}" presName="spaceRect" presStyleCnt="0"/>
      <dgm:spPr/>
    </dgm:pt>
    <dgm:pt modelId="{385C262F-F8B3-4D27-B01F-49F15ED53A67}" type="pres">
      <dgm:prSet presAssocID="{B90C6F57-B638-46A2-8A25-F6EFCF2D1398}" presName="textRect" presStyleLbl="revTx" presStyleIdx="1" presStyleCnt="5">
        <dgm:presLayoutVars>
          <dgm:chMax val="1"/>
          <dgm:chPref val="1"/>
        </dgm:presLayoutVars>
      </dgm:prSet>
      <dgm:spPr/>
    </dgm:pt>
    <dgm:pt modelId="{0A595A3C-C7C7-464B-A7F4-2F8E4800AD12}" type="pres">
      <dgm:prSet presAssocID="{80D2AC89-72E5-41BF-BCEF-15BBD01DCC0A}" presName="sibTrans" presStyleCnt="0"/>
      <dgm:spPr/>
    </dgm:pt>
    <dgm:pt modelId="{4907184A-619C-4141-9048-17FD6A134AF2}" type="pres">
      <dgm:prSet presAssocID="{FEB00D48-9A0C-4018-B262-098629EE7975}" presName="compNode" presStyleCnt="0"/>
      <dgm:spPr/>
    </dgm:pt>
    <dgm:pt modelId="{82AE6C0C-A65B-4A9C-986B-2DC9D3CD4072}" type="pres">
      <dgm:prSet presAssocID="{FEB00D48-9A0C-4018-B262-098629EE797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AE0400CB-5758-40D8-B4EB-061889AECE54}" type="pres">
      <dgm:prSet presAssocID="{FEB00D48-9A0C-4018-B262-098629EE7975}" presName="spaceRect" presStyleCnt="0"/>
      <dgm:spPr/>
    </dgm:pt>
    <dgm:pt modelId="{274D3A13-BCB2-419F-9D72-EAEBA28C9B0E}" type="pres">
      <dgm:prSet presAssocID="{FEB00D48-9A0C-4018-B262-098629EE7975}" presName="textRect" presStyleLbl="revTx" presStyleIdx="2" presStyleCnt="5">
        <dgm:presLayoutVars>
          <dgm:chMax val="1"/>
          <dgm:chPref val="1"/>
        </dgm:presLayoutVars>
      </dgm:prSet>
      <dgm:spPr/>
    </dgm:pt>
    <dgm:pt modelId="{82353C72-53D5-4ED3-8099-5A7C658FB17E}" type="pres">
      <dgm:prSet presAssocID="{D4332B8B-472F-4F24-A7E3-885A72E418AD}" presName="sibTrans" presStyleCnt="0"/>
      <dgm:spPr/>
    </dgm:pt>
    <dgm:pt modelId="{322E90B4-7947-4213-8F94-AA32DE6CEA59}" type="pres">
      <dgm:prSet presAssocID="{AA6451EA-096E-4DEE-AE27-EE7E69C55FBF}" presName="compNode" presStyleCnt="0"/>
      <dgm:spPr/>
    </dgm:pt>
    <dgm:pt modelId="{3F21BF85-3C75-478F-AE83-C6DFD67A09AA}" type="pres">
      <dgm:prSet presAssocID="{AA6451EA-096E-4DEE-AE27-EE7E69C55F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360B3161-60EA-4E62-A470-8300253E0210}" type="pres">
      <dgm:prSet presAssocID="{AA6451EA-096E-4DEE-AE27-EE7E69C55FBF}" presName="spaceRect" presStyleCnt="0"/>
      <dgm:spPr/>
    </dgm:pt>
    <dgm:pt modelId="{B536193F-2524-44A8-A63D-ED0D582C6FBC}" type="pres">
      <dgm:prSet presAssocID="{AA6451EA-096E-4DEE-AE27-EE7E69C55FBF}" presName="textRect" presStyleLbl="revTx" presStyleIdx="3" presStyleCnt="5">
        <dgm:presLayoutVars>
          <dgm:chMax val="1"/>
          <dgm:chPref val="1"/>
        </dgm:presLayoutVars>
      </dgm:prSet>
      <dgm:spPr/>
    </dgm:pt>
    <dgm:pt modelId="{427B9423-1B0E-444C-B704-65221F1F5798}" type="pres">
      <dgm:prSet presAssocID="{CDB816AF-2AB4-46CD-8A5B-A961FFF07B77}" presName="sibTrans" presStyleCnt="0"/>
      <dgm:spPr/>
    </dgm:pt>
    <dgm:pt modelId="{DA484F20-F4E4-4687-99B8-B5646F48D0F2}" type="pres">
      <dgm:prSet presAssocID="{74A04045-5472-4725-95EA-722B586D2322}" presName="compNode" presStyleCnt="0"/>
      <dgm:spPr/>
    </dgm:pt>
    <dgm:pt modelId="{883EE398-D324-4DD4-8C45-CE0403AA9E67}" type="pres">
      <dgm:prSet presAssocID="{74A04045-5472-4725-95EA-722B586D23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Key"/>
        </a:ext>
      </dgm:extLst>
    </dgm:pt>
    <dgm:pt modelId="{C637F8E5-99C3-4A82-BACF-2D32613D1BE3}" type="pres">
      <dgm:prSet presAssocID="{74A04045-5472-4725-95EA-722B586D2322}" presName="spaceRect" presStyleCnt="0"/>
      <dgm:spPr/>
    </dgm:pt>
    <dgm:pt modelId="{F3882E2C-B54E-4ADE-8A91-BF11F4FFB788}" type="pres">
      <dgm:prSet presAssocID="{74A04045-5472-4725-95EA-722B586D2322}" presName="textRect" presStyleLbl="revTx" presStyleIdx="4" presStyleCnt="5">
        <dgm:presLayoutVars>
          <dgm:chMax val="1"/>
          <dgm:chPref val="1"/>
        </dgm:presLayoutVars>
      </dgm:prSet>
      <dgm:spPr/>
    </dgm:pt>
  </dgm:ptLst>
  <dgm:cxnLst>
    <dgm:cxn modelId="{C230F217-F1FC-4D98-BA53-791FA4AF4762}" srcId="{78BBD661-7F39-4EB6-82E4-B119C504550F}" destId="{FEB00D48-9A0C-4018-B262-098629EE7975}" srcOrd="2" destOrd="0" parTransId="{21C9D0B6-8BDA-47D9-98DB-77851CC7B979}" sibTransId="{D4332B8B-472F-4F24-A7E3-885A72E418AD}"/>
    <dgm:cxn modelId="{77C12C1A-5FEA-49D0-9D3F-573B9BC92CAD}" type="presOf" srcId="{71176507-DCDD-4310-B93D-90B3D77C1891}" destId="{83B37E53-AF82-4D08-9CD7-5F525116F7A4}" srcOrd="0" destOrd="0" presId="urn:microsoft.com/office/officeart/2018/2/layout/IconLabelList"/>
    <dgm:cxn modelId="{4CF5BD29-CC8C-4AAE-BF7F-D98ACC800D7D}" srcId="{78BBD661-7F39-4EB6-82E4-B119C504550F}" destId="{71176507-DCDD-4310-B93D-90B3D77C1891}" srcOrd="0" destOrd="0" parTransId="{EA765D29-4094-43AE-BD0D-279A38808121}" sibTransId="{4474853A-7CB1-47C6-9C21-2988A2922C8E}"/>
    <dgm:cxn modelId="{80906F63-C5E4-493C-B338-ED73F14C98D8}" type="presOf" srcId="{FEB00D48-9A0C-4018-B262-098629EE7975}" destId="{274D3A13-BCB2-419F-9D72-EAEBA28C9B0E}" srcOrd="0" destOrd="0" presId="urn:microsoft.com/office/officeart/2018/2/layout/IconLabelList"/>
    <dgm:cxn modelId="{9E4B7F68-9ED8-4462-9A12-058FA6C6FA1A}" type="presOf" srcId="{AA6451EA-096E-4DEE-AE27-EE7E69C55FBF}" destId="{B536193F-2524-44A8-A63D-ED0D582C6FBC}" srcOrd="0" destOrd="0" presId="urn:microsoft.com/office/officeart/2018/2/layout/IconLabelList"/>
    <dgm:cxn modelId="{B6CDDD76-AF2B-432D-A7C0-69B278807D0F}" srcId="{78BBD661-7F39-4EB6-82E4-B119C504550F}" destId="{B90C6F57-B638-46A2-8A25-F6EFCF2D1398}" srcOrd="1" destOrd="0" parTransId="{D4703CE5-A878-4268-BD49-A93E52B7F88A}" sibTransId="{80D2AC89-72E5-41BF-BCEF-15BBD01DCC0A}"/>
    <dgm:cxn modelId="{D350DF5A-C041-4C45-94F6-AD7D325FC9E7}" srcId="{78BBD661-7F39-4EB6-82E4-B119C504550F}" destId="{74A04045-5472-4725-95EA-722B586D2322}" srcOrd="4" destOrd="0" parTransId="{AEBD2FC1-C004-4C1C-8E49-6EF035F88B6B}" sibTransId="{655D9734-A1F7-47FF-9467-604C5E3168E7}"/>
    <dgm:cxn modelId="{558AEDA5-E125-4D59-956A-1083EB07DD67}" srcId="{78BBD661-7F39-4EB6-82E4-B119C504550F}" destId="{AA6451EA-096E-4DEE-AE27-EE7E69C55FBF}" srcOrd="3" destOrd="0" parTransId="{88AB2CA7-077D-4F30-8EFF-562093C70358}" sibTransId="{CDB816AF-2AB4-46CD-8A5B-A961FFF07B77}"/>
    <dgm:cxn modelId="{389436B8-1085-4F72-A69B-3F7CA3A06EC4}" type="presOf" srcId="{B90C6F57-B638-46A2-8A25-F6EFCF2D1398}" destId="{385C262F-F8B3-4D27-B01F-49F15ED53A67}" srcOrd="0" destOrd="0" presId="urn:microsoft.com/office/officeart/2018/2/layout/IconLabelList"/>
    <dgm:cxn modelId="{C6CF84CC-D78A-4186-BCD4-447DFF9BD313}" type="presOf" srcId="{78BBD661-7F39-4EB6-82E4-B119C504550F}" destId="{DEC82869-B673-4734-836E-8C9738D8ACB3}" srcOrd="0" destOrd="0" presId="urn:microsoft.com/office/officeart/2018/2/layout/IconLabelList"/>
    <dgm:cxn modelId="{4BE066F7-5DA2-44B5-979C-5484CCA7CA7E}" type="presOf" srcId="{74A04045-5472-4725-95EA-722B586D2322}" destId="{F3882E2C-B54E-4ADE-8A91-BF11F4FFB788}" srcOrd="0" destOrd="0" presId="urn:microsoft.com/office/officeart/2018/2/layout/IconLabelList"/>
    <dgm:cxn modelId="{5D9EE33F-8A80-48EA-A308-F5DF085DFBC7}" type="presParOf" srcId="{DEC82869-B673-4734-836E-8C9738D8ACB3}" destId="{82630895-722D-4A2C-8FC3-4B5A2D4B6F78}" srcOrd="0" destOrd="0" presId="urn:microsoft.com/office/officeart/2018/2/layout/IconLabelList"/>
    <dgm:cxn modelId="{6D3D36F0-08A4-4EBC-A769-D95FF91C3DEA}" type="presParOf" srcId="{82630895-722D-4A2C-8FC3-4B5A2D4B6F78}" destId="{C4501CFB-F076-4072-83AE-B9234B440173}" srcOrd="0" destOrd="0" presId="urn:microsoft.com/office/officeart/2018/2/layout/IconLabelList"/>
    <dgm:cxn modelId="{D4A89D93-9F80-4B1F-910C-B8E2EA99F31B}" type="presParOf" srcId="{82630895-722D-4A2C-8FC3-4B5A2D4B6F78}" destId="{8FE56528-86B0-4445-ADEE-BFC44D24336C}" srcOrd="1" destOrd="0" presId="urn:microsoft.com/office/officeart/2018/2/layout/IconLabelList"/>
    <dgm:cxn modelId="{A5FCCDD7-66FC-43A7-ABA7-4D31B0B06898}" type="presParOf" srcId="{82630895-722D-4A2C-8FC3-4B5A2D4B6F78}" destId="{83B37E53-AF82-4D08-9CD7-5F525116F7A4}" srcOrd="2" destOrd="0" presId="urn:microsoft.com/office/officeart/2018/2/layout/IconLabelList"/>
    <dgm:cxn modelId="{90854B77-F51F-40A4-A90E-3D60736B4107}" type="presParOf" srcId="{DEC82869-B673-4734-836E-8C9738D8ACB3}" destId="{04DBF849-C973-48AD-B6A1-3305144784C5}" srcOrd="1" destOrd="0" presId="urn:microsoft.com/office/officeart/2018/2/layout/IconLabelList"/>
    <dgm:cxn modelId="{AA1A617A-3DF4-4EF0-BCF2-D6EEB67EFFB8}" type="presParOf" srcId="{DEC82869-B673-4734-836E-8C9738D8ACB3}" destId="{88C70B53-564F-4C69-8F4E-B4F03D0DA029}" srcOrd="2" destOrd="0" presId="urn:microsoft.com/office/officeart/2018/2/layout/IconLabelList"/>
    <dgm:cxn modelId="{DD499621-FC55-4E80-8020-E23F90BFA4AD}" type="presParOf" srcId="{88C70B53-564F-4C69-8F4E-B4F03D0DA029}" destId="{822E3741-1503-4E5E-999C-F69644BF5277}" srcOrd="0" destOrd="0" presId="urn:microsoft.com/office/officeart/2018/2/layout/IconLabelList"/>
    <dgm:cxn modelId="{C63B03CF-AA7A-4C94-B8FB-23E9886A5F02}" type="presParOf" srcId="{88C70B53-564F-4C69-8F4E-B4F03D0DA029}" destId="{FC164266-ABCC-4887-A85A-341ED24FC5BD}" srcOrd="1" destOrd="0" presId="urn:microsoft.com/office/officeart/2018/2/layout/IconLabelList"/>
    <dgm:cxn modelId="{D27E5B8F-A78C-44DC-8677-D4D907E76B62}" type="presParOf" srcId="{88C70B53-564F-4C69-8F4E-B4F03D0DA029}" destId="{385C262F-F8B3-4D27-B01F-49F15ED53A67}" srcOrd="2" destOrd="0" presId="urn:microsoft.com/office/officeart/2018/2/layout/IconLabelList"/>
    <dgm:cxn modelId="{1AC96891-F63D-4B6E-B82A-AE0DDA0B9716}" type="presParOf" srcId="{DEC82869-B673-4734-836E-8C9738D8ACB3}" destId="{0A595A3C-C7C7-464B-A7F4-2F8E4800AD12}" srcOrd="3" destOrd="0" presId="urn:microsoft.com/office/officeart/2018/2/layout/IconLabelList"/>
    <dgm:cxn modelId="{5A7575DF-7D0C-43C4-A91F-CCD78D0F9880}" type="presParOf" srcId="{DEC82869-B673-4734-836E-8C9738D8ACB3}" destId="{4907184A-619C-4141-9048-17FD6A134AF2}" srcOrd="4" destOrd="0" presId="urn:microsoft.com/office/officeart/2018/2/layout/IconLabelList"/>
    <dgm:cxn modelId="{1F4B5DD9-D414-4246-B6E7-57EDF191FCAB}" type="presParOf" srcId="{4907184A-619C-4141-9048-17FD6A134AF2}" destId="{82AE6C0C-A65B-4A9C-986B-2DC9D3CD4072}" srcOrd="0" destOrd="0" presId="urn:microsoft.com/office/officeart/2018/2/layout/IconLabelList"/>
    <dgm:cxn modelId="{0B905EB7-F99B-41F2-A04B-EA46F8CD147F}" type="presParOf" srcId="{4907184A-619C-4141-9048-17FD6A134AF2}" destId="{AE0400CB-5758-40D8-B4EB-061889AECE54}" srcOrd="1" destOrd="0" presId="urn:microsoft.com/office/officeart/2018/2/layout/IconLabelList"/>
    <dgm:cxn modelId="{0D4117FC-2808-4CB9-B21B-8A40FBEF55E6}" type="presParOf" srcId="{4907184A-619C-4141-9048-17FD6A134AF2}" destId="{274D3A13-BCB2-419F-9D72-EAEBA28C9B0E}" srcOrd="2" destOrd="0" presId="urn:microsoft.com/office/officeart/2018/2/layout/IconLabelList"/>
    <dgm:cxn modelId="{61856B4C-14A3-42CD-BB0E-AFF005A1A941}" type="presParOf" srcId="{DEC82869-B673-4734-836E-8C9738D8ACB3}" destId="{82353C72-53D5-4ED3-8099-5A7C658FB17E}" srcOrd="5" destOrd="0" presId="urn:microsoft.com/office/officeart/2018/2/layout/IconLabelList"/>
    <dgm:cxn modelId="{4F8A39ED-8808-4A1A-8AFC-C47B287706EB}" type="presParOf" srcId="{DEC82869-B673-4734-836E-8C9738D8ACB3}" destId="{322E90B4-7947-4213-8F94-AA32DE6CEA59}" srcOrd="6" destOrd="0" presId="urn:microsoft.com/office/officeart/2018/2/layout/IconLabelList"/>
    <dgm:cxn modelId="{7655B040-B159-4F48-9492-9826A64F235B}" type="presParOf" srcId="{322E90B4-7947-4213-8F94-AA32DE6CEA59}" destId="{3F21BF85-3C75-478F-AE83-C6DFD67A09AA}" srcOrd="0" destOrd="0" presId="urn:microsoft.com/office/officeart/2018/2/layout/IconLabelList"/>
    <dgm:cxn modelId="{5CEE2636-FE66-4117-9447-E0258347EB70}" type="presParOf" srcId="{322E90B4-7947-4213-8F94-AA32DE6CEA59}" destId="{360B3161-60EA-4E62-A470-8300253E0210}" srcOrd="1" destOrd="0" presId="urn:microsoft.com/office/officeart/2018/2/layout/IconLabelList"/>
    <dgm:cxn modelId="{53F5721A-B04C-47F7-A2F3-0B259AB4998F}" type="presParOf" srcId="{322E90B4-7947-4213-8F94-AA32DE6CEA59}" destId="{B536193F-2524-44A8-A63D-ED0D582C6FBC}" srcOrd="2" destOrd="0" presId="urn:microsoft.com/office/officeart/2018/2/layout/IconLabelList"/>
    <dgm:cxn modelId="{11E17AE6-4160-47E9-8FB7-07AC185A6738}" type="presParOf" srcId="{DEC82869-B673-4734-836E-8C9738D8ACB3}" destId="{427B9423-1B0E-444C-B704-65221F1F5798}" srcOrd="7" destOrd="0" presId="urn:microsoft.com/office/officeart/2018/2/layout/IconLabelList"/>
    <dgm:cxn modelId="{2E75201B-533E-47FE-AC22-4B55F019F0E6}" type="presParOf" srcId="{DEC82869-B673-4734-836E-8C9738D8ACB3}" destId="{DA484F20-F4E4-4687-99B8-B5646F48D0F2}" srcOrd="8" destOrd="0" presId="urn:microsoft.com/office/officeart/2018/2/layout/IconLabelList"/>
    <dgm:cxn modelId="{04962BD3-A47E-4628-9EE2-4B74B48D8C0B}" type="presParOf" srcId="{DA484F20-F4E4-4687-99B8-B5646F48D0F2}" destId="{883EE398-D324-4DD4-8C45-CE0403AA9E67}" srcOrd="0" destOrd="0" presId="urn:microsoft.com/office/officeart/2018/2/layout/IconLabelList"/>
    <dgm:cxn modelId="{6E3DD004-32A6-4695-9C57-F3EA7FC580A6}" type="presParOf" srcId="{DA484F20-F4E4-4687-99B8-B5646F48D0F2}" destId="{C637F8E5-99C3-4A82-BACF-2D32613D1BE3}" srcOrd="1" destOrd="0" presId="urn:microsoft.com/office/officeart/2018/2/layout/IconLabelList"/>
    <dgm:cxn modelId="{4D176262-AC6B-4D92-A209-6D5D631C2653}" type="presParOf" srcId="{DA484F20-F4E4-4687-99B8-B5646F48D0F2}" destId="{F3882E2C-B54E-4ADE-8A91-BF11F4FFB78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018B84-9199-4AF5-9D7A-84E7341F3A13}"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F9E076ED-E5C3-4B97-8778-3798CBF7A4A3}">
      <dgm:prSet/>
      <dgm:spPr/>
      <dgm:t>
        <a:bodyPr/>
        <a:lstStyle/>
        <a:p>
          <a:r>
            <a:rPr lang="en-US"/>
            <a:t>Optimize</a:t>
          </a:r>
        </a:p>
      </dgm:t>
    </dgm:pt>
    <dgm:pt modelId="{88BAA07B-1F84-4CDE-BFE1-7FE09CAEBB82}" type="parTrans" cxnId="{7DDF8021-B17C-48F5-B1AE-EA8A777358FB}">
      <dgm:prSet/>
      <dgm:spPr/>
      <dgm:t>
        <a:bodyPr/>
        <a:lstStyle/>
        <a:p>
          <a:endParaRPr lang="en-US"/>
        </a:p>
      </dgm:t>
    </dgm:pt>
    <dgm:pt modelId="{2AFE9788-E55B-4626-A076-75DB40DA1DE2}" type="sibTrans" cxnId="{7DDF8021-B17C-48F5-B1AE-EA8A777358FB}">
      <dgm:prSet/>
      <dgm:spPr/>
      <dgm:t>
        <a:bodyPr/>
        <a:lstStyle/>
        <a:p>
          <a:endParaRPr lang="en-US"/>
        </a:p>
      </dgm:t>
    </dgm:pt>
    <dgm:pt modelId="{464C1B10-EEA7-4CA8-BC12-D44A1ADE2CBD}">
      <dgm:prSet/>
      <dgm:spPr/>
      <dgm:t>
        <a:bodyPr/>
        <a:lstStyle/>
        <a:p>
          <a:r>
            <a:rPr lang="en-US"/>
            <a:t>optimize your workflow steps</a:t>
          </a:r>
        </a:p>
      </dgm:t>
    </dgm:pt>
    <dgm:pt modelId="{6ED32E23-F939-4C67-9DF4-AF2BDB7B0E52}" type="parTrans" cxnId="{65E3DBB8-0474-43B2-9D61-17799FB9FE41}">
      <dgm:prSet/>
      <dgm:spPr/>
      <dgm:t>
        <a:bodyPr/>
        <a:lstStyle/>
        <a:p>
          <a:endParaRPr lang="en-US"/>
        </a:p>
      </dgm:t>
    </dgm:pt>
    <dgm:pt modelId="{BC23A902-D1C5-4428-9297-D9EB928CFB8B}" type="sibTrans" cxnId="{65E3DBB8-0474-43B2-9D61-17799FB9FE41}">
      <dgm:prSet/>
      <dgm:spPr/>
      <dgm:t>
        <a:bodyPr/>
        <a:lstStyle/>
        <a:p>
          <a:endParaRPr lang="en-US"/>
        </a:p>
      </dgm:t>
    </dgm:pt>
    <dgm:pt modelId="{716A7230-04E3-4098-B435-D04BD67CA341}">
      <dgm:prSet/>
      <dgm:spPr/>
      <dgm:t>
        <a:bodyPr/>
        <a:lstStyle/>
        <a:p>
          <a:r>
            <a:rPr lang="en-US"/>
            <a:t>Caching</a:t>
          </a:r>
        </a:p>
      </dgm:t>
    </dgm:pt>
    <dgm:pt modelId="{6D958235-C211-493E-BE35-60865B4C94E2}" type="parTrans" cxnId="{9CFFEDA6-CDA4-44E4-9AF1-0A6D24928ED0}">
      <dgm:prSet/>
      <dgm:spPr/>
      <dgm:t>
        <a:bodyPr/>
        <a:lstStyle/>
        <a:p>
          <a:endParaRPr lang="en-US"/>
        </a:p>
      </dgm:t>
    </dgm:pt>
    <dgm:pt modelId="{A4AAB5CA-8F36-489D-B464-608D0F1BC437}" type="sibTrans" cxnId="{9CFFEDA6-CDA4-44E4-9AF1-0A6D24928ED0}">
      <dgm:prSet/>
      <dgm:spPr/>
      <dgm:t>
        <a:bodyPr/>
        <a:lstStyle/>
        <a:p>
          <a:endParaRPr lang="en-US"/>
        </a:p>
      </dgm:t>
    </dgm:pt>
    <dgm:pt modelId="{9BE7BC74-97A3-4D9D-AB82-7DBB7F9A3636}">
      <dgm:prSet/>
      <dgm:spPr/>
      <dgm:t>
        <a:bodyPr/>
        <a:lstStyle/>
        <a:p>
          <a:r>
            <a:rPr lang="en-US"/>
            <a:t>use caching</a:t>
          </a:r>
        </a:p>
      </dgm:t>
    </dgm:pt>
    <dgm:pt modelId="{558CE343-9C78-4C4A-8886-DBBEC1069AF4}" type="parTrans" cxnId="{54F8B3DF-5566-4E35-89BD-A233CA046662}">
      <dgm:prSet/>
      <dgm:spPr/>
      <dgm:t>
        <a:bodyPr/>
        <a:lstStyle/>
        <a:p>
          <a:endParaRPr lang="en-US"/>
        </a:p>
      </dgm:t>
    </dgm:pt>
    <dgm:pt modelId="{0114850C-FDCC-4693-98B3-15187C4769F4}" type="sibTrans" cxnId="{54F8B3DF-5566-4E35-89BD-A233CA046662}">
      <dgm:prSet/>
      <dgm:spPr/>
      <dgm:t>
        <a:bodyPr/>
        <a:lstStyle/>
        <a:p>
          <a:endParaRPr lang="en-US"/>
        </a:p>
      </dgm:t>
    </dgm:pt>
    <dgm:pt modelId="{5F8DE00F-CAC0-4C6A-B2F1-C8B080DD2222}">
      <dgm:prSet/>
      <dgm:spPr/>
      <dgm:t>
        <a:bodyPr/>
        <a:lstStyle/>
        <a:p>
          <a:r>
            <a:rPr lang="en-US"/>
            <a:t>Use</a:t>
          </a:r>
        </a:p>
      </dgm:t>
    </dgm:pt>
    <dgm:pt modelId="{24977E69-9DBE-4CB4-8857-DF4270F85CAA}" type="parTrans" cxnId="{2E456F53-0C15-4DBE-9AAD-8D6EA2E1C7AC}">
      <dgm:prSet/>
      <dgm:spPr/>
      <dgm:t>
        <a:bodyPr/>
        <a:lstStyle/>
        <a:p>
          <a:endParaRPr lang="en-US"/>
        </a:p>
      </dgm:t>
    </dgm:pt>
    <dgm:pt modelId="{F6E1585F-FD94-4A97-BE15-C509361E5352}" type="sibTrans" cxnId="{2E456F53-0C15-4DBE-9AAD-8D6EA2E1C7AC}">
      <dgm:prSet/>
      <dgm:spPr/>
      <dgm:t>
        <a:bodyPr/>
        <a:lstStyle/>
        <a:p>
          <a:endParaRPr lang="en-US"/>
        </a:p>
      </dgm:t>
    </dgm:pt>
    <dgm:pt modelId="{09680592-AED8-4334-9F79-7743A77198B1}">
      <dgm:prSet/>
      <dgm:spPr/>
      <dgm:t>
        <a:bodyPr/>
        <a:lstStyle/>
        <a:p>
          <a:r>
            <a:rPr lang="en-US"/>
            <a:t>use resource classes</a:t>
          </a:r>
        </a:p>
      </dgm:t>
    </dgm:pt>
    <dgm:pt modelId="{843EDC1D-01BE-444A-879A-48470B40CA1E}" type="parTrans" cxnId="{619A1B07-2267-4CD7-942C-D83664B364C6}">
      <dgm:prSet/>
      <dgm:spPr/>
      <dgm:t>
        <a:bodyPr/>
        <a:lstStyle/>
        <a:p>
          <a:endParaRPr lang="en-US"/>
        </a:p>
      </dgm:t>
    </dgm:pt>
    <dgm:pt modelId="{B7350BC2-6D50-44B7-9472-8E06EAE23BDA}" type="sibTrans" cxnId="{619A1B07-2267-4CD7-942C-D83664B364C6}">
      <dgm:prSet/>
      <dgm:spPr/>
      <dgm:t>
        <a:bodyPr/>
        <a:lstStyle/>
        <a:p>
          <a:endParaRPr lang="en-US"/>
        </a:p>
      </dgm:t>
    </dgm:pt>
    <dgm:pt modelId="{E2CA7107-845F-49D8-9588-CAA1B113DDA0}">
      <dgm:prSet/>
      <dgm:spPr/>
      <dgm:t>
        <a:bodyPr/>
        <a:lstStyle/>
        <a:p>
          <a:r>
            <a:rPr lang="en-US"/>
            <a:t>Avoid</a:t>
          </a:r>
        </a:p>
      </dgm:t>
    </dgm:pt>
    <dgm:pt modelId="{1D822255-458E-4393-B8F1-57A0E6CB84B2}" type="parTrans" cxnId="{18625AE2-31FB-4C08-8D74-E6C94F597F1B}">
      <dgm:prSet/>
      <dgm:spPr/>
      <dgm:t>
        <a:bodyPr/>
        <a:lstStyle/>
        <a:p>
          <a:endParaRPr lang="en-US"/>
        </a:p>
      </dgm:t>
    </dgm:pt>
    <dgm:pt modelId="{2CE8F7E5-227A-4E01-93DA-5A4D10A6061B}" type="sibTrans" cxnId="{18625AE2-31FB-4C08-8D74-E6C94F597F1B}">
      <dgm:prSet/>
      <dgm:spPr/>
      <dgm:t>
        <a:bodyPr/>
        <a:lstStyle/>
        <a:p>
          <a:endParaRPr lang="en-US"/>
        </a:p>
      </dgm:t>
    </dgm:pt>
    <dgm:pt modelId="{3CE91C0B-6B8F-42AD-A520-CA9FC3A160FC}">
      <dgm:prSet/>
      <dgm:spPr/>
      <dgm:t>
        <a:bodyPr/>
        <a:lstStyle/>
        <a:p>
          <a:r>
            <a:rPr lang="en-US"/>
            <a:t>avoid unnecessary data transfer</a:t>
          </a:r>
        </a:p>
      </dgm:t>
    </dgm:pt>
    <dgm:pt modelId="{2E20A6D4-5D8F-44C5-8D83-4DBF2B0A612E}" type="parTrans" cxnId="{95357C7D-E513-4794-9E3F-860158F62B31}">
      <dgm:prSet/>
      <dgm:spPr/>
      <dgm:t>
        <a:bodyPr/>
        <a:lstStyle/>
        <a:p>
          <a:endParaRPr lang="en-US"/>
        </a:p>
      </dgm:t>
    </dgm:pt>
    <dgm:pt modelId="{1026CBF3-67FE-4466-99F7-FE8D0FC6F41C}" type="sibTrans" cxnId="{95357C7D-E513-4794-9E3F-860158F62B31}">
      <dgm:prSet/>
      <dgm:spPr/>
      <dgm:t>
        <a:bodyPr/>
        <a:lstStyle/>
        <a:p>
          <a:endParaRPr lang="en-US"/>
        </a:p>
      </dgm:t>
    </dgm:pt>
    <dgm:pt modelId="{71AA87B5-8537-43D6-AFD3-0D83E7BFB97C}">
      <dgm:prSet/>
      <dgm:spPr/>
      <dgm:t>
        <a:bodyPr/>
        <a:lstStyle/>
        <a:p>
          <a:r>
            <a:rPr lang="en-US"/>
            <a:t>Monitor and optimize</a:t>
          </a:r>
        </a:p>
      </dgm:t>
    </dgm:pt>
    <dgm:pt modelId="{C8A4B5B6-41BC-4D97-8A3F-7908DC745CCB}" type="parTrans" cxnId="{FE9B7EF0-237E-4407-8973-6578FC2A741F}">
      <dgm:prSet/>
      <dgm:spPr/>
      <dgm:t>
        <a:bodyPr/>
        <a:lstStyle/>
        <a:p>
          <a:endParaRPr lang="en-US"/>
        </a:p>
      </dgm:t>
    </dgm:pt>
    <dgm:pt modelId="{E274C734-FA32-46FF-A0B7-26282ADA7B0C}" type="sibTrans" cxnId="{FE9B7EF0-237E-4407-8973-6578FC2A741F}">
      <dgm:prSet/>
      <dgm:spPr/>
      <dgm:t>
        <a:bodyPr/>
        <a:lstStyle/>
        <a:p>
          <a:endParaRPr lang="en-US"/>
        </a:p>
      </dgm:t>
    </dgm:pt>
    <dgm:pt modelId="{CC9DE0DF-2B46-42F3-9DDF-6CD5C17248C7}">
      <dgm:prSet/>
      <dgm:spPr/>
      <dgm:t>
        <a:bodyPr/>
        <a:lstStyle/>
        <a:p>
          <a:r>
            <a:rPr lang="en-US"/>
            <a:t>monitor and optimize your workflow on an ongoing basis</a:t>
          </a:r>
        </a:p>
      </dgm:t>
    </dgm:pt>
    <dgm:pt modelId="{4B71C8F5-620D-4810-8E80-EF409262C58A}" type="parTrans" cxnId="{3A7A5CAD-E594-4AD6-8E92-79E02D096A32}">
      <dgm:prSet/>
      <dgm:spPr/>
      <dgm:t>
        <a:bodyPr/>
        <a:lstStyle/>
        <a:p>
          <a:endParaRPr lang="en-US"/>
        </a:p>
      </dgm:t>
    </dgm:pt>
    <dgm:pt modelId="{759A5910-7796-44C0-A82B-21FE35159F10}" type="sibTrans" cxnId="{3A7A5CAD-E594-4AD6-8E92-79E02D096A32}">
      <dgm:prSet/>
      <dgm:spPr/>
      <dgm:t>
        <a:bodyPr/>
        <a:lstStyle/>
        <a:p>
          <a:endParaRPr lang="en-US"/>
        </a:p>
      </dgm:t>
    </dgm:pt>
    <dgm:pt modelId="{CEA9A9A3-0CF0-4CD9-8D94-DD1B9F721938}" type="pres">
      <dgm:prSet presAssocID="{1E018B84-9199-4AF5-9D7A-84E7341F3A13}" presName="Name0" presStyleCnt="0">
        <dgm:presLayoutVars>
          <dgm:dir/>
          <dgm:animLvl val="lvl"/>
          <dgm:resizeHandles val="exact"/>
        </dgm:presLayoutVars>
      </dgm:prSet>
      <dgm:spPr/>
    </dgm:pt>
    <dgm:pt modelId="{304F3761-399D-4E72-9D05-4B2E9EC34C45}" type="pres">
      <dgm:prSet presAssocID="{F9E076ED-E5C3-4B97-8778-3798CBF7A4A3}" presName="linNode" presStyleCnt="0"/>
      <dgm:spPr/>
    </dgm:pt>
    <dgm:pt modelId="{CEF8A04D-DB33-4716-9FD7-43151CCEF294}" type="pres">
      <dgm:prSet presAssocID="{F9E076ED-E5C3-4B97-8778-3798CBF7A4A3}" presName="parentText" presStyleLbl="alignNode1" presStyleIdx="0" presStyleCnt="5">
        <dgm:presLayoutVars>
          <dgm:chMax val="1"/>
          <dgm:bulletEnabled/>
        </dgm:presLayoutVars>
      </dgm:prSet>
      <dgm:spPr/>
    </dgm:pt>
    <dgm:pt modelId="{48FD0FBD-84C9-4A0F-8856-75A0D2C1123B}" type="pres">
      <dgm:prSet presAssocID="{F9E076ED-E5C3-4B97-8778-3798CBF7A4A3}" presName="descendantText" presStyleLbl="alignAccFollowNode1" presStyleIdx="0" presStyleCnt="5">
        <dgm:presLayoutVars>
          <dgm:bulletEnabled/>
        </dgm:presLayoutVars>
      </dgm:prSet>
      <dgm:spPr/>
    </dgm:pt>
    <dgm:pt modelId="{754D0FF6-056E-4769-9B8F-CAC7AD25C99B}" type="pres">
      <dgm:prSet presAssocID="{2AFE9788-E55B-4626-A076-75DB40DA1DE2}" presName="sp" presStyleCnt="0"/>
      <dgm:spPr/>
    </dgm:pt>
    <dgm:pt modelId="{FA01DEDD-9FC2-4278-829E-D02BC40A4B80}" type="pres">
      <dgm:prSet presAssocID="{716A7230-04E3-4098-B435-D04BD67CA341}" presName="linNode" presStyleCnt="0"/>
      <dgm:spPr/>
    </dgm:pt>
    <dgm:pt modelId="{5B41C190-6987-4DFD-9A6C-8CDF07A5A0F6}" type="pres">
      <dgm:prSet presAssocID="{716A7230-04E3-4098-B435-D04BD67CA341}" presName="parentText" presStyleLbl="alignNode1" presStyleIdx="1" presStyleCnt="5">
        <dgm:presLayoutVars>
          <dgm:chMax val="1"/>
          <dgm:bulletEnabled/>
        </dgm:presLayoutVars>
      </dgm:prSet>
      <dgm:spPr/>
    </dgm:pt>
    <dgm:pt modelId="{4F637918-ACB0-4376-986A-0A36F0B37887}" type="pres">
      <dgm:prSet presAssocID="{716A7230-04E3-4098-B435-D04BD67CA341}" presName="descendantText" presStyleLbl="alignAccFollowNode1" presStyleIdx="1" presStyleCnt="5">
        <dgm:presLayoutVars>
          <dgm:bulletEnabled/>
        </dgm:presLayoutVars>
      </dgm:prSet>
      <dgm:spPr/>
    </dgm:pt>
    <dgm:pt modelId="{C5D99E37-28F5-4242-A60D-9E5320051BE1}" type="pres">
      <dgm:prSet presAssocID="{A4AAB5CA-8F36-489D-B464-608D0F1BC437}" presName="sp" presStyleCnt="0"/>
      <dgm:spPr/>
    </dgm:pt>
    <dgm:pt modelId="{0A0A66EC-2CD1-4C5C-A1AC-1981B870E584}" type="pres">
      <dgm:prSet presAssocID="{5F8DE00F-CAC0-4C6A-B2F1-C8B080DD2222}" presName="linNode" presStyleCnt="0"/>
      <dgm:spPr/>
    </dgm:pt>
    <dgm:pt modelId="{677A2527-FADA-4A35-AEC2-00DBEE60C599}" type="pres">
      <dgm:prSet presAssocID="{5F8DE00F-CAC0-4C6A-B2F1-C8B080DD2222}" presName="parentText" presStyleLbl="alignNode1" presStyleIdx="2" presStyleCnt="5">
        <dgm:presLayoutVars>
          <dgm:chMax val="1"/>
          <dgm:bulletEnabled/>
        </dgm:presLayoutVars>
      </dgm:prSet>
      <dgm:spPr/>
    </dgm:pt>
    <dgm:pt modelId="{352B4278-5008-46F8-834E-050E52B27468}" type="pres">
      <dgm:prSet presAssocID="{5F8DE00F-CAC0-4C6A-B2F1-C8B080DD2222}" presName="descendantText" presStyleLbl="alignAccFollowNode1" presStyleIdx="2" presStyleCnt="5">
        <dgm:presLayoutVars>
          <dgm:bulletEnabled/>
        </dgm:presLayoutVars>
      </dgm:prSet>
      <dgm:spPr/>
    </dgm:pt>
    <dgm:pt modelId="{06F87547-71D2-468C-8B4B-82D9E900B8F7}" type="pres">
      <dgm:prSet presAssocID="{F6E1585F-FD94-4A97-BE15-C509361E5352}" presName="sp" presStyleCnt="0"/>
      <dgm:spPr/>
    </dgm:pt>
    <dgm:pt modelId="{1BDC6052-9B95-4CE4-8FC5-0C35EA5277E9}" type="pres">
      <dgm:prSet presAssocID="{E2CA7107-845F-49D8-9588-CAA1B113DDA0}" presName="linNode" presStyleCnt="0"/>
      <dgm:spPr/>
    </dgm:pt>
    <dgm:pt modelId="{7BBAC09F-9FD3-4612-945F-A693D65BF512}" type="pres">
      <dgm:prSet presAssocID="{E2CA7107-845F-49D8-9588-CAA1B113DDA0}" presName="parentText" presStyleLbl="alignNode1" presStyleIdx="3" presStyleCnt="5">
        <dgm:presLayoutVars>
          <dgm:chMax val="1"/>
          <dgm:bulletEnabled/>
        </dgm:presLayoutVars>
      </dgm:prSet>
      <dgm:spPr/>
    </dgm:pt>
    <dgm:pt modelId="{18B16863-8DBB-4DA6-B777-12B2B9BBA0A7}" type="pres">
      <dgm:prSet presAssocID="{E2CA7107-845F-49D8-9588-CAA1B113DDA0}" presName="descendantText" presStyleLbl="alignAccFollowNode1" presStyleIdx="3" presStyleCnt="5">
        <dgm:presLayoutVars>
          <dgm:bulletEnabled/>
        </dgm:presLayoutVars>
      </dgm:prSet>
      <dgm:spPr/>
    </dgm:pt>
    <dgm:pt modelId="{7804DF5A-C55A-49C4-9F55-B751AFD04384}" type="pres">
      <dgm:prSet presAssocID="{2CE8F7E5-227A-4E01-93DA-5A4D10A6061B}" presName="sp" presStyleCnt="0"/>
      <dgm:spPr/>
    </dgm:pt>
    <dgm:pt modelId="{9C87875A-2C98-4DA4-AA80-44E706C8C220}" type="pres">
      <dgm:prSet presAssocID="{71AA87B5-8537-43D6-AFD3-0D83E7BFB97C}" presName="linNode" presStyleCnt="0"/>
      <dgm:spPr/>
    </dgm:pt>
    <dgm:pt modelId="{3D27F03B-3729-4E68-88C2-9F2EB955C847}" type="pres">
      <dgm:prSet presAssocID="{71AA87B5-8537-43D6-AFD3-0D83E7BFB97C}" presName="parentText" presStyleLbl="alignNode1" presStyleIdx="4" presStyleCnt="5">
        <dgm:presLayoutVars>
          <dgm:chMax val="1"/>
          <dgm:bulletEnabled/>
        </dgm:presLayoutVars>
      </dgm:prSet>
      <dgm:spPr/>
    </dgm:pt>
    <dgm:pt modelId="{1B5218E8-CA75-4C6A-BE39-364650F51EDE}" type="pres">
      <dgm:prSet presAssocID="{71AA87B5-8537-43D6-AFD3-0D83E7BFB97C}" presName="descendantText" presStyleLbl="alignAccFollowNode1" presStyleIdx="4" presStyleCnt="5">
        <dgm:presLayoutVars>
          <dgm:bulletEnabled/>
        </dgm:presLayoutVars>
      </dgm:prSet>
      <dgm:spPr/>
    </dgm:pt>
  </dgm:ptLst>
  <dgm:cxnLst>
    <dgm:cxn modelId="{619A1B07-2267-4CD7-942C-D83664B364C6}" srcId="{5F8DE00F-CAC0-4C6A-B2F1-C8B080DD2222}" destId="{09680592-AED8-4334-9F79-7743A77198B1}" srcOrd="0" destOrd="0" parTransId="{843EDC1D-01BE-444A-879A-48470B40CA1E}" sibTransId="{B7350BC2-6D50-44B7-9472-8E06EAE23BDA}"/>
    <dgm:cxn modelId="{2FDD7A1F-8D67-4E7A-A85E-0AC68A083C72}" type="presOf" srcId="{464C1B10-EEA7-4CA8-BC12-D44A1ADE2CBD}" destId="{48FD0FBD-84C9-4A0F-8856-75A0D2C1123B}" srcOrd="0" destOrd="0" presId="urn:microsoft.com/office/officeart/2016/7/layout/VerticalSolidActionList"/>
    <dgm:cxn modelId="{7DDF8021-B17C-48F5-B1AE-EA8A777358FB}" srcId="{1E018B84-9199-4AF5-9D7A-84E7341F3A13}" destId="{F9E076ED-E5C3-4B97-8778-3798CBF7A4A3}" srcOrd="0" destOrd="0" parTransId="{88BAA07B-1F84-4CDE-BFE1-7FE09CAEBB82}" sibTransId="{2AFE9788-E55B-4626-A076-75DB40DA1DE2}"/>
    <dgm:cxn modelId="{90173047-C3B4-4F10-BC12-BF9A672EEC8A}" type="presOf" srcId="{CC9DE0DF-2B46-42F3-9DDF-6CD5C17248C7}" destId="{1B5218E8-CA75-4C6A-BE39-364650F51EDE}" srcOrd="0" destOrd="0" presId="urn:microsoft.com/office/officeart/2016/7/layout/VerticalSolidActionList"/>
    <dgm:cxn modelId="{13E38A6A-5C4E-4305-AC25-7177DC4FA442}" type="presOf" srcId="{9BE7BC74-97A3-4D9D-AB82-7DBB7F9A3636}" destId="{4F637918-ACB0-4376-986A-0A36F0B37887}" srcOrd="0" destOrd="0" presId="urn:microsoft.com/office/officeart/2016/7/layout/VerticalSolidActionList"/>
    <dgm:cxn modelId="{4C48346B-94D2-41D4-8D0D-9B9A3D6DAE73}" type="presOf" srcId="{F9E076ED-E5C3-4B97-8778-3798CBF7A4A3}" destId="{CEF8A04D-DB33-4716-9FD7-43151CCEF294}" srcOrd="0" destOrd="0" presId="urn:microsoft.com/office/officeart/2016/7/layout/VerticalSolidActionList"/>
    <dgm:cxn modelId="{5D88104C-0FBA-4FBB-9B98-9F0489A0239F}" type="presOf" srcId="{71AA87B5-8537-43D6-AFD3-0D83E7BFB97C}" destId="{3D27F03B-3729-4E68-88C2-9F2EB955C847}" srcOrd="0" destOrd="0" presId="urn:microsoft.com/office/officeart/2016/7/layout/VerticalSolidActionList"/>
    <dgm:cxn modelId="{6925C972-F835-4D4E-984F-89ECE3D3EE76}" type="presOf" srcId="{09680592-AED8-4334-9F79-7743A77198B1}" destId="{352B4278-5008-46F8-834E-050E52B27468}" srcOrd="0" destOrd="0" presId="urn:microsoft.com/office/officeart/2016/7/layout/VerticalSolidActionList"/>
    <dgm:cxn modelId="{2E456F53-0C15-4DBE-9AAD-8D6EA2E1C7AC}" srcId="{1E018B84-9199-4AF5-9D7A-84E7341F3A13}" destId="{5F8DE00F-CAC0-4C6A-B2F1-C8B080DD2222}" srcOrd="2" destOrd="0" parTransId="{24977E69-9DBE-4CB4-8857-DF4270F85CAA}" sibTransId="{F6E1585F-FD94-4A97-BE15-C509361E5352}"/>
    <dgm:cxn modelId="{95357C7D-E513-4794-9E3F-860158F62B31}" srcId="{E2CA7107-845F-49D8-9588-CAA1B113DDA0}" destId="{3CE91C0B-6B8F-42AD-A520-CA9FC3A160FC}" srcOrd="0" destOrd="0" parTransId="{2E20A6D4-5D8F-44C5-8D83-4DBF2B0A612E}" sibTransId="{1026CBF3-67FE-4466-99F7-FE8D0FC6F41C}"/>
    <dgm:cxn modelId="{38E47F82-F6C4-41F1-8BA4-03E9324FC458}" type="presOf" srcId="{5F8DE00F-CAC0-4C6A-B2F1-C8B080DD2222}" destId="{677A2527-FADA-4A35-AEC2-00DBEE60C599}" srcOrd="0" destOrd="0" presId="urn:microsoft.com/office/officeart/2016/7/layout/VerticalSolidActionList"/>
    <dgm:cxn modelId="{9CFFEDA6-CDA4-44E4-9AF1-0A6D24928ED0}" srcId="{1E018B84-9199-4AF5-9D7A-84E7341F3A13}" destId="{716A7230-04E3-4098-B435-D04BD67CA341}" srcOrd="1" destOrd="0" parTransId="{6D958235-C211-493E-BE35-60865B4C94E2}" sibTransId="{A4AAB5CA-8F36-489D-B464-608D0F1BC437}"/>
    <dgm:cxn modelId="{BDEE0FA8-CC76-4908-A70B-702DC7200574}" type="presOf" srcId="{716A7230-04E3-4098-B435-D04BD67CA341}" destId="{5B41C190-6987-4DFD-9A6C-8CDF07A5A0F6}" srcOrd="0" destOrd="0" presId="urn:microsoft.com/office/officeart/2016/7/layout/VerticalSolidActionList"/>
    <dgm:cxn modelId="{1464C6AA-0707-4FB6-AB4E-ECD8CDCFC166}" type="presOf" srcId="{3CE91C0B-6B8F-42AD-A520-CA9FC3A160FC}" destId="{18B16863-8DBB-4DA6-B777-12B2B9BBA0A7}" srcOrd="0" destOrd="0" presId="urn:microsoft.com/office/officeart/2016/7/layout/VerticalSolidActionList"/>
    <dgm:cxn modelId="{3A7A5CAD-E594-4AD6-8E92-79E02D096A32}" srcId="{71AA87B5-8537-43D6-AFD3-0D83E7BFB97C}" destId="{CC9DE0DF-2B46-42F3-9DDF-6CD5C17248C7}" srcOrd="0" destOrd="0" parTransId="{4B71C8F5-620D-4810-8E80-EF409262C58A}" sibTransId="{759A5910-7796-44C0-A82B-21FE35159F10}"/>
    <dgm:cxn modelId="{B57112AE-120C-4BA1-80D1-EAA0FB1D8C2E}" type="presOf" srcId="{1E018B84-9199-4AF5-9D7A-84E7341F3A13}" destId="{CEA9A9A3-0CF0-4CD9-8D94-DD1B9F721938}" srcOrd="0" destOrd="0" presId="urn:microsoft.com/office/officeart/2016/7/layout/VerticalSolidActionList"/>
    <dgm:cxn modelId="{65E3DBB8-0474-43B2-9D61-17799FB9FE41}" srcId="{F9E076ED-E5C3-4B97-8778-3798CBF7A4A3}" destId="{464C1B10-EEA7-4CA8-BC12-D44A1ADE2CBD}" srcOrd="0" destOrd="0" parTransId="{6ED32E23-F939-4C67-9DF4-AF2BDB7B0E52}" sibTransId="{BC23A902-D1C5-4428-9297-D9EB928CFB8B}"/>
    <dgm:cxn modelId="{F1C8C5CF-3C7C-4C95-877D-03F70E877A0E}" type="presOf" srcId="{E2CA7107-845F-49D8-9588-CAA1B113DDA0}" destId="{7BBAC09F-9FD3-4612-945F-A693D65BF512}" srcOrd="0" destOrd="0" presId="urn:microsoft.com/office/officeart/2016/7/layout/VerticalSolidActionList"/>
    <dgm:cxn modelId="{54F8B3DF-5566-4E35-89BD-A233CA046662}" srcId="{716A7230-04E3-4098-B435-D04BD67CA341}" destId="{9BE7BC74-97A3-4D9D-AB82-7DBB7F9A3636}" srcOrd="0" destOrd="0" parTransId="{558CE343-9C78-4C4A-8886-DBBEC1069AF4}" sibTransId="{0114850C-FDCC-4693-98B3-15187C4769F4}"/>
    <dgm:cxn modelId="{18625AE2-31FB-4C08-8D74-E6C94F597F1B}" srcId="{1E018B84-9199-4AF5-9D7A-84E7341F3A13}" destId="{E2CA7107-845F-49D8-9588-CAA1B113DDA0}" srcOrd="3" destOrd="0" parTransId="{1D822255-458E-4393-B8F1-57A0E6CB84B2}" sibTransId="{2CE8F7E5-227A-4E01-93DA-5A4D10A6061B}"/>
    <dgm:cxn modelId="{FE9B7EF0-237E-4407-8973-6578FC2A741F}" srcId="{1E018B84-9199-4AF5-9D7A-84E7341F3A13}" destId="{71AA87B5-8537-43D6-AFD3-0D83E7BFB97C}" srcOrd="4" destOrd="0" parTransId="{C8A4B5B6-41BC-4D97-8A3F-7908DC745CCB}" sibTransId="{E274C734-FA32-46FF-A0B7-26282ADA7B0C}"/>
    <dgm:cxn modelId="{EC663139-20D3-47A2-A655-7F95E2DD9227}" type="presParOf" srcId="{CEA9A9A3-0CF0-4CD9-8D94-DD1B9F721938}" destId="{304F3761-399D-4E72-9D05-4B2E9EC34C45}" srcOrd="0" destOrd="0" presId="urn:microsoft.com/office/officeart/2016/7/layout/VerticalSolidActionList"/>
    <dgm:cxn modelId="{A95D89C4-9955-4A6E-96E7-679F2FE8D26A}" type="presParOf" srcId="{304F3761-399D-4E72-9D05-4B2E9EC34C45}" destId="{CEF8A04D-DB33-4716-9FD7-43151CCEF294}" srcOrd="0" destOrd="0" presId="urn:microsoft.com/office/officeart/2016/7/layout/VerticalSolidActionList"/>
    <dgm:cxn modelId="{BA58F132-9A7F-4252-8005-D7C446900B84}" type="presParOf" srcId="{304F3761-399D-4E72-9D05-4B2E9EC34C45}" destId="{48FD0FBD-84C9-4A0F-8856-75A0D2C1123B}" srcOrd="1" destOrd="0" presId="urn:microsoft.com/office/officeart/2016/7/layout/VerticalSolidActionList"/>
    <dgm:cxn modelId="{13FF40DE-99FE-42CD-92C2-46A24A4C5687}" type="presParOf" srcId="{CEA9A9A3-0CF0-4CD9-8D94-DD1B9F721938}" destId="{754D0FF6-056E-4769-9B8F-CAC7AD25C99B}" srcOrd="1" destOrd="0" presId="urn:microsoft.com/office/officeart/2016/7/layout/VerticalSolidActionList"/>
    <dgm:cxn modelId="{A27358EC-7CAF-487E-B9EE-B76707F8CDA4}" type="presParOf" srcId="{CEA9A9A3-0CF0-4CD9-8D94-DD1B9F721938}" destId="{FA01DEDD-9FC2-4278-829E-D02BC40A4B80}" srcOrd="2" destOrd="0" presId="urn:microsoft.com/office/officeart/2016/7/layout/VerticalSolidActionList"/>
    <dgm:cxn modelId="{D99A33BA-6E15-4D66-AF6B-DDCEEFAA3B1E}" type="presParOf" srcId="{FA01DEDD-9FC2-4278-829E-D02BC40A4B80}" destId="{5B41C190-6987-4DFD-9A6C-8CDF07A5A0F6}" srcOrd="0" destOrd="0" presId="urn:microsoft.com/office/officeart/2016/7/layout/VerticalSolidActionList"/>
    <dgm:cxn modelId="{EA82D0A1-2DCC-4CF4-9A8C-AFEDA937AD01}" type="presParOf" srcId="{FA01DEDD-9FC2-4278-829E-D02BC40A4B80}" destId="{4F637918-ACB0-4376-986A-0A36F0B37887}" srcOrd="1" destOrd="0" presId="urn:microsoft.com/office/officeart/2016/7/layout/VerticalSolidActionList"/>
    <dgm:cxn modelId="{BA5CF117-5FE6-4E74-99B6-249B2943332F}" type="presParOf" srcId="{CEA9A9A3-0CF0-4CD9-8D94-DD1B9F721938}" destId="{C5D99E37-28F5-4242-A60D-9E5320051BE1}" srcOrd="3" destOrd="0" presId="urn:microsoft.com/office/officeart/2016/7/layout/VerticalSolidActionList"/>
    <dgm:cxn modelId="{3156C19F-04A9-4142-AEF9-09DB6A8B96E6}" type="presParOf" srcId="{CEA9A9A3-0CF0-4CD9-8D94-DD1B9F721938}" destId="{0A0A66EC-2CD1-4C5C-A1AC-1981B870E584}" srcOrd="4" destOrd="0" presId="urn:microsoft.com/office/officeart/2016/7/layout/VerticalSolidActionList"/>
    <dgm:cxn modelId="{CDFD4219-E640-4784-A296-F95799414636}" type="presParOf" srcId="{0A0A66EC-2CD1-4C5C-A1AC-1981B870E584}" destId="{677A2527-FADA-4A35-AEC2-00DBEE60C599}" srcOrd="0" destOrd="0" presId="urn:microsoft.com/office/officeart/2016/7/layout/VerticalSolidActionList"/>
    <dgm:cxn modelId="{53BA54CF-D4F4-41ED-BF77-DB2C60AEBF22}" type="presParOf" srcId="{0A0A66EC-2CD1-4C5C-A1AC-1981B870E584}" destId="{352B4278-5008-46F8-834E-050E52B27468}" srcOrd="1" destOrd="0" presId="urn:microsoft.com/office/officeart/2016/7/layout/VerticalSolidActionList"/>
    <dgm:cxn modelId="{526D76DC-FD3D-4C4E-9886-3B9D1FCC2660}" type="presParOf" srcId="{CEA9A9A3-0CF0-4CD9-8D94-DD1B9F721938}" destId="{06F87547-71D2-468C-8B4B-82D9E900B8F7}" srcOrd="5" destOrd="0" presId="urn:microsoft.com/office/officeart/2016/7/layout/VerticalSolidActionList"/>
    <dgm:cxn modelId="{DFFE07CE-7C8A-4FE0-A3CC-2F7CF0590A59}" type="presParOf" srcId="{CEA9A9A3-0CF0-4CD9-8D94-DD1B9F721938}" destId="{1BDC6052-9B95-4CE4-8FC5-0C35EA5277E9}" srcOrd="6" destOrd="0" presId="urn:microsoft.com/office/officeart/2016/7/layout/VerticalSolidActionList"/>
    <dgm:cxn modelId="{2C8623F8-9758-4514-9825-180D53740897}" type="presParOf" srcId="{1BDC6052-9B95-4CE4-8FC5-0C35EA5277E9}" destId="{7BBAC09F-9FD3-4612-945F-A693D65BF512}" srcOrd="0" destOrd="0" presId="urn:microsoft.com/office/officeart/2016/7/layout/VerticalSolidActionList"/>
    <dgm:cxn modelId="{8D1C9FB5-3041-4A5A-BEC2-1D227D12B7D4}" type="presParOf" srcId="{1BDC6052-9B95-4CE4-8FC5-0C35EA5277E9}" destId="{18B16863-8DBB-4DA6-B777-12B2B9BBA0A7}" srcOrd="1" destOrd="0" presId="urn:microsoft.com/office/officeart/2016/7/layout/VerticalSolidActionList"/>
    <dgm:cxn modelId="{D35EBB21-DCDF-471C-8F14-371A82BB0192}" type="presParOf" srcId="{CEA9A9A3-0CF0-4CD9-8D94-DD1B9F721938}" destId="{7804DF5A-C55A-49C4-9F55-B751AFD04384}" srcOrd="7" destOrd="0" presId="urn:microsoft.com/office/officeart/2016/7/layout/VerticalSolidActionList"/>
    <dgm:cxn modelId="{4FDD4EA9-F75B-4BD5-92DD-BA5B553FB813}" type="presParOf" srcId="{CEA9A9A3-0CF0-4CD9-8D94-DD1B9F721938}" destId="{9C87875A-2C98-4DA4-AA80-44E706C8C220}" srcOrd="8" destOrd="0" presId="urn:microsoft.com/office/officeart/2016/7/layout/VerticalSolidActionList"/>
    <dgm:cxn modelId="{9BD30F4C-C521-4791-A10D-E73E4D573A12}" type="presParOf" srcId="{9C87875A-2C98-4DA4-AA80-44E706C8C220}" destId="{3D27F03B-3729-4E68-88C2-9F2EB955C847}" srcOrd="0" destOrd="0" presId="urn:microsoft.com/office/officeart/2016/7/layout/VerticalSolidActionList"/>
    <dgm:cxn modelId="{B35E0B47-1589-4723-B798-4649A4E12CA1}" type="presParOf" srcId="{9C87875A-2C98-4DA4-AA80-44E706C8C220}" destId="{1B5218E8-CA75-4C6A-BE39-364650F51EDE}"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64BCCB-B6E7-40D5-B7C6-58CCC7D1E3D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6746C72-D8A9-4F83-BCAE-7C6E96790214}">
      <dgm:prSet/>
      <dgm:spPr/>
      <dgm:t>
        <a:bodyPr/>
        <a:lstStyle/>
        <a:p>
          <a:r>
            <a:rPr lang="en-US" b="0" i="0"/>
            <a:t>Parallelization:</a:t>
          </a:r>
          <a:endParaRPr lang="en-US"/>
        </a:p>
      </dgm:t>
    </dgm:pt>
    <dgm:pt modelId="{2A7AF39C-3875-427F-9E11-BFE90A2E5426}" type="parTrans" cxnId="{E599C073-9AFA-4F22-BFDD-0E07CB62219C}">
      <dgm:prSet/>
      <dgm:spPr/>
      <dgm:t>
        <a:bodyPr/>
        <a:lstStyle/>
        <a:p>
          <a:endParaRPr lang="en-US"/>
        </a:p>
      </dgm:t>
    </dgm:pt>
    <dgm:pt modelId="{B61128C5-723B-417A-97DC-B3AC8D88A901}" type="sibTrans" cxnId="{E599C073-9AFA-4F22-BFDD-0E07CB62219C}">
      <dgm:prSet/>
      <dgm:spPr/>
      <dgm:t>
        <a:bodyPr/>
        <a:lstStyle/>
        <a:p>
          <a:endParaRPr lang="en-US"/>
        </a:p>
      </dgm:t>
    </dgm:pt>
    <dgm:pt modelId="{4FEDA1FA-F31B-4EFB-B9CC-48744DD824B2}">
      <dgm:prSet/>
      <dgm:spPr/>
      <dgm:t>
        <a:bodyPr/>
        <a:lstStyle/>
        <a:p>
          <a:r>
            <a:rPr lang="en-US" b="0" i="0"/>
            <a:t>Pre-fetching</a:t>
          </a:r>
          <a:endParaRPr lang="en-US"/>
        </a:p>
      </dgm:t>
    </dgm:pt>
    <dgm:pt modelId="{D77AA7D9-BE47-4482-B1B1-6605EF3B7C71}" type="parTrans" cxnId="{D593C525-17F4-41A4-B3E6-5AD90A50F3AB}">
      <dgm:prSet/>
      <dgm:spPr/>
      <dgm:t>
        <a:bodyPr/>
        <a:lstStyle/>
        <a:p>
          <a:endParaRPr lang="en-US"/>
        </a:p>
      </dgm:t>
    </dgm:pt>
    <dgm:pt modelId="{B2F42052-046B-4FD4-BF9B-C493B2419134}" type="sibTrans" cxnId="{D593C525-17F4-41A4-B3E6-5AD90A50F3AB}">
      <dgm:prSet/>
      <dgm:spPr/>
      <dgm:t>
        <a:bodyPr/>
        <a:lstStyle/>
        <a:p>
          <a:endParaRPr lang="en-US"/>
        </a:p>
      </dgm:t>
    </dgm:pt>
    <dgm:pt modelId="{34AE36CF-FDFD-4C7C-B030-FDC2BD459007}">
      <dgm:prSet/>
      <dgm:spPr/>
      <dgm:t>
        <a:bodyPr/>
        <a:lstStyle/>
        <a:p>
          <a:r>
            <a:rPr lang="en-US" b="0" i="0"/>
            <a:t>Third-Party Tools</a:t>
          </a:r>
          <a:endParaRPr lang="en-US"/>
        </a:p>
      </dgm:t>
    </dgm:pt>
    <dgm:pt modelId="{296281E2-9E7C-4EF5-AF2B-D3AAF3F2B44F}" type="parTrans" cxnId="{01BAE3A6-D3D5-404F-A405-109CCFF8960F}">
      <dgm:prSet/>
      <dgm:spPr/>
      <dgm:t>
        <a:bodyPr/>
        <a:lstStyle/>
        <a:p>
          <a:endParaRPr lang="en-US"/>
        </a:p>
      </dgm:t>
    </dgm:pt>
    <dgm:pt modelId="{B988505B-1F00-47D4-AA94-3E2EEFA8C11B}" type="sibTrans" cxnId="{01BAE3A6-D3D5-404F-A405-109CCFF8960F}">
      <dgm:prSet/>
      <dgm:spPr/>
      <dgm:t>
        <a:bodyPr/>
        <a:lstStyle/>
        <a:p>
          <a:endParaRPr lang="en-US"/>
        </a:p>
      </dgm:t>
    </dgm:pt>
    <dgm:pt modelId="{D3465C3A-EABE-413F-A15A-3B38C2C96A31}" type="pres">
      <dgm:prSet presAssocID="{2864BCCB-B6E7-40D5-B7C6-58CCC7D1E3DF}" presName="root" presStyleCnt="0">
        <dgm:presLayoutVars>
          <dgm:dir/>
          <dgm:resizeHandles val="exact"/>
        </dgm:presLayoutVars>
      </dgm:prSet>
      <dgm:spPr/>
    </dgm:pt>
    <dgm:pt modelId="{25DC3FEE-1AA8-4722-953E-EA476032A2DD}" type="pres">
      <dgm:prSet presAssocID="{36746C72-D8A9-4F83-BCAE-7C6E96790214}" presName="compNode" presStyleCnt="0"/>
      <dgm:spPr/>
    </dgm:pt>
    <dgm:pt modelId="{84EFE303-C207-47F7-94D2-49541EDABD0C}" type="pres">
      <dgm:prSet presAssocID="{36746C72-D8A9-4F83-BCAE-7C6E96790214}" presName="bgRect" presStyleLbl="bgShp" presStyleIdx="0" presStyleCnt="3"/>
      <dgm:spPr/>
    </dgm:pt>
    <dgm:pt modelId="{4A1DAAF8-63E5-493A-8D18-452194DFC7A6}" type="pres">
      <dgm:prSet presAssocID="{36746C72-D8A9-4F83-BCAE-7C6E967902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B483F7E8-6035-4620-AA5C-8E6D17CB5298}" type="pres">
      <dgm:prSet presAssocID="{36746C72-D8A9-4F83-BCAE-7C6E96790214}" presName="spaceRect" presStyleCnt="0"/>
      <dgm:spPr/>
    </dgm:pt>
    <dgm:pt modelId="{3EB7A6B3-930A-440D-82E8-A9C5EDD932EA}" type="pres">
      <dgm:prSet presAssocID="{36746C72-D8A9-4F83-BCAE-7C6E96790214}" presName="parTx" presStyleLbl="revTx" presStyleIdx="0" presStyleCnt="3">
        <dgm:presLayoutVars>
          <dgm:chMax val="0"/>
          <dgm:chPref val="0"/>
        </dgm:presLayoutVars>
      </dgm:prSet>
      <dgm:spPr/>
    </dgm:pt>
    <dgm:pt modelId="{AB8CB5DE-BD09-43FB-AA22-1DE56BD95233}" type="pres">
      <dgm:prSet presAssocID="{B61128C5-723B-417A-97DC-B3AC8D88A901}" presName="sibTrans" presStyleCnt="0"/>
      <dgm:spPr/>
    </dgm:pt>
    <dgm:pt modelId="{F1B9F448-D864-42CF-AD0C-AD3B9386CCB3}" type="pres">
      <dgm:prSet presAssocID="{4FEDA1FA-F31B-4EFB-B9CC-48744DD824B2}" presName="compNode" presStyleCnt="0"/>
      <dgm:spPr/>
    </dgm:pt>
    <dgm:pt modelId="{5B316ADA-A381-47BF-80EF-35D4AD96F0CF}" type="pres">
      <dgm:prSet presAssocID="{4FEDA1FA-F31B-4EFB-B9CC-48744DD824B2}" presName="bgRect" presStyleLbl="bgShp" presStyleIdx="1" presStyleCnt="3"/>
      <dgm:spPr/>
    </dgm:pt>
    <dgm:pt modelId="{5436BF52-E862-4788-8655-C35B0ACF9C7B}" type="pres">
      <dgm:prSet presAssocID="{4FEDA1FA-F31B-4EFB-B9CC-48744DD824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trolley"/>
        </a:ext>
      </dgm:extLst>
    </dgm:pt>
    <dgm:pt modelId="{6CCC1038-FAA5-4386-A64B-07B38E4B15C2}" type="pres">
      <dgm:prSet presAssocID="{4FEDA1FA-F31B-4EFB-B9CC-48744DD824B2}" presName="spaceRect" presStyleCnt="0"/>
      <dgm:spPr/>
    </dgm:pt>
    <dgm:pt modelId="{B0CCE92A-B3DA-4BB0-96EC-84EBFC580954}" type="pres">
      <dgm:prSet presAssocID="{4FEDA1FA-F31B-4EFB-B9CC-48744DD824B2}" presName="parTx" presStyleLbl="revTx" presStyleIdx="1" presStyleCnt="3">
        <dgm:presLayoutVars>
          <dgm:chMax val="0"/>
          <dgm:chPref val="0"/>
        </dgm:presLayoutVars>
      </dgm:prSet>
      <dgm:spPr/>
    </dgm:pt>
    <dgm:pt modelId="{5D51AEB8-2DFD-4130-9503-6FFB5FE673A6}" type="pres">
      <dgm:prSet presAssocID="{B2F42052-046B-4FD4-BF9B-C493B2419134}" presName="sibTrans" presStyleCnt="0"/>
      <dgm:spPr/>
    </dgm:pt>
    <dgm:pt modelId="{6741A1DF-8551-4D1C-8D09-A6F9CB1B2A01}" type="pres">
      <dgm:prSet presAssocID="{34AE36CF-FDFD-4C7C-B030-FDC2BD459007}" presName="compNode" presStyleCnt="0"/>
      <dgm:spPr/>
    </dgm:pt>
    <dgm:pt modelId="{CA5D57ED-9FBE-4443-AC7C-15447608BF9F}" type="pres">
      <dgm:prSet presAssocID="{34AE36CF-FDFD-4C7C-B030-FDC2BD459007}" presName="bgRect" presStyleLbl="bgShp" presStyleIdx="2" presStyleCnt="3"/>
      <dgm:spPr/>
    </dgm:pt>
    <dgm:pt modelId="{18F5744E-7D24-44DB-8F8E-38EC9BA9EC97}" type="pres">
      <dgm:prSet presAssocID="{34AE36CF-FDFD-4C7C-B030-FDC2BD4590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D2D5548E-9BFA-4B3A-93F2-E04C78C13DB9}" type="pres">
      <dgm:prSet presAssocID="{34AE36CF-FDFD-4C7C-B030-FDC2BD459007}" presName="spaceRect" presStyleCnt="0"/>
      <dgm:spPr/>
    </dgm:pt>
    <dgm:pt modelId="{B93A89A6-868D-470B-A6CC-746E079FE519}" type="pres">
      <dgm:prSet presAssocID="{34AE36CF-FDFD-4C7C-B030-FDC2BD459007}" presName="parTx" presStyleLbl="revTx" presStyleIdx="2" presStyleCnt="3">
        <dgm:presLayoutVars>
          <dgm:chMax val="0"/>
          <dgm:chPref val="0"/>
        </dgm:presLayoutVars>
      </dgm:prSet>
      <dgm:spPr/>
    </dgm:pt>
  </dgm:ptLst>
  <dgm:cxnLst>
    <dgm:cxn modelId="{D593C525-17F4-41A4-B3E6-5AD90A50F3AB}" srcId="{2864BCCB-B6E7-40D5-B7C6-58CCC7D1E3DF}" destId="{4FEDA1FA-F31B-4EFB-B9CC-48744DD824B2}" srcOrd="1" destOrd="0" parTransId="{D77AA7D9-BE47-4482-B1B1-6605EF3B7C71}" sibTransId="{B2F42052-046B-4FD4-BF9B-C493B2419134}"/>
    <dgm:cxn modelId="{49E03A30-AAE7-48E1-8F4D-F77D3BA3AF8C}" type="presOf" srcId="{34AE36CF-FDFD-4C7C-B030-FDC2BD459007}" destId="{B93A89A6-868D-470B-A6CC-746E079FE519}" srcOrd="0" destOrd="0" presId="urn:microsoft.com/office/officeart/2018/2/layout/IconVerticalSolidList"/>
    <dgm:cxn modelId="{E599C073-9AFA-4F22-BFDD-0E07CB62219C}" srcId="{2864BCCB-B6E7-40D5-B7C6-58CCC7D1E3DF}" destId="{36746C72-D8A9-4F83-BCAE-7C6E96790214}" srcOrd="0" destOrd="0" parTransId="{2A7AF39C-3875-427F-9E11-BFE90A2E5426}" sibTransId="{B61128C5-723B-417A-97DC-B3AC8D88A901}"/>
    <dgm:cxn modelId="{017E0980-C502-46A1-B165-F8B96EC6B9F6}" type="presOf" srcId="{4FEDA1FA-F31B-4EFB-B9CC-48744DD824B2}" destId="{B0CCE92A-B3DA-4BB0-96EC-84EBFC580954}" srcOrd="0" destOrd="0" presId="urn:microsoft.com/office/officeart/2018/2/layout/IconVerticalSolidList"/>
    <dgm:cxn modelId="{98894B85-6D9F-4ECC-A249-840F0DB9C0DD}" type="presOf" srcId="{2864BCCB-B6E7-40D5-B7C6-58CCC7D1E3DF}" destId="{D3465C3A-EABE-413F-A15A-3B38C2C96A31}" srcOrd="0" destOrd="0" presId="urn:microsoft.com/office/officeart/2018/2/layout/IconVerticalSolidList"/>
    <dgm:cxn modelId="{01BAE3A6-D3D5-404F-A405-109CCFF8960F}" srcId="{2864BCCB-B6E7-40D5-B7C6-58CCC7D1E3DF}" destId="{34AE36CF-FDFD-4C7C-B030-FDC2BD459007}" srcOrd="2" destOrd="0" parTransId="{296281E2-9E7C-4EF5-AF2B-D3AAF3F2B44F}" sibTransId="{B988505B-1F00-47D4-AA94-3E2EEFA8C11B}"/>
    <dgm:cxn modelId="{32F128DD-2D32-4FFD-9CDC-EE456506D761}" type="presOf" srcId="{36746C72-D8A9-4F83-BCAE-7C6E96790214}" destId="{3EB7A6B3-930A-440D-82E8-A9C5EDD932EA}" srcOrd="0" destOrd="0" presId="urn:microsoft.com/office/officeart/2018/2/layout/IconVerticalSolidList"/>
    <dgm:cxn modelId="{365B0699-B02A-493A-AA34-081544BD7FF0}" type="presParOf" srcId="{D3465C3A-EABE-413F-A15A-3B38C2C96A31}" destId="{25DC3FEE-1AA8-4722-953E-EA476032A2DD}" srcOrd="0" destOrd="0" presId="urn:microsoft.com/office/officeart/2018/2/layout/IconVerticalSolidList"/>
    <dgm:cxn modelId="{863DDE03-0A7B-4FFA-9463-ACC674DCD650}" type="presParOf" srcId="{25DC3FEE-1AA8-4722-953E-EA476032A2DD}" destId="{84EFE303-C207-47F7-94D2-49541EDABD0C}" srcOrd="0" destOrd="0" presId="urn:microsoft.com/office/officeart/2018/2/layout/IconVerticalSolidList"/>
    <dgm:cxn modelId="{B60B2E68-97B2-4A24-A0AB-D4F850AC0D0B}" type="presParOf" srcId="{25DC3FEE-1AA8-4722-953E-EA476032A2DD}" destId="{4A1DAAF8-63E5-493A-8D18-452194DFC7A6}" srcOrd="1" destOrd="0" presId="urn:microsoft.com/office/officeart/2018/2/layout/IconVerticalSolidList"/>
    <dgm:cxn modelId="{FA00287D-1007-4369-8E97-A089768A3E6A}" type="presParOf" srcId="{25DC3FEE-1AA8-4722-953E-EA476032A2DD}" destId="{B483F7E8-6035-4620-AA5C-8E6D17CB5298}" srcOrd="2" destOrd="0" presId="urn:microsoft.com/office/officeart/2018/2/layout/IconVerticalSolidList"/>
    <dgm:cxn modelId="{62E12A38-26A9-4623-B23B-96B3F8E33112}" type="presParOf" srcId="{25DC3FEE-1AA8-4722-953E-EA476032A2DD}" destId="{3EB7A6B3-930A-440D-82E8-A9C5EDD932EA}" srcOrd="3" destOrd="0" presId="urn:microsoft.com/office/officeart/2018/2/layout/IconVerticalSolidList"/>
    <dgm:cxn modelId="{8EDF6051-30C6-4CD1-8B65-F86648E15DC2}" type="presParOf" srcId="{D3465C3A-EABE-413F-A15A-3B38C2C96A31}" destId="{AB8CB5DE-BD09-43FB-AA22-1DE56BD95233}" srcOrd="1" destOrd="0" presId="urn:microsoft.com/office/officeart/2018/2/layout/IconVerticalSolidList"/>
    <dgm:cxn modelId="{1172E7FF-36E5-4A45-A7F9-FCCB7D56ED20}" type="presParOf" srcId="{D3465C3A-EABE-413F-A15A-3B38C2C96A31}" destId="{F1B9F448-D864-42CF-AD0C-AD3B9386CCB3}" srcOrd="2" destOrd="0" presId="urn:microsoft.com/office/officeart/2018/2/layout/IconVerticalSolidList"/>
    <dgm:cxn modelId="{1042E336-A3E4-4F22-9739-D45A2AC767D5}" type="presParOf" srcId="{F1B9F448-D864-42CF-AD0C-AD3B9386CCB3}" destId="{5B316ADA-A381-47BF-80EF-35D4AD96F0CF}" srcOrd="0" destOrd="0" presId="urn:microsoft.com/office/officeart/2018/2/layout/IconVerticalSolidList"/>
    <dgm:cxn modelId="{576768AB-F33D-43D5-B54E-603AF5779CD7}" type="presParOf" srcId="{F1B9F448-D864-42CF-AD0C-AD3B9386CCB3}" destId="{5436BF52-E862-4788-8655-C35B0ACF9C7B}" srcOrd="1" destOrd="0" presId="urn:microsoft.com/office/officeart/2018/2/layout/IconVerticalSolidList"/>
    <dgm:cxn modelId="{15CE6A94-2BAC-4119-80A9-2EDED8E10137}" type="presParOf" srcId="{F1B9F448-D864-42CF-AD0C-AD3B9386CCB3}" destId="{6CCC1038-FAA5-4386-A64B-07B38E4B15C2}" srcOrd="2" destOrd="0" presId="urn:microsoft.com/office/officeart/2018/2/layout/IconVerticalSolidList"/>
    <dgm:cxn modelId="{324E743D-B739-454D-8684-B0AD95139592}" type="presParOf" srcId="{F1B9F448-D864-42CF-AD0C-AD3B9386CCB3}" destId="{B0CCE92A-B3DA-4BB0-96EC-84EBFC580954}" srcOrd="3" destOrd="0" presId="urn:microsoft.com/office/officeart/2018/2/layout/IconVerticalSolidList"/>
    <dgm:cxn modelId="{73182CB7-2FE3-4038-A6B6-8E4EC4E2B6D7}" type="presParOf" srcId="{D3465C3A-EABE-413F-A15A-3B38C2C96A31}" destId="{5D51AEB8-2DFD-4130-9503-6FFB5FE673A6}" srcOrd="3" destOrd="0" presId="urn:microsoft.com/office/officeart/2018/2/layout/IconVerticalSolidList"/>
    <dgm:cxn modelId="{52708B85-7238-4738-9F8A-E5AE53A1879F}" type="presParOf" srcId="{D3465C3A-EABE-413F-A15A-3B38C2C96A31}" destId="{6741A1DF-8551-4D1C-8D09-A6F9CB1B2A01}" srcOrd="4" destOrd="0" presId="urn:microsoft.com/office/officeart/2018/2/layout/IconVerticalSolidList"/>
    <dgm:cxn modelId="{A0B7D743-9404-44EA-8522-D5C175BA64C8}" type="presParOf" srcId="{6741A1DF-8551-4D1C-8D09-A6F9CB1B2A01}" destId="{CA5D57ED-9FBE-4443-AC7C-15447608BF9F}" srcOrd="0" destOrd="0" presId="urn:microsoft.com/office/officeart/2018/2/layout/IconVerticalSolidList"/>
    <dgm:cxn modelId="{9D2CE552-ED5A-4F9F-AB07-AE03D880FA96}" type="presParOf" srcId="{6741A1DF-8551-4D1C-8D09-A6F9CB1B2A01}" destId="{18F5744E-7D24-44DB-8F8E-38EC9BA9EC97}" srcOrd="1" destOrd="0" presId="urn:microsoft.com/office/officeart/2018/2/layout/IconVerticalSolidList"/>
    <dgm:cxn modelId="{105659A5-978B-4F57-97B2-DAE2B7EB7B1E}" type="presParOf" srcId="{6741A1DF-8551-4D1C-8D09-A6F9CB1B2A01}" destId="{D2D5548E-9BFA-4B3A-93F2-E04C78C13DB9}" srcOrd="2" destOrd="0" presId="urn:microsoft.com/office/officeart/2018/2/layout/IconVerticalSolidList"/>
    <dgm:cxn modelId="{B4708F16-1562-47B9-B522-7167013A2FE3}" type="presParOf" srcId="{6741A1DF-8551-4D1C-8D09-A6F9CB1B2A01}" destId="{B93A89A6-868D-470B-A6CC-746E079FE51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B66DBF-5763-4C5D-9B42-47DAD4D8564F}">
      <dsp:nvSpPr>
        <dsp:cNvPr id="0" name=""/>
        <dsp:cNvSpPr/>
      </dsp:nvSpPr>
      <dsp:spPr>
        <a:xfrm>
          <a:off x="0" y="3890"/>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6554F3-7A0F-4A66-946B-31FD38728E8C}">
      <dsp:nvSpPr>
        <dsp:cNvPr id="0" name=""/>
        <dsp:cNvSpPr/>
      </dsp:nvSpPr>
      <dsp:spPr>
        <a:xfrm>
          <a:off x="250661" y="190332"/>
          <a:ext cx="455748" cy="4557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11F827-4997-4720-B302-2552FB796B74}">
      <dsp:nvSpPr>
        <dsp:cNvPr id="0" name=""/>
        <dsp:cNvSpPr/>
      </dsp:nvSpPr>
      <dsp:spPr>
        <a:xfrm>
          <a:off x="957071" y="3890"/>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high-quality applications</a:t>
          </a:r>
          <a:endParaRPr lang="en-US" sz="1900" kern="1200"/>
        </a:p>
      </dsp:txBody>
      <dsp:txXfrm>
        <a:off x="957071" y="3890"/>
        <a:ext cx="5671732" cy="828633"/>
      </dsp:txXfrm>
    </dsp:sp>
    <dsp:sp modelId="{217ABD08-8D7A-423E-8C3E-271772765BFE}">
      <dsp:nvSpPr>
        <dsp:cNvPr id="0" name=""/>
        <dsp:cNvSpPr/>
      </dsp:nvSpPr>
      <dsp:spPr>
        <a:xfrm>
          <a:off x="0" y="1039682"/>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D77CAD-E6F4-413D-97FC-555DF154A5BD}">
      <dsp:nvSpPr>
        <dsp:cNvPr id="0" name=""/>
        <dsp:cNvSpPr/>
      </dsp:nvSpPr>
      <dsp:spPr>
        <a:xfrm>
          <a:off x="250661" y="1226124"/>
          <a:ext cx="455748" cy="4557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E6A28A-1D45-4767-AA1E-A8EFF0623DD0}">
      <dsp:nvSpPr>
        <dsp:cNvPr id="0" name=""/>
        <dsp:cNvSpPr/>
      </dsp:nvSpPr>
      <dsp:spPr>
        <a:xfrm>
          <a:off x="957071" y="1039682"/>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expectations of end-users</a:t>
          </a:r>
          <a:endParaRPr lang="en-US" sz="1900" kern="1200"/>
        </a:p>
      </dsp:txBody>
      <dsp:txXfrm>
        <a:off x="957071" y="1039682"/>
        <a:ext cx="5671732" cy="828633"/>
      </dsp:txXfrm>
    </dsp:sp>
    <dsp:sp modelId="{6C5D7D33-F93F-43DB-AFB3-C753D5342EE0}">
      <dsp:nvSpPr>
        <dsp:cNvPr id="0" name=""/>
        <dsp:cNvSpPr/>
      </dsp:nvSpPr>
      <dsp:spPr>
        <a:xfrm>
          <a:off x="0" y="2075473"/>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0844F-F8F8-4229-88D5-920A42D55FD9}">
      <dsp:nvSpPr>
        <dsp:cNvPr id="0" name=""/>
        <dsp:cNvSpPr/>
      </dsp:nvSpPr>
      <dsp:spPr>
        <a:xfrm>
          <a:off x="250661" y="2261916"/>
          <a:ext cx="455748" cy="4557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EB6DCF-0E78-49BC-8F64-59D7FA56097F}">
      <dsp:nvSpPr>
        <dsp:cNvPr id="0" name=""/>
        <dsp:cNvSpPr/>
      </dsp:nvSpPr>
      <dsp:spPr>
        <a:xfrm>
          <a:off x="957071" y="2075473"/>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reduce build times</a:t>
          </a:r>
          <a:endParaRPr lang="en-US" sz="1900" kern="1200"/>
        </a:p>
      </dsp:txBody>
      <dsp:txXfrm>
        <a:off x="957071" y="2075473"/>
        <a:ext cx="5671732" cy="828633"/>
      </dsp:txXfrm>
    </dsp:sp>
    <dsp:sp modelId="{F9BAB9DB-3AE3-47D3-AE6B-7BDBF1095BBF}">
      <dsp:nvSpPr>
        <dsp:cNvPr id="0" name=""/>
        <dsp:cNvSpPr/>
      </dsp:nvSpPr>
      <dsp:spPr>
        <a:xfrm>
          <a:off x="0" y="3111265"/>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8F52A-F145-4332-8DAA-CB5777BC3500}">
      <dsp:nvSpPr>
        <dsp:cNvPr id="0" name=""/>
        <dsp:cNvSpPr/>
      </dsp:nvSpPr>
      <dsp:spPr>
        <a:xfrm>
          <a:off x="250661" y="3297708"/>
          <a:ext cx="455748" cy="4557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7B115FC-75B9-488C-BC7B-AD262D6793C1}">
      <dsp:nvSpPr>
        <dsp:cNvPr id="0" name=""/>
        <dsp:cNvSpPr/>
      </dsp:nvSpPr>
      <dsp:spPr>
        <a:xfrm>
          <a:off x="957071" y="3111265"/>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increase productivity</a:t>
          </a:r>
          <a:endParaRPr lang="en-US" sz="1900" kern="1200"/>
        </a:p>
      </dsp:txBody>
      <dsp:txXfrm>
        <a:off x="957071" y="3111265"/>
        <a:ext cx="5671732" cy="828633"/>
      </dsp:txXfrm>
    </dsp:sp>
    <dsp:sp modelId="{767531F2-7F06-4672-87FE-453E86FB102D}">
      <dsp:nvSpPr>
        <dsp:cNvPr id="0" name=""/>
        <dsp:cNvSpPr/>
      </dsp:nvSpPr>
      <dsp:spPr>
        <a:xfrm>
          <a:off x="0" y="4147057"/>
          <a:ext cx="6628804" cy="8286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45EBF-60EF-434A-8AAD-702D618794D6}">
      <dsp:nvSpPr>
        <dsp:cNvPr id="0" name=""/>
        <dsp:cNvSpPr/>
      </dsp:nvSpPr>
      <dsp:spPr>
        <a:xfrm>
          <a:off x="250661" y="4333499"/>
          <a:ext cx="455748" cy="4557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CE3983-D1EA-48B6-8E65-6901409B5798}">
      <dsp:nvSpPr>
        <dsp:cNvPr id="0" name=""/>
        <dsp:cNvSpPr/>
      </dsp:nvSpPr>
      <dsp:spPr>
        <a:xfrm>
          <a:off x="957071" y="4147057"/>
          <a:ext cx="5671732" cy="8286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97" tIns="87697" rIns="87697" bIns="87697" numCol="1" spcCol="1270" anchor="ctr" anchorCtr="0">
          <a:noAutofit/>
        </a:bodyPr>
        <a:lstStyle/>
        <a:p>
          <a:pPr marL="0" lvl="0" indent="0" algn="l" defTabSz="844550">
            <a:lnSpc>
              <a:spcPct val="90000"/>
            </a:lnSpc>
            <a:spcBef>
              <a:spcPct val="0"/>
            </a:spcBef>
            <a:spcAft>
              <a:spcPct val="35000"/>
            </a:spcAft>
            <a:buNone/>
          </a:pPr>
          <a:r>
            <a:rPr lang="en-US" sz="1900" b="0" i="0" kern="1200"/>
            <a:t>save costs</a:t>
          </a:r>
          <a:endParaRPr lang="en-US" sz="1900" kern="1200"/>
        </a:p>
      </dsp:txBody>
      <dsp:txXfrm>
        <a:off x="957071" y="4147057"/>
        <a:ext cx="5671732" cy="8286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01CFB-F076-4072-83AE-B9234B440173}">
      <dsp:nvSpPr>
        <dsp:cNvPr id="0" name=""/>
        <dsp:cNvSpPr/>
      </dsp:nvSpPr>
      <dsp:spPr>
        <a:xfrm>
          <a:off x="468280" y="1203778"/>
          <a:ext cx="758583" cy="7585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3B37E53-AF82-4D08-9CD7-5F525116F7A4}">
      <dsp:nvSpPr>
        <dsp:cNvPr id="0" name=""/>
        <dsp:cNvSpPr/>
      </dsp:nvSpPr>
      <dsp:spPr>
        <a:xfrm>
          <a:off x="4701"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review the logs</a:t>
          </a:r>
          <a:endParaRPr lang="en-US" sz="1200" kern="1200"/>
        </a:p>
      </dsp:txBody>
      <dsp:txXfrm>
        <a:off x="4701" y="2215406"/>
        <a:ext cx="1685742" cy="674296"/>
      </dsp:txXfrm>
    </dsp:sp>
    <dsp:sp modelId="{822E3741-1503-4E5E-999C-F69644BF5277}">
      <dsp:nvSpPr>
        <dsp:cNvPr id="0" name=""/>
        <dsp:cNvSpPr/>
      </dsp:nvSpPr>
      <dsp:spPr>
        <a:xfrm>
          <a:off x="2449027" y="1203778"/>
          <a:ext cx="758583" cy="7585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5C262F-F8B3-4D27-B01F-49F15ED53A67}">
      <dsp:nvSpPr>
        <dsp:cNvPr id="0" name=""/>
        <dsp:cNvSpPr/>
      </dsp:nvSpPr>
      <dsp:spPr>
        <a:xfrm>
          <a:off x="1985448"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track metrics such as build times, resource usage, and more</a:t>
          </a:r>
          <a:endParaRPr lang="en-US" sz="1200" kern="1200"/>
        </a:p>
      </dsp:txBody>
      <dsp:txXfrm>
        <a:off x="1985448" y="2215406"/>
        <a:ext cx="1685742" cy="674296"/>
      </dsp:txXfrm>
    </dsp:sp>
    <dsp:sp modelId="{82AE6C0C-A65B-4A9C-986B-2DC9D3CD4072}">
      <dsp:nvSpPr>
        <dsp:cNvPr id="0" name=""/>
        <dsp:cNvSpPr/>
      </dsp:nvSpPr>
      <dsp:spPr>
        <a:xfrm>
          <a:off x="4429774" y="1203778"/>
          <a:ext cx="758583" cy="7585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D3A13-BCB2-419F-9D72-EAEBA28C9B0E}">
      <dsp:nvSpPr>
        <dsp:cNvPr id="0" name=""/>
        <dsp:cNvSpPr/>
      </dsp:nvSpPr>
      <dsp:spPr>
        <a:xfrm>
          <a:off x="3966195"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use of caching and incremental builds</a:t>
          </a:r>
          <a:endParaRPr lang="en-US" sz="1200" kern="1200"/>
        </a:p>
      </dsp:txBody>
      <dsp:txXfrm>
        <a:off x="3966195" y="2215406"/>
        <a:ext cx="1685742" cy="674296"/>
      </dsp:txXfrm>
    </dsp:sp>
    <dsp:sp modelId="{3F21BF85-3C75-478F-AE83-C6DFD67A09AA}">
      <dsp:nvSpPr>
        <dsp:cNvPr id="0" name=""/>
        <dsp:cNvSpPr/>
      </dsp:nvSpPr>
      <dsp:spPr>
        <a:xfrm>
          <a:off x="6410521" y="1203778"/>
          <a:ext cx="758583" cy="7585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36193F-2524-44A8-A63D-ED0D582C6FBC}">
      <dsp:nvSpPr>
        <dsp:cNvPr id="0" name=""/>
        <dsp:cNvSpPr/>
      </dsp:nvSpPr>
      <dsp:spPr>
        <a:xfrm>
          <a:off x="5946942"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review and optimize your workflows </a:t>
          </a:r>
          <a:endParaRPr lang="en-US" sz="1200" kern="1200"/>
        </a:p>
      </dsp:txBody>
      <dsp:txXfrm>
        <a:off x="5946942" y="2215406"/>
        <a:ext cx="1685742" cy="674296"/>
      </dsp:txXfrm>
    </dsp:sp>
    <dsp:sp modelId="{883EE398-D324-4DD4-8C45-CE0403AA9E67}">
      <dsp:nvSpPr>
        <dsp:cNvPr id="0" name=""/>
        <dsp:cNvSpPr/>
      </dsp:nvSpPr>
      <dsp:spPr>
        <a:xfrm>
          <a:off x="8391268" y="1203778"/>
          <a:ext cx="758583" cy="7585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882E2C-B54E-4ADE-8A91-BF11F4FFB788}">
      <dsp:nvSpPr>
        <dsp:cNvPr id="0" name=""/>
        <dsp:cNvSpPr/>
      </dsp:nvSpPr>
      <dsp:spPr>
        <a:xfrm>
          <a:off x="7927689" y="2215406"/>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0" i="0" kern="1200"/>
            <a:t>the key is to be proactive, monitor regularly, and make adjustments as needed</a:t>
          </a:r>
          <a:endParaRPr lang="en-US" sz="1200" kern="1200"/>
        </a:p>
      </dsp:txBody>
      <dsp:txXfrm>
        <a:off x="7927689" y="2215406"/>
        <a:ext cx="1685742" cy="67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D0FBD-84C9-4A0F-8856-75A0D2C1123B}">
      <dsp:nvSpPr>
        <dsp:cNvPr id="0" name=""/>
        <dsp:cNvSpPr/>
      </dsp:nvSpPr>
      <dsp:spPr>
        <a:xfrm>
          <a:off x="1923626" y="1778"/>
          <a:ext cx="7694506" cy="78051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198252" rIns="149295" bIns="198252" numCol="1" spcCol="1270" anchor="ctr" anchorCtr="0">
          <a:noAutofit/>
        </a:bodyPr>
        <a:lstStyle/>
        <a:p>
          <a:pPr marL="0" lvl="0" indent="0" algn="l" defTabSz="844550">
            <a:lnSpc>
              <a:spcPct val="90000"/>
            </a:lnSpc>
            <a:spcBef>
              <a:spcPct val="0"/>
            </a:spcBef>
            <a:spcAft>
              <a:spcPct val="35000"/>
            </a:spcAft>
            <a:buNone/>
          </a:pPr>
          <a:r>
            <a:rPr lang="en-US" sz="1900" kern="1200"/>
            <a:t>optimize your workflow steps</a:t>
          </a:r>
        </a:p>
      </dsp:txBody>
      <dsp:txXfrm>
        <a:off x="1923626" y="1778"/>
        <a:ext cx="7694506" cy="780519"/>
      </dsp:txXfrm>
    </dsp:sp>
    <dsp:sp modelId="{CEF8A04D-DB33-4716-9FD7-43151CCEF294}">
      <dsp:nvSpPr>
        <dsp:cNvPr id="0" name=""/>
        <dsp:cNvSpPr/>
      </dsp:nvSpPr>
      <dsp:spPr>
        <a:xfrm>
          <a:off x="0" y="1778"/>
          <a:ext cx="1923626" cy="780519"/>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77098" rIns="101792" bIns="77098" numCol="1" spcCol="1270" anchor="ctr" anchorCtr="0">
          <a:noAutofit/>
        </a:bodyPr>
        <a:lstStyle/>
        <a:p>
          <a:pPr marL="0" lvl="0" indent="0" algn="ctr" defTabSz="1022350">
            <a:lnSpc>
              <a:spcPct val="90000"/>
            </a:lnSpc>
            <a:spcBef>
              <a:spcPct val="0"/>
            </a:spcBef>
            <a:spcAft>
              <a:spcPct val="35000"/>
            </a:spcAft>
            <a:buNone/>
          </a:pPr>
          <a:r>
            <a:rPr lang="en-US" sz="2300" kern="1200"/>
            <a:t>Optimize</a:t>
          </a:r>
        </a:p>
      </dsp:txBody>
      <dsp:txXfrm>
        <a:off x="0" y="1778"/>
        <a:ext cx="1923626" cy="780519"/>
      </dsp:txXfrm>
    </dsp:sp>
    <dsp:sp modelId="{4F637918-ACB0-4376-986A-0A36F0B37887}">
      <dsp:nvSpPr>
        <dsp:cNvPr id="0" name=""/>
        <dsp:cNvSpPr/>
      </dsp:nvSpPr>
      <dsp:spPr>
        <a:xfrm>
          <a:off x="1923626" y="829129"/>
          <a:ext cx="7694506" cy="780519"/>
        </a:xfrm>
        <a:prstGeom prst="rect">
          <a:avLst/>
        </a:prstGeom>
        <a:solidFill>
          <a:schemeClr val="accent2">
            <a:tint val="40000"/>
            <a:alpha val="90000"/>
            <a:hueOff val="-1022960"/>
            <a:satOff val="11277"/>
            <a:lumOff val="1074"/>
            <a:alphaOff val="0"/>
          </a:schemeClr>
        </a:solidFill>
        <a:ln w="19050" cap="rnd" cmpd="sng" algn="ctr">
          <a:solidFill>
            <a:schemeClr val="accent2">
              <a:tint val="40000"/>
              <a:alpha val="90000"/>
              <a:hueOff val="-1022960"/>
              <a:satOff val="11277"/>
              <a:lumOff val="10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198252" rIns="149295" bIns="198252" numCol="1" spcCol="1270" anchor="ctr" anchorCtr="0">
          <a:noAutofit/>
        </a:bodyPr>
        <a:lstStyle/>
        <a:p>
          <a:pPr marL="0" lvl="0" indent="0" algn="l" defTabSz="844550">
            <a:lnSpc>
              <a:spcPct val="90000"/>
            </a:lnSpc>
            <a:spcBef>
              <a:spcPct val="0"/>
            </a:spcBef>
            <a:spcAft>
              <a:spcPct val="35000"/>
            </a:spcAft>
            <a:buNone/>
          </a:pPr>
          <a:r>
            <a:rPr lang="en-US" sz="1900" kern="1200"/>
            <a:t>use caching</a:t>
          </a:r>
        </a:p>
      </dsp:txBody>
      <dsp:txXfrm>
        <a:off x="1923626" y="829129"/>
        <a:ext cx="7694506" cy="780519"/>
      </dsp:txXfrm>
    </dsp:sp>
    <dsp:sp modelId="{5B41C190-6987-4DFD-9A6C-8CDF07A5A0F6}">
      <dsp:nvSpPr>
        <dsp:cNvPr id="0" name=""/>
        <dsp:cNvSpPr/>
      </dsp:nvSpPr>
      <dsp:spPr>
        <a:xfrm>
          <a:off x="0" y="829129"/>
          <a:ext cx="1923626" cy="780519"/>
        </a:xfrm>
        <a:prstGeom prst="rect">
          <a:avLst/>
        </a:prstGeom>
        <a:solidFill>
          <a:schemeClr val="accent2">
            <a:hueOff val="-741071"/>
            <a:satOff val="3550"/>
            <a:lumOff val="3284"/>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77098" rIns="101792" bIns="77098" numCol="1" spcCol="1270" anchor="ctr" anchorCtr="0">
          <a:noAutofit/>
        </a:bodyPr>
        <a:lstStyle/>
        <a:p>
          <a:pPr marL="0" lvl="0" indent="0" algn="ctr" defTabSz="1022350">
            <a:lnSpc>
              <a:spcPct val="90000"/>
            </a:lnSpc>
            <a:spcBef>
              <a:spcPct val="0"/>
            </a:spcBef>
            <a:spcAft>
              <a:spcPct val="35000"/>
            </a:spcAft>
            <a:buNone/>
          </a:pPr>
          <a:r>
            <a:rPr lang="en-US" sz="2300" kern="1200"/>
            <a:t>Caching</a:t>
          </a:r>
        </a:p>
      </dsp:txBody>
      <dsp:txXfrm>
        <a:off x="0" y="829129"/>
        <a:ext cx="1923626" cy="780519"/>
      </dsp:txXfrm>
    </dsp:sp>
    <dsp:sp modelId="{352B4278-5008-46F8-834E-050E52B27468}">
      <dsp:nvSpPr>
        <dsp:cNvPr id="0" name=""/>
        <dsp:cNvSpPr/>
      </dsp:nvSpPr>
      <dsp:spPr>
        <a:xfrm>
          <a:off x="1923626" y="1656481"/>
          <a:ext cx="7694506" cy="780519"/>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198252" rIns="149295" bIns="198252" numCol="1" spcCol="1270" anchor="ctr" anchorCtr="0">
          <a:noAutofit/>
        </a:bodyPr>
        <a:lstStyle/>
        <a:p>
          <a:pPr marL="0" lvl="0" indent="0" algn="l" defTabSz="844550">
            <a:lnSpc>
              <a:spcPct val="90000"/>
            </a:lnSpc>
            <a:spcBef>
              <a:spcPct val="0"/>
            </a:spcBef>
            <a:spcAft>
              <a:spcPct val="35000"/>
            </a:spcAft>
            <a:buNone/>
          </a:pPr>
          <a:r>
            <a:rPr lang="en-US" sz="1900" kern="1200"/>
            <a:t>use resource classes</a:t>
          </a:r>
        </a:p>
      </dsp:txBody>
      <dsp:txXfrm>
        <a:off x="1923626" y="1656481"/>
        <a:ext cx="7694506" cy="780519"/>
      </dsp:txXfrm>
    </dsp:sp>
    <dsp:sp modelId="{677A2527-FADA-4A35-AEC2-00DBEE60C599}">
      <dsp:nvSpPr>
        <dsp:cNvPr id="0" name=""/>
        <dsp:cNvSpPr/>
      </dsp:nvSpPr>
      <dsp:spPr>
        <a:xfrm>
          <a:off x="0" y="1656481"/>
          <a:ext cx="1923626" cy="780519"/>
        </a:xfrm>
        <a:prstGeom prst="rect">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77098" rIns="101792" bIns="77098" numCol="1" spcCol="1270" anchor="ctr" anchorCtr="0">
          <a:noAutofit/>
        </a:bodyPr>
        <a:lstStyle/>
        <a:p>
          <a:pPr marL="0" lvl="0" indent="0" algn="ctr" defTabSz="1022350">
            <a:lnSpc>
              <a:spcPct val="90000"/>
            </a:lnSpc>
            <a:spcBef>
              <a:spcPct val="0"/>
            </a:spcBef>
            <a:spcAft>
              <a:spcPct val="35000"/>
            </a:spcAft>
            <a:buNone/>
          </a:pPr>
          <a:r>
            <a:rPr lang="en-US" sz="2300" kern="1200"/>
            <a:t>Use</a:t>
          </a:r>
        </a:p>
      </dsp:txBody>
      <dsp:txXfrm>
        <a:off x="0" y="1656481"/>
        <a:ext cx="1923626" cy="780519"/>
      </dsp:txXfrm>
    </dsp:sp>
    <dsp:sp modelId="{18B16863-8DBB-4DA6-B777-12B2B9BBA0A7}">
      <dsp:nvSpPr>
        <dsp:cNvPr id="0" name=""/>
        <dsp:cNvSpPr/>
      </dsp:nvSpPr>
      <dsp:spPr>
        <a:xfrm>
          <a:off x="1923626" y="2483832"/>
          <a:ext cx="7694506" cy="780519"/>
        </a:xfrm>
        <a:prstGeom prst="rect">
          <a:avLst/>
        </a:prstGeom>
        <a:solidFill>
          <a:schemeClr val="accent2">
            <a:tint val="40000"/>
            <a:alpha val="90000"/>
            <a:hueOff val="-3068879"/>
            <a:satOff val="33830"/>
            <a:lumOff val="3222"/>
            <a:alphaOff val="0"/>
          </a:schemeClr>
        </a:solidFill>
        <a:ln w="19050" cap="rnd" cmpd="sng" algn="ctr">
          <a:solidFill>
            <a:schemeClr val="accent2">
              <a:tint val="40000"/>
              <a:alpha val="90000"/>
              <a:hueOff val="-3068879"/>
              <a:satOff val="33830"/>
              <a:lumOff val="3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198252" rIns="149295" bIns="198252" numCol="1" spcCol="1270" anchor="ctr" anchorCtr="0">
          <a:noAutofit/>
        </a:bodyPr>
        <a:lstStyle/>
        <a:p>
          <a:pPr marL="0" lvl="0" indent="0" algn="l" defTabSz="844550">
            <a:lnSpc>
              <a:spcPct val="90000"/>
            </a:lnSpc>
            <a:spcBef>
              <a:spcPct val="0"/>
            </a:spcBef>
            <a:spcAft>
              <a:spcPct val="35000"/>
            </a:spcAft>
            <a:buNone/>
          </a:pPr>
          <a:r>
            <a:rPr lang="en-US" sz="1900" kern="1200"/>
            <a:t>avoid unnecessary data transfer</a:t>
          </a:r>
        </a:p>
      </dsp:txBody>
      <dsp:txXfrm>
        <a:off x="1923626" y="2483832"/>
        <a:ext cx="7694506" cy="780519"/>
      </dsp:txXfrm>
    </dsp:sp>
    <dsp:sp modelId="{7BBAC09F-9FD3-4612-945F-A693D65BF512}">
      <dsp:nvSpPr>
        <dsp:cNvPr id="0" name=""/>
        <dsp:cNvSpPr/>
      </dsp:nvSpPr>
      <dsp:spPr>
        <a:xfrm>
          <a:off x="0" y="2483832"/>
          <a:ext cx="1923626" cy="780519"/>
        </a:xfrm>
        <a:prstGeom prst="rect">
          <a:avLst/>
        </a:prstGeom>
        <a:solidFill>
          <a:schemeClr val="accent2">
            <a:hueOff val="-2223214"/>
            <a:satOff val="10650"/>
            <a:lumOff val="9853"/>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77098" rIns="101792" bIns="77098" numCol="1" spcCol="1270" anchor="ctr" anchorCtr="0">
          <a:noAutofit/>
        </a:bodyPr>
        <a:lstStyle/>
        <a:p>
          <a:pPr marL="0" lvl="0" indent="0" algn="ctr" defTabSz="1022350">
            <a:lnSpc>
              <a:spcPct val="90000"/>
            </a:lnSpc>
            <a:spcBef>
              <a:spcPct val="0"/>
            </a:spcBef>
            <a:spcAft>
              <a:spcPct val="35000"/>
            </a:spcAft>
            <a:buNone/>
          </a:pPr>
          <a:r>
            <a:rPr lang="en-US" sz="2300" kern="1200"/>
            <a:t>Avoid</a:t>
          </a:r>
        </a:p>
      </dsp:txBody>
      <dsp:txXfrm>
        <a:off x="0" y="2483832"/>
        <a:ext cx="1923626" cy="780519"/>
      </dsp:txXfrm>
    </dsp:sp>
    <dsp:sp modelId="{1B5218E8-CA75-4C6A-BE39-364650F51EDE}">
      <dsp:nvSpPr>
        <dsp:cNvPr id="0" name=""/>
        <dsp:cNvSpPr/>
      </dsp:nvSpPr>
      <dsp:spPr>
        <a:xfrm>
          <a:off x="1923626" y="3311183"/>
          <a:ext cx="7694506" cy="780519"/>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295" tIns="198252" rIns="149295" bIns="198252" numCol="1" spcCol="1270" anchor="ctr" anchorCtr="0">
          <a:noAutofit/>
        </a:bodyPr>
        <a:lstStyle/>
        <a:p>
          <a:pPr marL="0" lvl="0" indent="0" algn="l" defTabSz="844550">
            <a:lnSpc>
              <a:spcPct val="90000"/>
            </a:lnSpc>
            <a:spcBef>
              <a:spcPct val="0"/>
            </a:spcBef>
            <a:spcAft>
              <a:spcPct val="35000"/>
            </a:spcAft>
            <a:buNone/>
          </a:pPr>
          <a:r>
            <a:rPr lang="en-US" sz="1900" kern="1200"/>
            <a:t>monitor and optimize your workflow on an ongoing basis</a:t>
          </a:r>
        </a:p>
      </dsp:txBody>
      <dsp:txXfrm>
        <a:off x="1923626" y="3311183"/>
        <a:ext cx="7694506" cy="780519"/>
      </dsp:txXfrm>
    </dsp:sp>
    <dsp:sp modelId="{3D27F03B-3729-4E68-88C2-9F2EB955C847}">
      <dsp:nvSpPr>
        <dsp:cNvPr id="0" name=""/>
        <dsp:cNvSpPr/>
      </dsp:nvSpPr>
      <dsp:spPr>
        <a:xfrm>
          <a:off x="0" y="3311183"/>
          <a:ext cx="1923626" cy="780519"/>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92" tIns="77098" rIns="101792" bIns="77098" numCol="1" spcCol="1270" anchor="ctr" anchorCtr="0">
          <a:noAutofit/>
        </a:bodyPr>
        <a:lstStyle/>
        <a:p>
          <a:pPr marL="0" lvl="0" indent="0" algn="ctr" defTabSz="1022350">
            <a:lnSpc>
              <a:spcPct val="90000"/>
            </a:lnSpc>
            <a:spcBef>
              <a:spcPct val="0"/>
            </a:spcBef>
            <a:spcAft>
              <a:spcPct val="35000"/>
            </a:spcAft>
            <a:buNone/>
          </a:pPr>
          <a:r>
            <a:rPr lang="en-US" sz="2300" kern="1200"/>
            <a:t>Monitor and optimize</a:t>
          </a:r>
        </a:p>
      </dsp:txBody>
      <dsp:txXfrm>
        <a:off x="0" y="3311183"/>
        <a:ext cx="1923626" cy="780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FE303-C207-47F7-94D2-49541EDABD0C}">
      <dsp:nvSpPr>
        <dsp:cNvPr id="0" name=""/>
        <dsp:cNvSpPr/>
      </dsp:nvSpPr>
      <dsp:spPr>
        <a:xfrm>
          <a:off x="0" y="607"/>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DAAF8-63E5-493A-8D18-452194DFC7A6}">
      <dsp:nvSpPr>
        <dsp:cNvPr id="0" name=""/>
        <dsp:cNvSpPr/>
      </dsp:nvSpPr>
      <dsp:spPr>
        <a:xfrm>
          <a:off x="430272" y="320645"/>
          <a:ext cx="782314" cy="7823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B7A6B3-930A-440D-82E8-A9C5EDD932EA}">
      <dsp:nvSpPr>
        <dsp:cNvPr id="0" name=""/>
        <dsp:cNvSpPr/>
      </dsp:nvSpPr>
      <dsp:spPr>
        <a:xfrm>
          <a:off x="1642860" y="607"/>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b="0" i="0" kern="1200"/>
            <a:t>Parallelization:</a:t>
          </a:r>
          <a:endParaRPr lang="en-US" sz="2500" kern="1200"/>
        </a:p>
      </dsp:txBody>
      <dsp:txXfrm>
        <a:off x="1642860" y="607"/>
        <a:ext cx="4985943" cy="1422390"/>
      </dsp:txXfrm>
    </dsp:sp>
    <dsp:sp modelId="{5B316ADA-A381-47BF-80EF-35D4AD96F0CF}">
      <dsp:nvSpPr>
        <dsp:cNvPr id="0" name=""/>
        <dsp:cNvSpPr/>
      </dsp:nvSpPr>
      <dsp:spPr>
        <a:xfrm>
          <a:off x="0" y="1778595"/>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6BF52-E862-4788-8655-C35B0ACF9C7B}">
      <dsp:nvSpPr>
        <dsp:cNvPr id="0" name=""/>
        <dsp:cNvSpPr/>
      </dsp:nvSpPr>
      <dsp:spPr>
        <a:xfrm>
          <a:off x="430272" y="2098633"/>
          <a:ext cx="782314" cy="7823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CCE92A-B3DA-4BB0-96EC-84EBFC580954}">
      <dsp:nvSpPr>
        <dsp:cNvPr id="0" name=""/>
        <dsp:cNvSpPr/>
      </dsp:nvSpPr>
      <dsp:spPr>
        <a:xfrm>
          <a:off x="1642860" y="1778595"/>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b="0" i="0" kern="1200"/>
            <a:t>Pre-fetching</a:t>
          </a:r>
          <a:endParaRPr lang="en-US" sz="2500" kern="1200"/>
        </a:p>
      </dsp:txBody>
      <dsp:txXfrm>
        <a:off x="1642860" y="1778595"/>
        <a:ext cx="4985943" cy="1422390"/>
      </dsp:txXfrm>
    </dsp:sp>
    <dsp:sp modelId="{CA5D57ED-9FBE-4443-AC7C-15447608BF9F}">
      <dsp:nvSpPr>
        <dsp:cNvPr id="0" name=""/>
        <dsp:cNvSpPr/>
      </dsp:nvSpPr>
      <dsp:spPr>
        <a:xfrm>
          <a:off x="0" y="3556583"/>
          <a:ext cx="6628804" cy="142239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F5744E-7D24-44DB-8F8E-38EC9BA9EC97}">
      <dsp:nvSpPr>
        <dsp:cNvPr id="0" name=""/>
        <dsp:cNvSpPr/>
      </dsp:nvSpPr>
      <dsp:spPr>
        <a:xfrm>
          <a:off x="430272" y="3876620"/>
          <a:ext cx="782314" cy="7823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3A89A6-868D-470B-A6CC-746E079FE519}">
      <dsp:nvSpPr>
        <dsp:cNvPr id="0" name=""/>
        <dsp:cNvSpPr/>
      </dsp:nvSpPr>
      <dsp:spPr>
        <a:xfrm>
          <a:off x="1642860" y="3556583"/>
          <a:ext cx="4985943" cy="1422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536" tIns="150536" rIns="150536" bIns="150536" numCol="1" spcCol="1270" anchor="ctr" anchorCtr="0">
          <a:noAutofit/>
        </a:bodyPr>
        <a:lstStyle/>
        <a:p>
          <a:pPr marL="0" lvl="0" indent="0" algn="l" defTabSz="1111250">
            <a:lnSpc>
              <a:spcPct val="90000"/>
            </a:lnSpc>
            <a:spcBef>
              <a:spcPct val="0"/>
            </a:spcBef>
            <a:spcAft>
              <a:spcPct val="35000"/>
            </a:spcAft>
            <a:buNone/>
          </a:pPr>
          <a:r>
            <a:rPr lang="en-US" sz="2500" b="0" i="0" kern="1200"/>
            <a:t>Third-Party Tools</a:t>
          </a:r>
          <a:endParaRPr lang="en-US" sz="2500" kern="1200"/>
        </a:p>
      </dsp:txBody>
      <dsp:txXfrm>
        <a:off x="1642860" y="3556583"/>
        <a:ext cx="4985943" cy="14223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E45A6-E93F-428D-8185-71C0C59C3B70}"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D0A83-15F2-4D94-B6C4-8089A1871D25}" type="slidenum">
              <a:rPr lang="en-US" smtClean="0"/>
              <a:t>‹#›</a:t>
            </a:fld>
            <a:endParaRPr lang="en-US"/>
          </a:p>
        </p:txBody>
      </p:sp>
    </p:spTree>
    <p:extLst>
      <p:ext uri="{BB962C8B-B14F-4D97-AF65-F5344CB8AC3E}">
        <p14:creationId xmlns:p14="http://schemas.microsoft.com/office/powerpoint/2010/main" val="61436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Good day everyone, and welcome to this presentation on optimizing performance in GitHub Actions</a:t>
            </a:r>
            <a:endParaRPr lang="en-US" dirty="0"/>
          </a:p>
        </p:txBody>
      </p:sp>
      <p:sp>
        <p:nvSpPr>
          <p:cNvPr id="4" name="Slide Number Placeholder 3"/>
          <p:cNvSpPr>
            <a:spLocks noGrp="1"/>
          </p:cNvSpPr>
          <p:nvPr>
            <p:ph type="sldNum" sz="quarter" idx="5"/>
          </p:nvPr>
        </p:nvSpPr>
        <p:spPr/>
        <p:txBody>
          <a:bodyPr/>
          <a:lstStyle/>
          <a:p>
            <a:fld id="{939D0A83-15F2-4D94-B6C4-8089A1871D25}" type="slidenum">
              <a:rPr lang="en-US" smtClean="0"/>
              <a:t>1</a:t>
            </a:fld>
            <a:endParaRPr lang="en-US"/>
          </a:p>
        </p:txBody>
      </p:sp>
    </p:spTree>
    <p:extLst>
      <p:ext uri="{BB962C8B-B14F-4D97-AF65-F5344CB8AC3E}">
        <p14:creationId xmlns:p14="http://schemas.microsoft.com/office/powerpoint/2010/main" val="276852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 In software development, performance is critical to delivering high-quality applications that meet the expectations of end-users. In the context of GitHub Actions, performance optimization is especially important as it can help to reduce build times, increase productivity, and save costs.</a:t>
            </a:r>
          </a:p>
          <a:p>
            <a:pPr algn="l"/>
            <a:r>
              <a:rPr lang="en-US" b="0" i="0" dirty="0">
                <a:solidFill>
                  <a:srgbClr val="D1D5DB"/>
                </a:solidFill>
                <a:effectLst/>
                <a:latin typeface="Söhne"/>
              </a:rPr>
              <a:t>In this presentation, we will discuss some tips and best practices that you can follow to optimize the performance of your workflows in GitHub Actions. We will explore various techniques such as caching, parallelism, and resource allocation, which can help to improve the speed and efficiency of your workflows.</a:t>
            </a:r>
          </a:p>
          <a:p>
            <a:pPr algn="l"/>
            <a:r>
              <a:rPr lang="en-US" b="0" i="0" dirty="0">
                <a:solidFill>
                  <a:srgbClr val="D1D5DB"/>
                </a:solidFill>
                <a:effectLst/>
                <a:latin typeface="Söhne"/>
              </a:rPr>
              <a:t>By the end of this presentation, you will have a solid understanding of how performance optimization works in GitHub Actions and the best practices to follow to ensure that your workflows run smoothly and efficiently. So, let's dive in and explore the world of performance optimization in GitHub Actions!</a:t>
            </a:r>
          </a:p>
          <a:p>
            <a:endParaRPr lang="en-US" dirty="0"/>
          </a:p>
        </p:txBody>
      </p:sp>
      <p:sp>
        <p:nvSpPr>
          <p:cNvPr id="4" name="Slide Number Placeholder 3"/>
          <p:cNvSpPr>
            <a:spLocks noGrp="1"/>
          </p:cNvSpPr>
          <p:nvPr>
            <p:ph type="sldNum" sz="quarter" idx="5"/>
          </p:nvPr>
        </p:nvSpPr>
        <p:spPr/>
        <p:txBody>
          <a:bodyPr/>
          <a:lstStyle/>
          <a:p>
            <a:fld id="{939D0A83-15F2-4D94-B6C4-8089A1871D25}" type="slidenum">
              <a:rPr lang="en-US" smtClean="0"/>
              <a:t>2</a:t>
            </a:fld>
            <a:endParaRPr lang="en-US"/>
          </a:p>
        </p:txBody>
      </p:sp>
    </p:spTree>
    <p:extLst>
      <p:ext uri="{BB962C8B-B14F-4D97-AF65-F5344CB8AC3E}">
        <p14:creationId xmlns:p14="http://schemas.microsoft.com/office/powerpoint/2010/main" val="413680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let's take a closer look at how to analyze and troubleshoot performance issues.</a:t>
            </a:r>
          </a:p>
          <a:p>
            <a:pPr algn="l"/>
            <a:r>
              <a:rPr lang="en-US" b="0" i="0" dirty="0">
                <a:solidFill>
                  <a:srgbClr val="D1D5DB"/>
                </a:solidFill>
                <a:effectLst/>
                <a:latin typeface="Söhne"/>
              </a:rPr>
              <a:t>One of the first things you can do when faced with a performance problem is to review the logs generated by your workflows. These logs can provide valuable insights into how your workflows are performing and where bottlenecks may be occurring.</a:t>
            </a:r>
          </a:p>
          <a:p>
            <a:pPr algn="l"/>
            <a:r>
              <a:rPr lang="en-US" b="0" i="0" dirty="0">
                <a:solidFill>
                  <a:srgbClr val="D1D5DB"/>
                </a:solidFill>
                <a:effectLst/>
                <a:latin typeface="Söhne"/>
              </a:rPr>
              <a:t>You can also use various monitoring tools and services to gain deeper visibility into the performance of your workflows. These tools can help you track metrics such as build times, resource usage, and more, and identify areas where improvements can be made.</a:t>
            </a:r>
          </a:p>
          <a:p>
            <a:pPr algn="l"/>
            <a:r>
              <a:rPr lang="en-US" b="0" i="0" dirty="0">
                <a:solidFill>
                  <a:srgbClr val="D1D5DB"/>
                </a:solidFill>
                <a:effectLst/>
                <a:latin typeface="Söhne"/>
              </a:rPr>
              <a:t>Another important consideration is the use of caching and incremental builds. By caching dependencies and only building what has changed, you can greatly improve the speed and efficiency of your workflows.</a:t>
            </a:r>
          </a:p>
          <a:p>
            <a:pPr algn="l"/>
            <a:r>
              <a:rPr lang="en-US" b="0" i="0" dirty="0">
                <a:solidFill>
                  <a:srgbClr val="D1D5DB"/>
                </a:solidFill>
                <a:effectLst/>
                <a:latin typeface="Söhne"/>
              </a:rPr>
              <a:t>And finally, it's important to continuously review and optimize your workflows over time. As your project and codebase evolve, so too should your workflows. By regularly analyzing and optimizing performance, you can ensure that your workflows continue to run smoothly and efficiently.</a:t>
            </a:r>
          </a:p>
          <a:p>
            <a:pPr algn="l"/>
            <a:r>
              <a:rPr lang="en-US" b="0" i="0" dirty="0">
                <a:solidFill>
                  <a:srgbClr val="D1D5DB"/>
                </a:solidFill>
                <a:effectLst/>
                <a:latin typeface="Söhne"/>
              </a:rPr>
              <a:t>So, when it comes to performance optimization in GitHub Actions, the key is to be proactive, monitor regularly, and make adjustments as needed. With the right tools and strategies in place, you can ensure that your workflows run quickly and smoothly, helping you to achieve your goals faster and more efficiently.</a:t>
            </a:r>
          </a:p>
          <a:p>
            <a:endParaRPr lang="en-US" dirty="0"/>
          </a:p>
        </p:txBody>
      </p:sp>
      <p:sp>
        <p:nvSpPr>
          <p:cNvPr id="4" name="Slide Number Placeholder 3"/>
          <p:cNvSpPr>
            <a:spLocks noGrp="1"/>
          </p:cNvSpPr>
          <p:nvPr>
            <p:ph type="sldNum" sz="quarter" idx="5"/>
          </p:nvPr>
        </p:nvSpPr>
        <p:spPr/>
        <p:txBody>
          <a:bodyPr/>
          <a:lstStyle/>
          <a:p>
            <a:fld id="{939D0A83-15F2-4D94-B6C4-8089A1871D25}" type="slidenum">
              <a:rPr lang="en-US" smtClean="0"/>
              <a:t>3</a:t>
            </a:fld>
            <a:endParaRPr lang="en-US"/>
          </a:p>
        </p:txBody>
      </p:sp>
    </p:spTree>
    <p:extLst>
      <p:ext uri="{BB962C8B-B14F-4D97-AF65-F5344CB8AC3E}">
        <p14:creationId xmlns:p14="http://schemas.microsoft.com/office/powerpoint/2010/main" val="394117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we've covered how to analyze performance issues in GitHub Actions, let's talk about some best practices to optimize the performance of your workflows. By following these best practices, you can improve the speed and efficiency of your workflows, ultimately saving time and resources.</a:t>
            </a:r>
          </a:p>
          <a:p>
            <a:pPr algn="l"/>
            <a:r>
              <a:rPr lang="en-US" b="0" i="0" dirty="0">
                <a:solidFill>
                  <a:srgbClr val="D1D5DB"/>
                </a:solidFill>
                <a:effectLst/>
                <a:latin typeface="Söhne"/>
              </a:rPr>
              <a:t>First, optimize your workflow steps. This means minimizing the number of steps in your workflow and making sure each step is efficient. Consider breaking up long-running steps into smaller, more manageable steps that can be run in parallel. This can help reduce overall workflow execution time.</a:t>
            </a:r>
          </a:p>
          <a:p>
            <a:pPr algn="l"/>
            <a:r>
              <a:rPr lang="en-US" b="0" i="0" dirty="0">
                <a:solidFill>
                  <a:srgbClr val="D1D5DB"/>
                </a:solidFill>
                <a:effectLst/>
                <a:latin typeface="Söhne"/>
              </a:rPr>
              <a:t>Second, use caching. Caching is a powerful feature in GitHub Actions that can help reduce the time it takes to execute your workflows. By caching dependencies, you can avoid the need to download and install them on each run, which can significantly improve the overall performance of your workflow.</a:t>
            </a:r>
          </a:p>
          <a:p>
            <a:pPr algn="l"/>
            <a:r>
              <a:rPr lang="en-US" b="0" i="0" dirty="0">
                <a:solidFill>
                  <a:srgbClr val="D1D5DB"/>
                </a:solidFill>
                <a:effectLst/>
                <a:latin typeface="Söhne"/>
              </a:rPr>
              <a:t>Third, use resource classes. GitHub Actions provides a range of resource classes that allow you to specify the CPU and memory resources allocated to your workflows. By selecting the appropriate resource class for your workflow, you can ensure that it has the necessary resources to run efficiently.</a:t>
            </a:r>
          </a:p>
          <a:p>
            <a:pPr algn="l"/>
            <a:r>
              <a:rPr lang="en-US" b="0" i="0" dirty="0">
                <a:solidFill>
                  <a:srgbClr val="D1D5DB"/>
                </a:solidFill>
                <a:effectLst/>
                <a:latin typeface="Söhne"/>
              </a:rPr>
              <a:t>Fourth, avoid unnecessary data transfer. This means minimizing the amount of data that is transferred between workflow steps and services. Use lightweight data formats such as JSON or YAML and avoid transferring large binary files.</a:t>
            </a:r>
          </a:p>
          <a:p>
            <a:pPr algn="l"/>
            <a:r>
              <a:rPr lang="en-US" b="0" i="0" dirty="0">
                <a:solidFill>
                  <a:srgbClr val="D1D5DB"/>
                </a:solidFill>
                <a:effectLst/>
                <a:latin typeface="Söhne"/>
              </a:rPr>
              <a:t>Finally, monitor and optimize your workflow on an ongoing basis. Regularly review your workflow execution times and identify areas for improvement. Keep an eye on your workflow logs and use performance monitoring tools to help identify bottlenecks and performance issues.</a:t>
            </a:r>
          </a:p>
          <a:p>
            <a:pPr algn="l"/>
            <a:r>
              <a:rPr lang="en-US" b="0" i="0" dirty="0">
                <a:solidFill>
                  <a:srgbClr val="D1D5DB"/>
                </a:solidFill>
                <a:effectLst/>
                <a:latin typeface="Söhne"/>
              </a:rPr>
              <a:t>By following these best practices, you can optimize the performance of your GitHub Actions workflows and achieve faster, more efficient execution times.</a:t>
            </a:r>
          </a:p>
          <a:p>
            <a:endParaRPr lang="en-US" dirty="0"/>
          </a:p>
        </p:txBody>
      </p:sp>
      <p:sp>
        <p:nvSpPr>
          <p:cNvPr id="4" name="Slide Number Placeholder 3"/>
          <p:cNvSpPr>
            <a:spLocks noGrp="1"/>
          </p:cNvSpPr>
          <p:nvPr>
            <p:ph type="sldNum" sz="quarter" idx="5"/>
          </p:nvPr>
        </p:nvSpPr>
        <p:spPr/>
        <p:txBody>
          <a:bodyPr/>
          <a:lstStyle/>
          <a:p>
            <a:fld id="{939D0A83-15F2-4D94-B6C4-8089A1871D25}" type="slidenum">
              <a:rPr lang="en-US" smtClean="0"/>
              <a:t>4</a:t>
            </a:fld>
            <a:endParaRPr lang="en-US"/>
          </a:p>
        </p:txBody>
      </p:sp>
    </p:spTree>
    <p:extLst>
      <p:ext uri="{BB962C8B-B14F-4D97-AF65-F5344CB8AC3E}">
        <p14:creationId xmlns:p14="http://schemas.microsoft.com/office/powerpoint/2010/main" val="213649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tr-TR" b="0" i="0" dirty="0">
                <a:solidFill>
                  <a:srgbClr val="D1D5DB"/>
                </a:solidFill>
                <a:effectLst/>
                <a:latin typeface="Söhne"/>
              </a:rPr>
              <a:t>w</a:t>
            </a:r>
            <a:r>
              <a:rPr lang="en-US" b="0" i="0" dirty="0" err="1">
                <a:solidFill>
                  <a:srgbClr val="D1D5DB"/>
                </a:solidFill>
                <a:effectLst/>
                <a:latin typeface="Söhne"/>
              </a:rPr>
              <a:t>e've</a:t>
            </a:r>
            <a:r>
              <a:rPr lang="en-US" b="0" i="0" dirty="0">
                <a:solidFill>
                  <a:srgbClr val="D1D5DB"/>
                </a:solidFill>
                <a:effectLst/>
                <a:latin typeface="Söhne"/>
              </a:rPr>
              <a:t> covered some best practices for optimizing performance in GitHub Actions, let's take a look at some advanced techniques that you can use to further improve the performance of your workflows.</a:t>
            </a:r>
          </a:p>
          <a:p>
            <a:pPr algn="l">
              <a:buFont typeface="+mj-lt"/>
              <a:buNone/>
            </a:pPr>
            <a:r>
              <a:rPr lang="tr-TR" b="0" i="0" dirty="0">
                <a:solidFill>
                  <a:srgbClr val="D1D5DB"/>
                </a:solidFill>
                <a:effectLst/>
                <a:latin typeface="Söhne"/>
              </a:rPr>
              <a:t>1.</a:t>
            </a:r>
            <a:r>
              <a:rPr lang="en-US" b="0" i="0" dirty="0">
                <a:solidFill>
                  <a:srgbClr val="D1D5DB"/>
                </a:solidFill>
                <a:effectLst/>
                <a:latin typeface="Söhne"/>
              </a:rPr>
              <a:t>Parallelization: Another technique for improving performance is parallelization. By running jobs in parallel, you can reduce the overall runtime of a workflow. GitHub Actions allows you to run jobs in parallel by defining a matrix of variables that the job runs on.</a:t>
            </a:r>
            <a:endParaRPr lang="tr-TR" b="0" i="0" dirty="0">
              <a:solidFill>
                <a:srgbClr val="D1D5DB"/>
              </a:solidFill>
              <a:effectLst/>
              <a:latin typeface="Söhne"/>
            </a:endParaRPr>
          </a:p>
          <a:p>
            <a:pPr algn="l">
              <a:buFont typeface="+mj-lt"/>
              <a:buNone/>
            </a:pPr>
            <a:r>
              <a:rPr lang="tr-TR" b="0" i="0" dirty="0">
                <a:solidFill>
                  <a:srgbClr val="D1D5DB"/>
                </a:solidFill>
                <a:effectLst/>
                <a:latin typeface="Söhne"/>
              </a:rPr>
              <a:t>2.</a:t>
            </a:r>
            <a:r>
              <a:rPr lang="en-US" b="0" i="0" dirty="0">
                <a:solidFill>
                  <a:srgbClr val="D1D5DB"/>
                </a:solidFill>
                <a:effectLst/>
                <a:latin typeface="Söhne"/>
              </a:rPr>
              <a:t>Pre-fetching: Pre-fetching is a technique that involves fetching data ahead of time to reduce the latency of subsequent requests. In the context of GitHub Actions, you can use pre-fetching to speed up the checkout process by fetching the repository code ahead of time.</a:t>
            </a:r>
          </a:p>
          <a:p>
            <a:pPr algn="l">
              <a:buFont typeface="+mj-lt"/>
              <a:buNone/>
            </a:pPr>
            <a:r>
              <a:rPr lang="tr-TR" b="0" i="0" dirty="0">
                <a:solidFill>
                  <a:srgbClr val="D1D5DB"/>
                </a:solidFill>
                <a:effectLst/>
                <a:latin typeface="Söhne"/>
              </a:rPr>
              <a:t>3.</a:t>
            </a:r>
            <a:r>
              <a:rPr lang="en-US" b="0" i="0" dirty="0">
                <a:solidFill>
                  <a:srgbClr val="D1D5DB"/>
                </a:solidFill>
                <a:effectLst/>
                <a:latin typeface="Söhne"/>
              </a:rPr>
              <a:t>Third-Party Tools: There are also third-party tools available that can help you optimize the performance of your GitHub Actions workflows. For example, you can use a load testing tool to simulate high traffic on your workflow and identify performance bottlenecks.</a:t>
            </a:r>
            <a:endParaRPr lang="tr-TR" b="0" i="0" dirty="0">
              <a:solidFill>
                <a:srgbClr val="D1D5DB"/>
              </a:solidFill>
              <a:effectLst/>
              <a:latin typeface="Söhne"/>
            </a:endParaRPr>
          </a:p>
          <a:p>
            <a:pPr algn="l">
              <a:buFont typeface="+mj-lt"/>
              <a:buNone/>
            </a:pPr>
            <a:endParaRPr lang="en-US" b="0" i="0" dirty="0">
              <a:solidFill>
                <a:srgbClr val="D1D5DB"/>
              </a:solidFill>
              <a:effectLst/>
              <a:latin typeface="Söhne"/>
            </a:endParaRPr>
          </a:p>
          <a:p>
            <a:pPr algn="l"/>
            <a:r>
              <a:rPr lang="en-US" b="0" i="0" dirty="0">
                <a:solidFill>
                  <a:srgbClr val="D1D5DB"/>
                </a:solidFill>
                <a:effectLst/>
                <a:latin typeface="Söhne"/>
              </a:rPr>
              <a:t>By using these advanced techniques, you can further optimize the performance of your GitHub Actions workflows and ensure that they run as efficiently as possible. Remember, the key to optimizing performance is to analyze, experiment, and continually improve your workflows.</a:t>
            </a:r>
          </a:p>
          <a:p>
            <a:endParaRPr lang="en-US" dirty="0"/>
          </a:p>
        </p:txBody>
      </p:sp>
      <p:sp>
        <p:nvSpPr>
          <p:cNvPr id="4" name="Slide Number Placeholder 3"/>
          <p:cNvSpPr>
            <a:spLocks noGrp="1"/>
          </p:cNvSpPr>
          <p:nvPr>
            <p:ph type="sldNum" sz="quarter" idx="5"/>
          </p:nvPr>
        </p:nvSpPr>
        <p:spPr/>
        <p:txBody>
          <a:bodyPr/>
          <a:lstStyle/>
          <a:p>
            <a:fld id="{939D0A83-15F2-4D94-B6C4-8089A1871D25}" type="slidenum">
              <a:rPr lang="en-US" smtClean="0"/>
              <a:t>5</a:t>
            </a:fld>
            <a:endParaRPr lang="en-US"/>
          </a:p>
        </p:txBody>
      </p:sp>
    </p:spTree>
    <p:extLst>
      <p:ext uri="{BB962C8B-B14F-4D97-AF65-F5344CB8AC3E}">
        <p14:creationId xmlns:p14="http://schemas.microsoft.com/office/powerpoint/2010/main" val="3079067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conclusion, optimizing performance in GitHub Actions is a crucial aspect of ensuring that your workflows are efficient, fast, and reliable. By following the best practices we have discussed and using advanced techniques such as caching, parallelization, you can significantly improve the performance of your workflows and reduce the time and resources required to run them. Remember to regularly monitor and analyze your workflows to identify any performance issues and take the necessary steps to address them. With these techniques and practices in mind, you can optimize the performance of your workflows and improve the productivity and efficiency of your development team.</a:t>
            </a:r>
            <a:endParaRPr lang="en-US" dirty="0"/>
          </a:p>
        </p:txBody>
      </p:sp>
      <p:sp>
        <p:nvSpPr>
          <p:cNvPr id="4" name="Slide Number Placeholder 3"/>
          <p:cNvSpPr>
            <a:spLocks noGrp="1"/>
          </p:cNvSpPr>
          <p:nvPr>
            <p:ph type="sldNum" sz="quarter" idx="5"/>
          </p:nvPr>
        </p:nvSpPr>
        <p:spPr/>
        <p:txBody>
          <a:bodyPr/>
          <a:lstStyle/>
          <a:p>
            <a:fld id="{939D0A83-15F2-4D94-B6C4-8089A1871D25}" type="slidenum">
              <a:rPr lang="en-US" smtClean="0"/>
              <a:t>6</a:t>
            </a:fld>
            <a:endParaRPr lang="en-US"/>
          </a:p>
        </p:txBody>
      </p:sp>
    </p:spTree>
    <p:extLst>
      <p:ext uri="{BB962C8B-B14F-4D97-AF65-F5344CB8AC3E}">
        <p14:creationId xmlns:p14="http://schemas.microsoft.com/office/powerpoint/2010/main" val="2514615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312574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325486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3977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3748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3116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867554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3760656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105988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856319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D2644-52FB-476D-B364-1525B63C9CC2}" type="datetimeFigureOut">
              <a:rPr lang="en-US" smtClean="0"/>
              <a:t>3/10/2023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1287624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D2644-52FB-476D-B364-1525B63C9CC2}"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1796578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D2644-52FB-476D-B364-1525B63C9CC2}" type="datetimeFigureOut">
              <a:rPr lang="en-US" smtClean="0"/>
              <a:t>3/10/2023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63543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D2644-52FB-476D-B364-1525B63C9CC2}" type="datetimeFigureOut">
              <a:rPr lang="en-US" smtClean="0"/>
              <a:t>3/10/2023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90590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D2644-52FB-476D-B364-1525B63C9CC2}" type="datetimeFigureOut">
              <a:rPr lang="en-US" smtClean="0"/>
              <a:t>3/10/2023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1886903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1D2644-52FB-476D-B364-1525B63C9CC2}"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3621856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D2644-52FB-476D-B364-1525B63C9CC2}" type="datetimeFigureOut">
              <a:rPr lang="en-US" smtClean="0"/>
              <a:t>3/10/2023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6EECF1-6E73-4E59-89B0-FBBC19136AC8}" type="slidenum">
              <a:rPr lang="en-US" smtClean="0"/>
              <a:t>‹#›</a:t>
            </a:fld>
            <a:endParaRPr lang="en-US"/>
          </a:p>
        </p:txBody>
      </p:sp>
    </p:spTree>
    <p:extLst>
      <p:ext uri="{BB962C8B-B14F-4D97-AF65-F5344CB8AC3E}">
        <p14:creationId xmlns:p14="http://schemas.microsoft.com/office/powerpoint/2010/main" val="66001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41D2644-52FB-476D-B364-1525B63C9CC2}" type="datetimeFigureOut">
              <a:rPr lang="en-US" smtClean="0"/>
              <a:t>3/10/2023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6EECF1-6E73-4E59-89B0-FBBC19136AC8}" type="slidenum">
              <a:rPr lang="en-US" smtClean="0"/>
              <a:t>‹#›</a:t>
            </a:fld>
            <a:endParaRPr lang="en-US"/>
          </a:p>
        </p:txBody>
      </p:sp>
    </p:spTree>
    <p:extLst>
      <p:ext uri="{BB962C8B-B14F-4D97-AF65-F5344CB8AC3E}">
        <p14:creationId xmlns:p14="http://schemas.microsoft.com/office/powerpoint/2010/main" val="1837686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2" name="Straight Connector 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3" name="Rectangle 4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5" name="Rectangle 4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Isosceles Triangle 5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5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Freeform: Shape 6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876300-7381-7468-A94B-91C4CDCD64C7}"/>
              </a:ext>
            </a:extLst>
          </p:cNvPr>
          <p:cNvSpPr>
            <a:spLocks noGrp="1"/>
          </p:cNvSpPr>
          <p:nvPr>
            <p:ph type="ctrTitle"/>
          </p:nvPr>
        </p:nvSpPr>
        <p:spPr>
          <a:xfrm>
            <a:off x="7181723" y="609600"/>
            <a:ext cx="4512989" cy="2227730"/>
          </a:xfrm>
        </p:spPr>
        <p:txBody>
          <a:bodyPr vert="horz" lIns="91440" tIns="45720" rIns="91440" bIns="45720" rtlCol="0" anchor="ctr">
            <a:normAutofit/>
          </a:bodyPr>
          <a:lstStyle/>
          <a:p>
            <a:pPr algn="l"/>
            <a:r>
              <a:rPr lang="en-US" sz="3600">
                <a:solidFill>
                  <a:srgbClr val="FFFFFF"/>
                </a:solidFill>
              </a:rPr>
              <a:t>Tips for Optimizing Performance</a:t>
            </a:r>
            <a:br>
              <a:rPr lang="en-US" sz="3600">
                <a:solidFill>
                  <a:srgbClr val="FFFFFF"/>
                </a:solidFill>
              </a:rPr>
            </a:br>
            <a:endParaRPr lang="en-US" sz="3600">
              <a:solidFill>
                <a:srgbClr val="FFFFFF"/>
              </a:solidFill>
            </a:endParaRPr>
          </a:p>
        </p:txBody>
      </p:sp>
      <p:pic>
        <p:nvPicPr>
          <p:cNvPr id="7" name="Graphic 6" descr="Lightbulb">
            <a:extLst>
              <a:ext uri="{FF2B5EF4-FFF2-40B4-BE49-F238E27FC236}">
                <a16:creationId xmlns:a16="http://schemas.microsoft.com/office/drawing/2014/main" id="{51D76067-3BAA-33C2-6246-A14167B7E3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51" y="1545062"/>
            <a:ext cx="3856774" cy="3856774"/>
          </a:xfrm>
          <a:prstGeom prst="rect">
            <a:avLst/>
          </a:prstGeom>
        </p:spPr>
      </p:pic>
      <p:sp>
        <p:nvSpPr>
          <p:cNvPr id="3" name="Subtitle 2">
            <a:extLst>
              <a:ext uri="{FF2B5EF4-FFF2-40B4-BE49-F238E27FC236}">
                <a16:creationId xmlns:a16="http://schemas.microsoft.com/office/drawing/2014/main" id="{E6767864-C128-F465-D224-5A1778269864}"/>
              </a:ext>
            </a:extLst>
          </p:cNvPr>
          <p:cNvSpPr>
            <a:spLocks noGrp="1"/>
          </p:cNvSpPr>
          <p:nvPr>
            <p:ph type="subTitle" idx="1"/>
          </p:nvPr>
        </p:nvSpPr>
        <p:spPr>
          <a:xfrm>
            <a:off x="7181725" y="2837329"/>
            <a:ext cx="4512988" cy="3317938"/>
          </a:xfrm>
        </p:spPr>
        <p:txBody>
          <a:bodyPr vert="horz" lIns="91440" tIns="45720" rIns="91440" bIns="45720" rtlCol="0" anchor="t">
            <a:normAutofit/>
          </a:bodyPr>
          <a:lstStyle/>
          <a:p>
            <a:pPr algn="l">
              <a:buFont typeface="Wingdings 3" charset="2"/>
              <a:buChar char=""/>
            </a:pPr>
            <a:r>
              <a:rPr lang="en-US" b="0" i="0" dirty="0">
                <a:solidFill>
                  <a:srgbClr val="FFFFFF"/>
                </a:solidFill>
                <a:effectLst/>
              </a:rPr>
              <a:t>Performance Optimization</a:t>
            </a:r>
          </a:p>
          <a:p>
            <a:pPr algn="l">
              <a:buFont typeface="Wingdings 3" charset="2"/>
              <a:buChar char=""/>
            </a:pPr>
            <a:r>
              <a:rPr lang="en-US" b="0" i="0" dirty="0">
                <a:solidFill>
                  <a:srgbClr val="FFFFFF"/>
                </a:solidFill>
                <a:effectLst/>
              </a:rPr>
              <a:t>Analyzing Performance</a:t>
            </a:r>
          </a:p>
          <a:p>
            <a:pPr algn="l">
              <a:buFont typeface="Wingdings 3" charset="2"/>
              <a:buChar char=""/>
            </a:pPr>
            <a:r>
              <a:rPr lang="en-US" b="0" i="0" dirty="0">
                <a:solidFill>
                  <a:srgbClr val="FFFFFF"/>
                </a:solidFill>
                <a:effectLst/>
              </a:rPr>
              <a:t>Best Practices for Performance Optimization</a:t>
            </a:r>
          </a:p>
          <a:p>
            <a:pPr algn="l">
              <a:buFont typeface="Wingdings 3" charset="2"/>
              <a:buChar char=""/>
            </a:pPr>
            <a:r>
              <a:rPr lang="en-US" b="0" i="0" dirty="0">
                <a:solidFill>
                  <a:srgbClr val="FFFFFF"/>
                </a:solidFill>
                <a:effectLst/>
              </a:rPr>
              <a:t>Advanced Techniques for Performance</a:t>
            </a:r>
          </a:p>
          <a:p>
            <a:pPr algn="l">
              <a:buFont typeface="Wingdings 3" charset="2"/>
              <a:buChar char=""/>
            </a:pPr>
            <a:r>
              <a:rPr lang="en-US" b="0" i="0" dirty="0">
                <a:solidFill>
                  <a:srgbClr val="FFFFFF"/>
                </a:solidFill>
                <a:effectLst/>
              </a:rPr>
              <a:t> Optimization Conclusion</a:t>
            </a:r>
            <a:endParaRPr lang="en-US" dirty="0">
              <a:solidFill>
                <a:srgbClr val="FFFFFF"/>
              </a:solidFill>
            </a:endParaRPr>
          </a:p>
        </p:txBody>
      </p:sp>
    </p:spTree>
    <p:extLst>
      <p:ext uri="{BB962C8B-B14F-4D97-AF65-F5344CB8AC3E}">
        <p14:creationId xmlns:p14="http://schemas.microsoft.com/office/powerpoint/2010/main" val="3878165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8A69F2-B9E6-0BBC-6C67-2E0CAB95823D}"/>
              </a:ext>
            </a:extLst>
          </p:cNvPr>
          <p:cNvSpPr>
            <a:spLocks noGrp="1"/>
          </p:cNvSpPr>
          <p:nvPr>
            <p:ph type="title"/>
          </p:nvPr>
        </p:nvSpPr>
        <p:spPr>
          <a:xfrm>
            <a:off x="652481" y="1382486"/>
            <a:ext cx="3547581" cy="4093028"/>
          </a:xfrm>
        </p:spPr>
        <p:txBody>
          <a:bodyPr anchor="ctr">
            <a:normAutofit/>
          </a:bodyPr>
          <a:lstStyle/>
          <a:p>
            <a:r>
              <a:rPr lang="en-US" sz="4400" b="0" i="0">
                <a:effectLst/>
                <a:latin typeface="Söhne"/>
              </a:rPr>
              <a:t>Performance Optimization</a:t>
            </a: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8572B95-D4A2-A31A-06C7-67025A2F0DFF}"/>
              </a:ext>
            </a:extLst>
          </p:cNvPr>
          <p:cNvGraphicFramePr>
            <a:graphicFrameLocks noGrp="1"/>
          </p:cNvGraphicFramePr>
          <p:nvPr>
            <p:ph idx="1"/>
            <p:extLst>
              <p:ext uri="{D42A27DB-BD31-4B8C-83A1-F6EECF244321}">
                <p14:modId xmlns:p14="http://schemas.microsoft.com/office/powerpoint/2010/main" val="58974316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54EFD-1F8C-8DBD-938A-673592E5E289}"/>
              </a:ext>
            </a:extLst>
          </p:cNvPr>
          <p:cNvSpPr>
            <a:spLocks noGrp="1"/>
          </p:cNvSpPr>
          <p:nvPr>
            <p:ph type="title"/>
          </p:nvPr>
        </p:nvSpPr>
        <p:spPr>
          <a:xfrm>
            <a:off x="1286933" y="609600"/>
            <a:ext cx="10197494" cy="1099457"/>
          </a:xfrm>
        </p:spPr>
        <p:txBody>
          <a:bodyPr>
            <a:normAutofit/>
          </a:bodyPr>
          <a:lstStyle/>
          <a:p>
            <a:r>
              <a:rPr lang="en-US" b="0" i="0">
                <a:effectLst/>
                <a:latin typeface="Söhne"/>
              </a:rPr>
              <a:t>Analyzing Performance Issues</a:t>
            </a:r>
            <a:endParaRPr lang="en-US"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B40B2A9-D57C-F004-7F6C-597F31C59104}"/>
              </a:ext>
            </a:extLst>
          </p:cNvPr>
          <p:cNvGraphicFramePr>
            <a:graphicFrameLocks noGrp="1"/>
          </p:cNvGraphicFramePr>
          <p:nvPr>
            <p:ph idx="1"/>
            <p:extLst>
              <p:ext uri="{D42A27DB-BD31-4B8C-83A1-F6EECF244321}">
                <p14:modId xmlns:p14="http://schemas.microsoft.com/office/powerpoint/2010/main" val="287588350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41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9B365-0839-294D-FFD4-484D0AD0FC91}"/>
              </a:ext>
            </a:extLst>
          </p:cNvPr>
          <p:cNvSpPr>
            <a:spLocks noGrp="1"/>
          </p:cNvSpPr>
          <p:nvPr>
            <p:ph type="title"/>
          </p:nvPr>
        </p:nvSpPr>
        <p:spPr>
          <a:xfrm>
            <a:off x="1286933" y="609600"/>
            <a:ext cx="10197494" cy="1099457"/>
          </a:xfrm>
        </p:spPr>
        <p:txBody>
          <a:bodyPr>
            <a:normAutofit/>
          </a:bodyPr>
          <a:lstStyle/>
          <a:p>
            <a:r>
              <a:rPr lang="en-US" b="0" i="0">
                <a:effectLst/>
                <a:latin typeface="Söhne"/>
              </a:rPr>
              <a:t>Best Practices for Performance</a:t>
            </a:r>
            <a:endParaRPr lang="en-US" dirty="0"/>
          </a:p>
        </p:txBody>
      </p:sp>
      <p:sp>
        <p:nvSpPr>
          <p:cNvPr id="37"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8" name="Content Placeholder 2">
            <a:extLst>
              <a:ext uri="{FF2B5EF4-FFF2-40B4-BE49-F238E27FC236}">
                <a16:creationId xmlns:a16="http://schemas.microsoft.com/office/drawing/2014/main" id="{315BA48A-7F49-8AB5-7154-30A8A4E0B39E}"/>
              </a:ext>
            </a:extLst>
          </p:cNvPr>
          <p:cNvGraphicFramePr>
            <a:graphicFrameLocks noGrp="1"/>
          </p:cNvGraphicFramePr>
          <p:nvPr>
            <p:ph idx="1"/>
            <p:extLst>
              <p:ext uri="{D42A27DB-BD31-4B8C-83A1-F6EECF244321}">
                <p14:modId xmlns:p14="http://schemas.microsoft.com/office/powerpoint/2010/main" val="987403625"/>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5932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0EA90-AFAE-52FD-E9D6-EFB9137D9BAE}"/>
              </a:ext>
            </a:extLst>
          </p:cNvPr>
          <p:cNvSpPr>
            <a:spLocks noGrp="1"/>
          </p:cNvSpPr>
          <p:nvPr>
            <p:ph type="title"/>
          </p:nvPr>
        </p:nvSpPr>
        <p:spPr>
          <a:xfrm>
            <a:off x="652481" y="1382486"/>
            <a:ext cx="3547581" cy="4093028"/>
          </a:xfrm>
        </p:spPr>
        <p:txBody>
          <a:bodyPr anchor="ctr">
            <a:normAutofit/>
          </a:bodyPr>
          <a:lstStyle/>
          <a:p>
            <a:r>
              <a:rPr lang="en-US" sz="4400" b="0" i="0">
                <a:effectLst/>
                <a:latin typeface="Söhne"/>
              </a:rPr>
              <a:t>Advanced Techniques</a:t>
            </a:r>
            <a:endParaRPr lang="en-US" sz="4400"/>
          </a:p>
        </p:txBody>
      </p:sp>
      <p:grpSp>
        <p:nvGrpSpPr>
          <p:cNvPr id="11" name="Group 10">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2" name="Straight Connector 11">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98F6D74-8899-0D11-26C0-9B476FB5E6E3}"/>
              </a:ext>
            </a:extLst>
          </p:cNvPr>
          <p:cNvGraphicFramePr>
            <a:graphicFrameLocks noGrp="1"/>
          </p:cNvGraphicFramePr>
          <p:nvPr>
            <p:ph idx="1"/>
            <p:extLst>
              <p:ext uri="{D42A27DB-BD31-4B8C-83A1-F6EECF244321}">
                <p14:modId xmlns:p14="http://schemas.microsoft.com/office/powerpoint/2010/main" val="77049136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879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2185022-D894-A207-656B-A4379DBAD030}"/>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Conclusion</a:t>
            </a: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Graphic 5" descr="Flow">
            <a:extLst>
              <a:ext uri="{FF2B5EF4-FFF2-40B4-BE49-F238E27FC236}">
                <a16:creationId xmlns:a16="http://schemas.microsoft.com/office/drawing/2014/main" id="{6882F3AB-9ECA-C633-4CFA-82ABE325B0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1783168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TotalTime>
  <Words>1192</Words>
  <Application>Microsoft Office PowerPoint</Application>
  <PresentationFormat>Widescreen</PresentationFormat>
  <Paragraphs>64</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Söhne</vt:lpstr>
      <vt:lpstr>Trebuchet MS</vt:lpstr>
      <vt:lpstr>Wingdings 3</vt:lpstr>
      <vt:lpstr>Facet</vt:lpstr>
      <vt:lpstr>Tips for Optimizing Performance </vt:lpstr>
      <vt:lpstr>Performance Optimization</vt:lpstr>
      <vt:lpstr>Analyzing Performance Issues</vt:lpstr>
      <vt:lpstr>Best Practices for Performance</vt:lpstr>
      <vt:lpstr>Advanced Techniques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for Optimizing Performance </dc:title>
  <dc:creator>Hilmi Cihan</dc:creator>
  <cp:lastModifiedBy>Hilmi Cihan</cp:lastModifiedBy>
  <cp:revision>3</cp:revision>
  <dcterms:created xsi:type="dcterms:W3CDTF">2023-03-10T11:20:24Z</dcterms:created>
  <dcterms:modified xsi:type="dcterms:W3CDTF">2023-03-10T13:09:55Z</dcterms:modified>
</cp:coreProperties>
</file>