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79" autoAdjust="0"/>
  </p:normalViewPr>
  <p:slideViewPr>
    <p:cSldViewPr snapToGrid="0">
      <p:cViewPr varScale="1">
        <p:scale>
          <a:sx n="91" d="100"/>
          <a:sy n="91" d="100"/>
        </p:scale>
        <p:origin x="12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90643-43A2-4C9B-9493-62FF5D9C8B1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05F0636-367B-49B1-BB30-41765A08B197}">
      <dgm:prSet/>
      <dgm:spPr/>
      <dgm:t>
        <a:bodyPr/>
        <a:lstStyle/>
        <a:p>
          <a:r>
            <a:rPr lang="en-US" b="0" i="0"/>
            <a:t>🕰️ Time machine for your code</a:t>
          </a:r>
          <a:endParaRPr lang="en-US"/>
        </a:p>
      </dgm:t>
    </dgm:pt>
    <dgm:pt modelId="{7D8FD03E-7738-4B05-90A0-5B7C88F982F0}" type="parTrans" cxnId="{0B5CDFA2-DB21-40B0-89FF-BAD38981E5BE}">
      <dgm:prSet/>
      <dgm:spPr/>
      <dgm:t>
        <a:bodyPr/>
        <a:lstStyle/>
        <a:p>
          <a:endParaRPr lang="en-US"/>
        </a:p>
      </dgm:t>
    </dgm:pt>
    <dgm:pt modelId="{4D3BD90D-7375-48E3-B161-4CFB2F4F33BA}" type="sibTrans" cxnId="{0B5CDFA2-DB21-40B0-89FF-BAD38981E5BE}">
      <dgm:prSet/>
      <dgm:spPr/>
      <dgm:t>
        <a:bodyPr/>
        <a:lstStyle/>
        <a:p>
          <a:endParaRPr lang="en-US"/>
        </a:p>
      </dgm:t>
    </dgm:pt>
    <dgm:pt modelId="{EB2C73A4-94E4-4B52-8B04-B6EAFCD19786}">
      <dgm:prSet/>
      <dgm:spPr/>
      <dgm:t>
        <a:bodyPr/>
        <a:lstStyle/>
        <a:p>
          <a:r>
            <a:rPr lang="en-US" b="0" i="0"/>
            <a:t>🛠️ Work on without affecting the main codebase</a:t>
          </a:r>
          <a:endParaRPr lang="en-US"/>
        </a:p>
      </dgm:t>
    </dgm:pt>
    <dgm:pt modelId="{4C4C5B1B-1D8C-4419-B81F-E1FBE8F22556}" type="parTrans" cxnId="{AB4B2739-42FA-4F84-80B3-D82C19CD6803}">
      <dgm:prSet/>
      <dgm:spPr/>
      <dgm:t>
        <a:bodyPr/>
        <a:lstStyle/>
        <a:p>
          <a:endParaRPr lang="en-US"/>
        </a:p>
      </dgm:t>
    </dgm:pt>
    <dgm:pt modelId="{42573887-43EB-4FB8-A317-90D281A363D2}" type="sibTrans" cxnId="{AB4B2739-42FA-4F84-80B3-D82C19CD6803}">
      <dgm:prSet/>
      <dgm:spPr/>
      <dgm:t>
        <a:bodyPr/>
        <a:lstStyle/>
        <a:p>
          <a:endParaRPr lang="en-US"/>
        </a:p>
      </dgm:t>
    </dgm:pt>
    <dgm:pt modelId="{C77EFEF7-862C-4A55-BB25-5A029A51E743}">
      <dgm:prSet/>
      <dgm:spPr/>
      <dgm:t>
        <a:bodyPr/>
        <a:lstStyle/>
        <a:p>
          <a:r>
            <a:rPr lang="en-US" b="0" i="0"/>
            <a:t>💡 Experiment with new ideas and test them out without risking the stability of the main code.</a:t>
          </a:r>
          <a:endParaRPr lang="en-US"/>
        </a:p>
      </dgm:t>
    </dgm:pt>
    <dgm:pt modelId="{65527890-D5FC-4FCD-AA85-229C19750EB2}" type="parTrans" cxnId="{7692BA49-CA2E-45E1-85DD-DFE1BAFCC22D}">
      <dgm:prSet/>
      <dgm:spPr/>
      <dgm:t>
        <a:bodyPr/>
        <a:lstStyle/>
        <a:p>
          <a:endParaRPr lang="en-US"/>
        </a:p>
      </dgm:t>
    </dgm:pt>
    <dgm:pt modelId="{1608D2A5-7491-4EA8-8A72-2B360797DDDB}" type="sibTrans" cxnId="{7692BA49-CA2E-45E1-85DD-DFE1BAFCC22D}">
      <dgm:prSet/>
      <dgm:spPr/>
      <dgm:t>
        <a:bodyPr/>
        <a:lstStyle/>
        <a:p>
          <a:endParaRPr lang="en-US"/>
        </a:p>
      </dgm:t>
    </dgm:pt>
    <dgm:pt modelId="{633CF84F-89FC-43D4-AC6F-0102630DEF7B}">
      <dgm:prSet/>
      <dgm:spPr/>
      <dgm:t>
        <a:bodyPr/>
        <a:lstStyle/>
        <a:p>
          <a:r>
            <a:rPr lang="en-US" b="0" i="0"/>
            <a:t>🚫 Avoid deploying untested features or breaking something that was working fine</a:t>
          </a:r>
          <a:endParaRPr lang="en-US"/>
        </a:p>
      </dgm:t>
    </dgm:pt>
    <dgm:pt modelId="{500F8E5E-9BA5-4E6E-9CE6-9C16C7A0134C}" type="parTrans" cxnId="{5F446B39-CAD9-4965-AF47-FFE17AF9B808}">
      <dgm:prSet/>
      <dgm:spPr/>
      <dgm:t>
        <a:bodyPr/>
        <a:lstStyle/>
        <a:p>
          <a:endParaRPr lang="en-US"/>
        </a:p>
      </dgm:t>
    </dgm:pt>
    <dgm:pt modelId="{7A5E480B-B822-4D09-BCAF-4B8FA0D42F45}" type="sibTrans" cxnId="{5F446B39-CAD9-4965-AF47-FFE17AF9B808}">
      <dgm:prSet/>
      <dgm:spPr/>
      <dgm:t>
        <a:bodyPr/>
        <a:lstStyle/>
        <a:p>
          <a:endParaRPr lang="en-US"/>
        </a:p>
      </dgm:t>
    </dgm:pt>
    <dgm:pt modelId="{D0CFCDAB-6BCE-4E08-AECE-71D8A0926F93}">
      <dgm:prSet/>
      <dgm:spPr/>
      <dgm:t>
        <a:bodyPr/>
        <a:lstStyle/>
        <a:p>
          <a:r>
            <a:rPr lang="en-US" b="0" i="0"/>
            <a:t>💆 Avoid any unnecessary headaches</a:t>
          </a:r>
          <a:endParaRPr lang="en-US"/>
        </a:p>
      </dgm:t>
    </dgm:pt>
    <dgm:pt modelId="{D85FD1BE-09F9-4438-AE86-3D9E6ED1B188}" type="parTrans" cxnId="{16E6D371-065C-465D-A0F1-3ECF01EB94A0}">
      <dgm:prSet/>
      <dgm:spPr/>
      <dgm:t>
        <a:bodyPr/>
        <a:lstStyle/>
        <a:p>
          <a:endParaRPr lang="en-US"/>
        </a:p>
      </dgm:t>
    </dgm:pt>
    <dgm:pt modelId="{3927438D-EBB9-41AA-813E-D3F0E4EFAF8A}" type="sibTrans" cxnId="{16E6D371-065C-465D-A0F1-3ECF01EB94A0}">
      <dgm:prSet/>
      <dgm:spPr/>
      <dgm:t>
        <a:bodyPr/>
        <a:lstStyle/>
        <a:p>
          <a:endParaRPr lang="en-US"/>
        </a:p>
      </dgm:t>
    </dgm:pt>
    <dgm:pt modelId="{90C5B9F0-A781-410B-94B5-2524732FB37E}" type="pres">
      <dgm:prSet presAssocID="{80490643-43A2-4C9B-9493-62FF5D9C8B1F}" presName="linear" presStyleCnt="0">
        <dgm:presLayoutVars>
          <dgm:animLvl val="lvl"/>
          <dgm:resizeHandles val="exact"/>
        </dgm:presLayoutVars>
      </dgm:prSet>
      <dgm:spPr/>
    </dgm:pt>
    <dgm:pt modelId="{10F3FC4F-96D2-4947-9971-ACACAC7D1CD2}" type="pres">
      <dgm:prSet presAssocID="{305F0636-367B-49B1-BB30-41765A08B197}" presName="parentText" presStyleLbl="node1" presStyleIdx="0" presStyleCnt="5">
        <dgm:presLayoutVars>
          <dgm:chMax val="0"/>
          <dgm:bulletEnabled val="1"/>
        </dgm:presLayoutVars>
      </dgm:prSet>
      <dgm:spPr/>
    </dgm:pt>
    <dgm:pt modelId="{4C5D11DC-3E02-4121-89E0-CAC9B9D928A1}" type="pres">
      <dgm:prSet presAssocID="{4D3BD90D-7375-48E3-B161-4CFB2F4F33BA}" presName="spacer" presStyleCnt="0"/>
      <dgm:spPr/>
    </dgm:pt>
    <dgm:pt modelId="{9CB3FF5D-8421-4E25-8022-28E8A471A8C8}" type="pres">
      <dgm:prSet presAssocID="{EB2C73A4-94E4-4B52-8B04-B6EAFCD19786}" presName="parentText" presStyleLbl="node1" presStyleIdx="1" presStyleCnt="5">
        <dgm:presLayoutVars>
          <dgm:chMax val="0"/>
          <dgm:bulletEnabled val="1"/>
        </dgm:presLayoutVars>
      </dgm:prSet>
      <dgm:spPr/>
    </dgm:pt>
    <dgm:pt modelId="{30F9CEF9-B38A-47F6-9A27-F852D912D4C6}" type="pres">
      <dgm:prSet presAssocID="{42573887-43EB-4FB8-A317-90D281A363D2}" presName="spacer" presStyleCnt="0"/>
      <dgm:spPr/>
    </dgm:pt>
    <dgm:pt modelId="{E18867AF-50DF-4B9E-A1C1-7A88CC1348CD}" type="pres">
      <dgm:prSet presAssocID="{C77EFEF7-862C-4A55-BB25-5A029A51E743}" presName="parentText" presStyleLbl="node1" presStyleIdx="2" presStyleCnt="5">
        <dgm:presLayoutVars>
          <dgm:chMax val="0"/>
          <dgm:bulletEnabled val="1"/>
        </dgm:presLayoutVars>
      </dgm:prSet>
      <dgm:spPr/>
    </dgm:pt>
    <dgm:pt modelId="{DE3FEB2B-843C-4EAF-A960-654EA58A2169}" type="pres">
      <dgm:prSet presAssocID="{1608D2A5-7491-4EA8-8A72-2B360797DDDB}" presName="spacer" presStyleCnt="0"/>
      <dgm:spPr/>
    </dgm:pt>
    <dgm:pt modelId="{BAFE68D0-B023-4B2D-9312-86D5F18F095C}" type="pres">
      <dgm:prSet presAssocID="{633CF84F-89FC-43D4-AC6F-0102630DEF7B}" presName="parentText" presStyleLbl="node1" presStyleIdx="3" presStyleCnt="5">
        <dgm:presLayoutVars>
          <dgm:chMax val="0"/>
          <dgm:bulletEnabled val="1"/>
        </dgm:presLayoutVars>
      </dgm:prSet>
      <dgm:spPr/>
    </dgm:pt>
    <dgm:pt modelId="{46E335FC-4997-4777-8CF5-A50116EE9429}" type="pres">
      <dgm:prSet presAssocID="{7A5E480B-B822-4D09-BCAF-4B8FA0D42F45}" presName="spacer" presStyleCnt="0"/>
      <dgm:spPr/>
    </dgm:pt>
    <dgm:pt modelId="{DAB4742D-B589-4CB2-90C6-306B115D0F2D}" type="pres">
      <dgm:prSet presAssocID="{D0CFCDAB-6BCE-4E08-AECE-71D8A0926F93}" presName="parentText" presStyleLbl="node1" presStyleIdx="4" presStyleCnt="5">
        <dgm:presLayoutVars>
          <dgm:chMax val="0"/>
          <dgm:bulletEnabled val="1"/>
        </dgm:presLayoutVars>
      </dgm:prSet>
      <dgm:spPr/>
    </dgm:pt>
  </dgm:ptLst>
  <dgm:cxnLst>
    <dgm:cxn modelId="{21E3F409-EFFA-4E50-8CC5-63EBC2DA1B58}" type="presOf" srcId="{D0CFCDAB-6BCE-4E08-AECE-71D8A0926F93}" destId="{DAB4742D-B589-4CB2-90C6-306B115D0F2D}" srcOrd="0" destOrd="0" presId="urn:microsoft.com/office/officeart/2005/8/layout/vList2"/>
    <dgm:cxn modelId="{AB4B2739-42FA-4F84-80B3-D82C19CD6803}" srcId="{80490643-43A2-4C9B-9493-62FF5D9C8B1F}" destId="{EB2C73A4-94E4-4B52-8B04-B6EAFCD19786}" srcOrd="1" destOrd="0" parTransId="{4C4C5B1B-1D8C-4419-B81F-E1FBE8F22556}" sibTransId="{42573887-43EB-4FB8-A317-90D281A363D2}"/>
    <dgm:cxn modelId="{5F446B39-CAD9-4965-AF47-FFE17AF9B808}" srcId="{80490643-43A2-4C9B-9493-62FF5D9C8B1F}" destId="{633CF84F-89FC-43D4-AC6F-0102630DEF7B}" srcOrd="3" destOrd="0" parTransId="{500F8E5E-9BA5-4E6E-9CE6-9C16C7A0134C}" sibTransId="{7A5E480B-B822-4D09-BCAF-4B8FA0D42F45}"/>
    <dgm:cxn modelId="{6631E663-E32F-4ED4-9EBC-4107C09252F1}" type="presOf" srcId="{305F0636-367B-49B1-BB30-41765A08B197}" destId="{10F3FC4F-96D2-4947-9971-ACACAC7D1CD2}" srcOrd="0" destOrd="0" presId="urn:microsoft.com/office/officeart/2005/8/layout/vList2"/>
    <dgm:cxn modelId="{1FCEDC68-A6A1-4385-B582-59991F6D4154}" type="presOf" srcId="{80490643-43A2-4C9B-9493-62FF5D9C8B1F}" destId="{90C5B9F0-A781-410B-94B5-2524732FB37E}" srcOrd="0" destOrd="0" presId="urn:microsoft.com/office/officeart/2005/8/layout/vList2"/>
    <dgm:cxn modelId="{7692BA49-CA2E-45E1-85DD-DFE1BAFCC22D}" srcId="{80490643-43A2-4C9B-9493-62FF5D9C8B1F}" destId="{C77EFEF7-862C-4A55-BB25-5A029A51E743}" srcOrd="2" destOrd="0" parTransId="{65527890-D5FC-4FCD-AA85-229C19750EB2}" sibTransId="{1608D2A5-7491-4EA8-8A72-2B360797DDDB}"/>
    <dgm:cxn modelId="{16E6D371-065C-465D-A0F1-3ECF01EB94A0}" srcId="{80490643-43A2-4C9B-9493-62FF5D9C8B1F}" destId="{D0CFCDAB-6BCE-4E08-AECE-71D8A0926F93}" srcOrd="4" destOrd="0" parTransId="{D85FD1BE-09F9-4438-AE86-3D9E6ED1B188}" sibTransId="{3927438D-EBB9-41AA-813E-D3F0E4EFAF8A}"/>
    <dgm:cxn modelId="{538B0652-10E4-4F97-B110-E48E9C8F0DD7}" type="presOf" srcId="{633CF84F-89FC-43D4-AC6F-0102630DEF7B}" destId="{BAFE68D0-B023-4B2D-9312-86D5F18F095C}" srcOrd="0" destOrd="0" presId="urn:microsoft.com/office/officeart/2005/8/layout/vList2"/>
    <dgm:cxn modelId="{5416C057-67B7-48FA-950D-DA281AB88B02}" type="presOf" srcId="{C77EFEF7-862C-4A55-BB25-5A029A51E743}" destId="{E18867AF-50DF-4B9E-A1C1-7A88CC1348CD}" srcOrd="0" destOrd="0" presId="urn:microsoft.com/office/officeart/2005/8/layout/vList2"/>
    <dgm:cxn modelId="{0B5CDFA2-DB21-40B0-89FF-BAD38981E5BE}" srcId="{80490643-43A2-4C9B-9493-62FF5D9C8B1F}" destId="{305F0636-367B-49B1-BB30-41765A08B197}" srcOrd="0" destOrd="0" parTransId="{7D8FD03E-7738-4B05-90A0-5B7C88F982F0}" sibTransId="{4D3BD90D-7375-48E3-B161-4CFB2F4F33BA}"/>
    <dgm:cxn modelId="{7F094BF2-0D49-4E8A-8DA4-0B2ECE1DDD40}" type="presOf" srcId="{EB2C73A4-94E4-4B52-8B04-B6EAFCD19786}" destId="{9CB3FF5D-8421-4E25-8022-28E8A471A8C8}" srcOrd="0" destOrd="0" presId="urn:microsoft.com/office/officeart/2005/8/layout/vList2"/>
    <dgm:cxn modelId="{01FDF779-8FB8-4B99-A872-4BB975FAF8F6}" type="presParOf" srcId="{90C5B9F0-A781-410B-94B5-2524732FB37E}" destId="{10F3FC4F-96D2-4947-9971-ACACAC7D1CD2}" srcOrd="0" destOrd="0" presId="urn:microsoft.com/office/officeart/2005/8/layout/vList2"/>
    <dgm:cxn modelId="{C4307D27-AE78-4C8C-B05E-D43F8FE466A8}" type="presParOf" srcId="{90C5B9F0-A781-410B-94B5-2524732FB37E}" destId="{4C5D11DC-3E02-4121-89E0-CAC9B9D928A1}" srcOrd="1" destOrd="0" presId="urn:microsoft.com/office/officeart/2005/8/layout/vList2"/>
    <dgm:cxn modelId="{A04E2AAB-1863-49DE-B78D-675E7537FD26}" type="presParOf" srcId="{90C5B9F0-A781-410B-94B5-2524732FB37E}" destId="{9CB3FF5D-8421-4E25-8022-28E8A471A8C8}" srcOrd="2" destOrd="0" presId="urn:microsoft.com/office/officeart/2005/8/layout/vList2"/>
    <dgm:cxn modelId="{09EB6057-EE42-41C5-BFC4-31C19B1A8CDD}" type="presParOf" srcId="{90C5B9F0-A781-410B-94B5-2524732FB37E}" destId="{30F9CEF9-B38A-47F6-9A27-F852D912D4C6}" srcOrd="3" destOrd="0" presId="urn:microsoft.com/office/officeart/2005/8/layout/vList2"/>
    <dgm:cxn modelId="{22D3D767-67B0-45EB-B823-F8C17BA92224}" type="presParOf" srcId="{90C5B9F0-A781-410B-94B5-2524732FB37E}" destId="{E18867AF-50DF-4B9E-A1C1-7A88CC1348CD}" srcOrd="4" destOrd="0" presId="urn:microsoft.com/office/officeart/2005/8/layout/vList2"/>
    <dgm:cxn modelId="{0F1DEE26-AF87-49F0-A280-0C5D057EF782}" type="presParOf" srcId="{90C5B9F0-A781-410B-94B5-2524732FB37E}" destId="{DE3FEB2B-843C-4EAF-A960-654EA58A2169}" srcOrd="5" destOrd="0" presId="urn:microsoft.com/office/officeart/2005/8/layout/vList2"/>
    <dgm:cxn modelId="{BE4A7F1D-E04A-4EEE-84EF-5BA80A3F24A0}" type="presParOf" srcId="{90C5B9F0-A781-410B-94B5-2524732FB37E}" destId="{BAFE68D0-B023-4B2D-9312-86D5F18F095C}" srcOrd="6" destOrd="0" presId="urn:microsoft.com/office/officeart/2005/8/layout/vList2"/>
    <dgm:cxn modelId="{76BD9C15-3F7E-47CB-8880-2F0B747A3A7B}" type="presParOf" srcId="{90C5B9F0-A781-410B-94B5-2524732FB37E}" destId="{46E335FC-4997-4777-8CF5-A50116EE9429}" srcOrd="7" destOrd="0" presId="urn:microsoft.com/office/officeart/2005/8/layout/vList2"/>
    <dgm:cxn modelId="{75732075-8CD3-4C31-970A-4A769587D45C}" type="presParOf" srcId="{90C5B9F0-A781-410B-94B5-2524732FB37E}" destId="{DAB4742D-B589-4CB2-90C6-306B115D0F2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A685B5-F0AD-449D-A22F-CCD8CD0A99A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7B09D81-018A-4D1A-AD5F-7AF5D2256637}">
      <dgm:prSet/>
      <dgm:spPr/>
      <dgm:t>
        <a:bodyPr/>
        <a:lstStyle/>
        <a:p>
          <a:pPr>
            <a:defRPr cap="all"/>
          </a:pPr>
          <a:r>
            <a:rPr lang="en-US" b="0" i="0"/>
            <a:t>Use branches</a:t>
          </a:r>
          <a:endParaRPr lang="en-US"/>
        </a:p>
      </dgm:t>
    </dgm:pt>
    <dgm:pt modelId="{E4D1F251-BEEB-455C-B736-B05F5E5ED628}" type="parTrans" cxnId="{98A5E67A-5372-45E3-8EFB-59E83DB4910D}">
      <dgm:prSet/>
      <dgm:spPr/>
      <dgm:t>
        <a:bodyPr/>
        <a:lstStyle/>
        <a:p>
          <a:endParaRPr lang="en-US"/>
        </a:p>
      </dgm:t>
    </dgm:pt>
    <dgm:pt modelId="{1E8680A8-5C15-4E2D-AEF1-A1DB582B0BBA}" type="sibTrans" cxnId="{98A5E67A-5372-45E3-8EFB-59E83DB4910D}">
      <dgm:prSet/>
      <dgm:spPr/>
      <dgm:t>
        <a:bodyPr/>
        <a:lstStyle/>
        <a:p>
          <a:endParaRPr lang="en-US"/>
        </a:p>
      </dgm:t>
    </dgm:pt>
    <dgm:pt modelId="{E216561F-776F-4D68-B00B-94B655043CE7}">
      <dgm:prSet/>
      <dgm:spPr/>
      <dgm:t>
        <a:bodyPr/>
        <a:lstStyle/>
        <a:p>
          <a:pPr>
            <a:defRPr cap="all"/>
          </a:pPr>
          <a:r>
            <a:rPr lang="en-US" b="0" i="0"/>
            <a:t>Use descriptive commit messages</a:t>
          </a:r>
          <a:endParaRPr lang="en-US"/>
        </a:p>
      </dgm:t>
    </dgm:pt>
    <dgm:pt modelId="{ECA9E253-7720-4BFD-90F9-3B904C727C4A}" type="parTrans" cxnId="{7086CB08-41A9-48E9-B649-D21EDB1B3D62}">
      <dgm:prSet/>
      <dgm:spPr/>
      <dgm:t>
        <a:bodyPr/>
        <a:lstStyle/>
        <a:p>
          <a:endParaRPr lang="en-US"/>
        </a:p>
      </dgm:t>
    </dgm:pt>
    <dgm:pt modelId="{3220F664-15CC-47AB-932F-E878DF4EF741}" type="sibTrans" cxnId="{7086CB08-41A9-48E9-B649-D21EDB1B3D62}">
      <dgm:prSet/>
      <dgm:spPr/>
      <dgm:t>
        <a:bodyPr/>
        <a:lstStyle/>
        <a:p>
          <a:endParaRPr lang="en-US"/>
        </a:p>
      </dgm:t>
    </dgm:pt>
    <dgm:pt modelId="{59226034-AEE7-4081-B693-2A0276222E94}">
      <dgm:prSet/>
      <dgm:spPr/>
      <dgm:t>
        <a:bodyPr/>
        <a:lstStyle/>
        <a:p>
          <a:pPr>
            <a:defRPr cap="all"/>
          </a:pPr>
          <a:r>
            <a:rPr lang="en-US" b="0" i="0"/>
            <a:t>Use pull requests</a:t>
          </a:r>
          <a:endParaRPr lang="en-US"/>
        </a:p>
      </dgm:t>
    </dgm:pt>
    <dgm:pt modelId="{C1B51188-FB1A-4766-A338-7AB38DD5E3C6}" type="parTrans" cxnId="{7E57A290-EAAB-4554-A6A2-E97C0BD1BA05}">
      <dgm:prSet/>
      <dgm:spPr/>
      <dgm:t>
        <a:bodyPr/>
        <a:lstStyle/>
        <a:p>
          <a:endParaRPr lang="en-US"/>
        </a:p>
      </dgm:t>
    </dgm:pt>
    <dgm:pt modelId="{8646A88B-4432-4774-A6EB-C73ECB200B50}" type="sibTrans" cxnId="{7E57A290-EAAB-4554-A6A2-E97C0BD1BA05}">
      <dgm:prSet/>
      <dgm:spPr/>
      <dgm:t>
        <a:bodyPr/>
        <a:lstStyle/>
        <a:p>
          <a:endParaRPr lang="en-US"/>
        </a:p>
      </dgm:t>
    </dgm:pt>
    <dgm:pt modelId="{85000272-D56D-420C-8A79-3A265B3B08C7}">
      <dgm:prSet/>
      <dgm:spPr/>
      <dgm:t>
        <a:bodyPr/>
        <a:lstStyle/>
        <a:p>
          <a:pPr>
            <a:defRPr cap="all"/>
          </a:pPr>
          <a:r>
            <a:rPr lang="en-US" b="0" i="0"/>
            <a:t>Use tags</a:t>
          </a:r>
          <a:endParaRPr lang="en-US"/>
        </a:p>
      </dgm:t>
    </dgm:pt>
    <dgm:pt modelId="{B3575C50-6B7D-4EA3-A8F1-AC6802D453B5}" type="parTrans" cxnId="{292071CA-C6A8-49E0-8FDB-6777E2DEC5BF}">
      <dgm:prSet/>
      <dgm:spPr/>
      <dgm:t>
        <a:bodyPr/>
        <a:lstStyle/>
        <a:p>
          <a:endParaRPr lang="en-US"/>
        </a:p>
      </dgm:t>
    </dgm:pt>
    <dgm:pt modelId="{60B98A3A-C3C6-4048-89EF-F9C48200313A}" type="sibTrans" cxnId="{292071CA-C6A8-49E0-8FDB-6777E2DEC5BF}">
      <dgm:prSet/>
      <dgm:spPr/>
      <dgm:t>
        <a:bodyPr/>
        <a:lstStyle/>
        <a:p>
          <a:endParaRPr lang="en-US"/>
        </a:p>
      </dgm:t>
    </dgm:pt>
    <dgm:pt modelId="{5CBC587E-A7EE-4BF5-AE19-F5E5CBBF4440}">
      <dgm:prSet/>
      <dgm:spPr/>
      <dgm:t>
        <a:bodyPr/>
        <a:lstStyle/>
        <a:p>
          <a:pPr>
            <a:defRPr cap="all"/>
          </a:pPr>
          <a:r>
            <a:rPr lang="en-US" b="0" i="0"/>
            <a:t>Avoid committing secrets</a:t>
          </a:r>
          <a:endParaRPr lang="en-US"/>
        </a:p>
      </dgm:t>
    </dgm:pt>
    <dgm:pt modelId="{99291F5D-5BF8-44A1-A709-5518BD36E47A}" type="parTrans" cxnId="{975FCB81-A823-48D8-8B9D-233F2F2B45C8}">
      <dgm:prSet/>
      <dgm:spPr/>
      <dgm:t>
        <a:bodyPr/>
        <a:lstStyle/>
        <a:p>
          <a:endParaRPr lang="en-US"/>
        </a:p>
      </dgm:t>
    </dgm:pt>
    <dgm:pt modelId="{3AE85DA3-C65E-4C08-A7FC-9E842452A5E6}" type="sibTrans" cxnId="{975FCB81-A823-48D8-8B9D-233F2F2B45C8}">
      <dgm:prSet/>
      <dgm:spPr/>
      <dgm:t>
        <a:bodyPr/>
        <a:lstStyle/>
        <a:p>
          <a:endParaRPr lang="en-US"/>
        </a:p>
      </dgm:t>
    </dgm:pt>
    <dgm:pt modelId="{84EA9B07-D44D-4388-BFC4-EB8298AEAD18}" type="pres">
      <dgm:prSet presAssocID="{86A685B5-F0AD-449D-A22F-CCD8CD0A99A2}" presName="root" presStyleCnt="0">
        <dgm:presLayoutVars>
          <dgm:dir/>
          <dgm:resizeHandles val="exact"/>
        </dgm:presLayoutVars>
      </dgm:prSet>
      <dgm:spPr/>
    </dgm:pt>
    <dgm:pt modelId="{4BA0E70F-0EEE-49CE-882F-3F0DC3B90186}" type="pres">
      <dgm:prSet presAssocID="{17B09D81-018A-4D1A-AD5F-7AF5D2256637}" presName="compNode" presStyleCnt="0"/>
      <dgm:spPr/>
    </dgm:pt>
    <dgm:pt modelId="{08D451CC-ECC9-4A8A-9A45-CCEA59D8A154}" type="pres">
      <dgm:prSet presAssocID="{17B09D81-018A-4D1A-AD5F-7AF5D2256637}" presName="iconBgRect" presStyleLbl="bgShp" presStyleIdx="0" presStyleCnt="5"/>
      <dgm:spPr/>
    </dgm:pt>
    <dgm:pt modelId="{15F9C984-0D78-4D0F-916D-3FD09352FFA1}" type="pres">
      <dgm:prSet presAssocID="{17B09D81-018A-4D1A-AD5F-7AF5D225663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F04707E4-7C42-4C69-AFFA-13EE73D685AD}" type="pres">
      <dgm:prSet presAssocID="{17B09D81-018A-4D1A-AD5F-7AF5D2256637}" presName="spaceRect" presStyleCnt="0"/>
      <dgm:spPr/>
    </dgm:pt>
    <dgm:pt modelId="{4A1C0815-6FE0-4E99-8E06-056014612FDC}" type="pres">
      <dgm:prSet presAssocID="{17B09D81-018A-4D1A-AD5F-7AF5D2256637}" presName="textRect" presStyleLbl="revTx" presStyleIdx="0" presStyleCnt="5">
        <dgm:presLayoutVars>
          <dgm:chMax val="1"/>
          <dgm:chPref val="1"/>
        </dgm:presLayoutVars>
      </dgm:prSet>
      <dgm:spPr/>
    </dgm:pt>
    <dgm:pt modelId="{2B1D76EC-26A6-4742-A458-FC4474756686}" type="pres">
      <dgm:prSet presAssocID="{1E8680A8-5C15-4E2D-AEF1-A1DB582B0BBA}" presName="sibTrans" presStyleCnt="0"/>
      <dgm:spPr/>
    </dgm:pt>
    <dgm:pt modelId="{BE1761A3-186F-4FAB-94E4-F60F4FEDEE44}" type="pres">
      <dgm:prSet presAssocID="{E216561F-776F-4D68-B00B-94B655043CE7}" presName="compNode" presStyleCnt="0"/>
      <dgm:spPr/>
    </dgm:pt>
    <dgm:pt modelId="{35EA80A0-EE6D-4E9A-A570-6D41CBD3B82E}" type="pres">
      <dgm:prSet presAssocID="{E216561F-776F-4D68-B00B-94B655043CE7}" presName="iconBgRect" presStyleLbl="bgShp" presStyleIdx="1" presStyleCnt="5"/>
      <dgm:spPr/>
    </dgm:pt>
    <dgm:pt modelId="{5ED6201E-2C05-4942-8F98-A16962EF1920}" type="pres">
      <dgm:prSet presAssocID="{E216561F-776F-4D68-B00B-94B655043CE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B4E5A335-18F9-40DC-8073-F17AEBE35967}" type="pres">
      <dgm:prSet presAssocID="{E216561F-776F-4D68-B00B-94B655043CE7}" presName="spaceRect" presStyleCnt="0"/>
      <dgm:spPr/>
    </dgm:pt>
    <dgm:pt modelId="{62905231-60A8-4A4F-A47C-F3277668932D}" type="pres">
      <dgm:prSet presAssocID="{E216561F-776F-4D68-B00B-94B655043CE7}" presName="textRect" presStyleLbl="revTx" presStyleIdx="1" presStyleCnt="5">
        <dgm:presLayoutVars>
          <dgm:chMax val="1"/>
          <dgm:chPref val="1"/>
        </dgm:presLayoutVars>
      </dgm:prSet>
      <dgm:spPr/>
    </dgm:pt>
    <dgm:pt modelId="{09F6249F-A6FC-4D9C-8DC5-1021654F02F2}" type="pres">
      <dgm:prSet presAssocID="{3220F664-15CC-47AB-932F-E878DF4EF741}" presName="sibTrans" presStyleCnt="0"/>
      <dgm:spPr/>
    </dgm:pt>
    <dgm:pt modelId="{BA892696-90E5-4D93-B001-4D22305C2B0E}" type="pres">
      <dgm:prSet presAssocID="{59226034-AEE7-4081-B693-2A0276222E94}" presName="compNode" presStyleCnt="0"/>
      <dgm:spPr/>
    </dgm:pt>
    <dgm:pt modelId="{5E317598-5B21-426A-8497-49DC4D20FE7B}" type="pres">
      <dgm:prSet presAssocID="{59226034-AEE7-4081-B693-2A0276222E94}" presName="iconBgRect" presStyleLbl="bgShp" presStyleIdx="2" presStyleCnt="5"/>
      <dgm:spPr/>
    </dgm:pt>
    <dgm:pt modelId="{58923FE3-9BA8-4803-93B1-2C803A9C7453}" type="pres">
      <dgm:prSet presAssocID="{59226034-AEE7-4081-B693-2A0276222E9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650EC255-6062-484E-A3C2-64DF7A8CBE07}" type="pres">
      <dgm:prSet presAssocID="{59226034-AEE7-4081-B693-2A0276222E94}" presName="spaceRect" presStyleCnt="0"/>
      <dgm:spPr/>
    </dgm:pt>
    <dgm:pt modelId="{2F827092-5896-4371-BC55-1B3F39D35609}" type="pres">
      <dgm:prSet presAssocID="{59226034-AEE7-4081-B693-2A0276222E94}" presName="textRect" presStyleLbl="revTx" presStyleIdx="2" presStyleCnt="5">
        <dgm:presLayoutVars>
          <dgm:chMax val="1"/>
          <dgm:chPref val="1"/>
        </dgm:presLayoutVars>
      </dgm:prSet>
      <dgm:spPr/>
    </dgm:pt>
    <dgm:pt modelId="{682BFBF1-D709-4183-9541-14926255DB6E}" type="pres">
      <dgm:prSet presAssocID="{8646A88B-4432-4774-A6EB-C73ECB200B50}" presName="sibTrans" presStyleCnt="0"/>
      <dgm:spPr/>
    </dgm:pt>
    <dgm:pt modelId="{8C869618-A28B-45B3-9D3D-41DD103DF0EC}" type="pres">
      <dgm:prSet presAssocID="{85000272-D56D-420C-8A79-3A265B3B08C7}" presName="compNode" presStyleCnt="0"/>
      <dgm:spPr/>
    </dgm:pt>
    <dgm:pt modelId="{FDE2FF6B-1CFC-4046-9514-28BE4318B710}" type="pres">
      <dgm:prSet presAssocID="{85000272-D56D-420C-8A79-3A265B3B08C7}" presName="iconBgRect" presStyleLbl="bgShp" presStyleIdx="3" presStyleCnt="5"/>
      <dgm:spPr/>
    </dgm:pt>
    <dgm:pt modelId="{3D038CF1-243A-476E-B7DE-EB5E1ED33F7A}" type="pres">
      <dgm:prSet presAssocID="{85000272-D56D-420C-8A79-3A265B3B08C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mark"/>
        </a:ext>
      </dgm:extLst>
    </dgm:pt>
    <dgm:pt modelId="{DEC7B4A3-38D3-4E79-B971-4DFF597ED8AE}" type="pres">
      <dgm:prSet presAssocID="{85000272-D56D-420C-8A79-3A265B3B08C7}" presName="spaceRect" presStyleCnt="0"/>
      <dgm:spPr/>
    </dgm:pt>
    <dgm:pt modelId="{F822A717-2E2F-4F1A-B112-3CF044D963ED}" type="pres">
      <dgm:prSet presAssocID="{85000272-D56D-420C-8A79-3A265B3B08C7}" presName="textRect" presStyleLbl="revTx" presStyleIdx="3" presStyleCnt="5">
        <dgm:presLayoutVars>
          <dgm:chMax val="1"/>
          <dgm:chPref val="1"/>
        </dgm:presLayoutVars>
      </dgm:prSet>
      <dgm:spPr/>
    </dgm:pt>
    <dgm:pt modelId="{E252F05B-078F-45B5-AF80-5DE0B3E150AA}" type="pres">
      <dgm:prSet presAssocID="{60B98A3A-C3C6-4048-89EF-F9C48200313A}" presName="sibTrans" presStyleCnt="0"/>
      <dgm:spPr/>
    </dgm:pt>
    <dgm:pt modelId="{18835C2E-CD44-47DB-841D-552385013657}" type="pres">
      <dgm:prSet presAssocID="{5CBC587E-A7EE-4BF5-AE19-F5E5CBBF4440}" presName="compNode" presStyleCnt="0"/>
      <dgm:spPr/>
    </dgm:pt>
    <dgm:pt modelId="{0F8C5E79-9A67-49F3-B04A-835CD1A65851}" type="pres">
      <dgm:prSet presAssocID="{5CBC587E-A7EE-4BF5-AE19-F5E5CBBF4440}" presName="iconBgRect" presStyleLbl="bgShp" presStyleIdx="4" presStyleCnt="5"/>
      <dgm:spPr/>
    </dgm:pt>
    <dgm:pt modelId="{21A65825-2902-42C1-B3C6-7E3A59A689FB}" type="pres">
      <dgm:prSet presAssocID="{5CBC587E-A7EE-4BF5-AE19-F5E5CBBF44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7B21BEE2-4BE9-464D-B2D4-860C51436896}" type="pres">
      <dgm:prSet presAssocID="{5CBC587E-A7EE-4BF5-AE19-F5E5CBBF4440}" presName="spaceRect" presStyleCnt="0"/>
      <dgm:spPr/>
    </dgm:pt>
    <dgm:pt modelId="{5ACAE0E1-029C-47B8-A1EE-936857EE5D74}" type="pres">
      <dgm:prSet presAssocID="{5CBC587E-A7EE-4BF5-AE19-F5E5CBBF4440}" presName="textRect" presStyleLbl="revTx" presStyleIdx="4" presStyleCnt="5">
        <dgm:presLayoutVars>
          <dgm:chMax val="1"/>
          <dgm:chPref val="1"/>
        </dgm:presLayoutVars>
      </dgm:prSet>
      <dgm:spPr/>
    </dgm:pt>
  </dgm:ptLst>
  <dgm:cxnLst>
    <dgm:cxn modelId="{7086CB08-41A9-48E9-B649-D21EDB1B3D62}" srcId="{86A685B5-F0AD-449D-A22F-CCD8CD0A99A2}" destId="{E216561F-776F-4D68-B00B-94B655043CE7}" srcOrd="1" destOrd="0" parTransId="{ECA9E253-7720-4BFD-90F9-3B904C727C4A}" sibTransId="{3220F664-15CC-47AB-932F-E878DF4EF741}"/>
    <dgm:cxn modelId="{40B5095B-84F1-45D1-8558-310FFE9C7888}" type="presOf" srcId="{17B09D81-018A-4D1A-AD5F-7AF5D2256637}" destId="{4A1C0815-6FE0-4E99-8E06-056014612FDC}" srcOrd="0" destOrd="0" presId="urn:microsoft.com/office/officeart/2018/5/layout/IconCircleLabelList"/>
    <dgm:cxn modelId="{19D4AE61-1BBE-4C4A-A377-EACF51D4F307}" type="presOf" srcId="{E216561F-776F-4D68-B00B-94B655043CE7}" destId="{62905231-60A8-4A4F-A47C-F3277668932D}" srcOrd="0" destOrd="0" presId="urn:microsoft.com/office/officeart/2018/5/layout/IconCircleLabelList"/>
    <dgm:cxn modelId="{98A5E67A-5372-45E3-8EFB-59E83DB4910D}" srcId="{86A685B5-F0AD-449D-A22F-CCD8CD0A99A2}" destId="{17B09D81-018A-4D1A-AD5F-7AF5D2256637}" srcOrd="0" destOrd="0" parTransId="{E4D1F251-BEEB-455C-B736-B05F5E5ED628}" sibTransId="{1E8680A8-5C15-4E2D-AEF1-A1DB582B0BBA}"/>
    <dgm:cxn modelId="{975FCB81-A823-48D8-8B9D-233F2F2B45C8}" srcId="{86A685B5-F0AD-449D-A22F-CCD8CD0A99A2}" destId="{5CBC587E-A7EE-4BF5-AE19-F5E5CBBF4440}" srcOrd="4" destOrd="0" parTransId="{99291F5D-5BF8-44A1-A709-5518BD36E47A}" sibTransId="{3AE85DA3-C65E-4C08-A7FC-9E842452A5E6}"/>
    <dgm:cxn modelId="{7E57A290-EAAB-4554-A6A2-E97C0BD1BA05}" srcId="{86A685B5-F0AD-449D-A22F-CCD8CD0A99A2}" destId="{59226034-AEE7-4081-B693-2A0276222E94}" srcOrd="2" destOrd="0" parTransId="{C1B51188-FB1A-4766-A338-7AB38DD5E3C6}" sibTransId="{8646A88B-4432-4774-A6EB-C73ECB200B50}"/>
    <dgm:cxn modelId="{6C26DB9C-CCA1-4AD1-88E1-8609379B62DB}" type="presOf" srcId="{86A685B5-F0AD-449D-A22F-CCD8CD0A99A2}" destId="{84EA9B07-D44D-4388-BFC4-EB8298AEAD18}" srcOrd="0" destOrd="0" presId="urn:microsoft.com/office/officeart/2018/5/layout/IconCircleLabelList"/>
    <dgm:cxn modelId="{C7B67FB4-FE84-457F-AC4A-57DD27DBB18A}" type="presOf" srcId="{5CBC587E-A7EE-4BF5-AE19-F5E5CBBF4440}" destId="{5ACAE0E1-029C-47B8-A1EE-936857EE5D74}" srcOrd="0" destOrd="0" presId="urn:microsoft.com/office/officeart/2018/5/layout/IconCircleLabelList"/>
    <dgm:cxn modelId="{292071CA-C6A8-49E0-8FDB-6777E2DEC5BF}" srcId="{86A685B5-F0AD-449D-A22F-CCD8CD0A99A2}" destId="{85000272-D56D-420C-8A79-3A265B3B08C7}" srcOrd="3" destOrd="0" parTransId="{B3575C50-6B7D-4EA3-A8F1-AC6802D453B5}" sibTransId="{60B98A3A-C3C6-4048-89EF-F9C48200313A}"/>
    <dgm:cxn modelId="{800D8BCB-EEAC-46A3-BF23-69C7AF39B4E4}" type="presOf" srcId="{59226034-AEE7-4081-B693-2A0276222E94}" destId="{2F827092-5896-4371-BC55-1B3F39D35609}" srcOrd="0" destOrd="0" presId="urn:microsoft.com/office/officeart/2018/5/layout/IconCircleLabelList"/>
    <dgm:cxn modelId="{EB9595E9-2D5C-4842-87CB-BA17F5162EFF}" type="presOf" srcId="{85000272-D56D-420C-8A79-3A265B3B08C7}" destId="{F822A717-2E2F-4F1A-B112-3CF044D963ED}" srcOrd="0" destOrd="0" presId="urn:microsoft.com/office/officeart/2018/5/layout/IconCircleLabelList"/>
    <dgm:cxn modelId="{1C191265-B31D-44CC-A88C-62E826EA92DB}" type="presParOf" srcId="{84EA9B07-D44D-4388-BFC4-EB8298AEAD18}" destId="{4BA0E70F-0EEE-49CE-882F-3F0DC3B90186}" srcOrd="0" destOrd="0" presId="urn:microsoft.com/office/officeart/2018/5/layout/IconCircleLabelList"/>
    <dgm:cxn modelId="{7FF40FE2-5BA0-40B3-B7D0-8A7B8A43D3BE}" type="presParOf" srcId="{4BA0E70F-0EEE-49CE-882F-3F0DC3B90186}" destId="{08D451CC-ECC9-4A8A-9A45-CCEA59D8A154}" srcOrd="0" destOrd="0" presId="urn:microsoft.com/office/officeart/2018/5/layout/IconCircleLabelList"/>
    <dgm:cxn modelId="{C50EFE10-235B-4F34-B19F-F036004DB7AD}" type="presParOf" srcId="{4BA0E70F-0EEE-49CE-882F-3F0DC3B90186}" destId="{15F9C984-0D78-4D0F-916D-3FD09352FFA1}" srcOrd="1" destOrd="0" presId="urn:microsoft.com/office/officeart/2018/5/layout/IconCircleLabelList"/>
    <dgm:cxn modelId="{4E1EC182-9715-40F6-AF6A-AD124B07C310}" type="presParOf" srcId="{4BA0E70F-0EEE-49CE-882F-3F0DC3B90186}" destId="{F04707E4-7C42-4C69-AFFA-13EE73D685AD}" srcOrd="2" destOrd="0" presId="urn:microsoft.com/office/officeart/2018/5/layout/IconCircleLabelList"/>
    <dgm:cxn modelId="{23A9B865-1CFB-4F8E-A6BD-2AB7C3C90396}" type="presParOf" srcId="{4BA0E70F-0EEE-49CE-882F-3F0DC3B90186}" destId="{4A1C0815-6FE0-4E99-8E06-056014612FDC}" srcOrd="3" destOrd="0" presId="urn:microsoft.com/office/officeart/2018/5/layout/IconCircleLabelList"/>
    <dgm:cxn modelId="{E8ADCC0F-F9A3-43EF-B586-B6633AAFA5C2}" type="presParOf" srcId="{84EA9B07-D44D-4388-BFC4-EB8298AEAD18}" destId="{2B1D76EC-26A6-4742-A458-FC4474756686}" srcOrd="1" destOrd="0" presId="urn:microsoft.com/office/officeart/2018/5/layout/IconCircleLabelList"/>
    <dgm:cxn modelId="{99A67CA6-9B77-4E57-9160-7D35C9C69FF5}" type="presParOf" srcId="{84EA9B07-D44D-4388-BFC4-EB8298AEAD18}" destId="{BE1761A3-186F-4FAB-94E4-F60F4FEDEE44}" srcOrd="2" destOrd="0" presId="urn:microsoft.com/office/officeart/2018/5/layout/IconCircleLabelList"/>
    <dgm:cxn modelId="{89F060C3-EAF5-4CC6-83F2-DCEDEA58809C}" type="presParOf" srcId="{BE1761A3-186F-4FAB-94E4-F60F4FEDEE44}" destId="{35EA80A0-EE6D-4E9A-A570-6D41CBD3B82E}" srcOrd="0" destOrd="0" presId="urn:microsoft.com/office/officeart/2018/5/layout/IconCircleLabelList"/>
    <dgm:cxn modelId="{45EA6BA4-8D6D-459F-96B6-4F231608FD8D}" type="presParOf" srcId="{BE1761A3-186F-4FAB-94E4-F60F4FEDEE44}" destId="{5ED6201E-2C05-4942-8F98-A16962EF1920}" srcOrd="1" destOrd="0" presId="urn:microsoft.com/office/officeart/2018/5/layout/IconCircleLabelList"/>
    <dgm:cxn modelId="{56802790-5DE9-4027-970D-82B31D7BB14E}" type="presParOf" srcId="{BE1761A3-186F-4FAB-94E4-F60F4FEDEE44}" destId="{B4E5A335-18F9-40DC-8073-F17AEBE35967}" srcOrd="2" destOrd="0" presId="urn:microsoft.com/office/officeart/2018/5/layout/IconCircleLabelList"/>
    <dgm:cxn modelId="{C0CB7091-BC2E-483E-9639-3A02C02EEABE}" type="presParOf" srcId="{BE1761A3-186F-4FAB-94E4-F60F4FEDEE44}" destId="{62905231-60A8-4A4F-A47C-F3277668932D}" srcOrd="3" destOrd="0" presId="urn:microsoft.com/office/officeart/2018/5/layout/IconCircleLabelList"/>
    <dgm:cxn modelId="{D5FB7500-46C2-4F86-92BD-658F32022414}" type="presParOf" srcId="{84EA9B07-D44D-4388-BFC4-EB8298AEAD18}" destId="{09F6249F-A6FC-4D9C-8DC5-1021654F02F2}" srcOrd="3" destOrd="0" presId="urn:microsoft.com/office/officeart/2018/5/layout/IconCircleLabelList"/>
    <dgm:cxn modelId="{27297CC1-2FC6-4920-95D4-55E45F5900AA}" type="presParOf" srcId="{84EA9B07-D44D-4388-BFC4-EB8298AEAD18}" destId="{BA892696-90E5-4D93-B001-4D22305C2B0E}" srcOrd="4" destOrd="0" presId="urn:microsoft.com/office/officeart/2018/5/layout/IconCircleLabelList"/>
    <dgm:cxn modelId="{D737C36D-D977-4AC5-80F3-FA4AF52BB26D}" type="presParOf" srcId="{BA892696-90E5-4D93-B001-4D22305C2B0E}" destId="{5E317598-5B21-426A-8497-49DC4D20FE7B}" srcOrd="0" destOrd="0" presId="urn:microsoft.com/office/officeart/2018/5/layout/IconCircleLabelList"/>
    <dgm:cxn modelId="{852E8DC5-DBDB-4590-BFF7-D48BED8F3CB4}" type="presParOf" srcId="{BA892696-90E5-4D93-B001-4D22305C2B0E}" destId="{58923FE3-9BA8-4803-93B1-2C803A9C7453}" srcOrd="1" destOrd="0" presId="urn:microsoft.com/office/officeart/2018/5/layout/IconCircleLabelList"/>
    <dgm:cxn modelId="{42B9FE88-B5BD-45B5-957F-47ED07EDCDF4}" type="presParOf" srcId="{BA892696-90E5-4D93-B001-4D22305C2B0E}" destId="{650EC255-6062-484E-A3C2-64DF7A8CBE07}" srcOrd="2" destOrd="0" presId="urn:microsoft.com/office/officeart/2018/5/layout/IconCircleLabelList"/>
    <dgm:cxn modelId="{2A8DA08C-9374-4481-B8A9-6BF107C80FE7}" type="presParOf" srcId="{BA892696-90E5-4D93-B001-4D22305C2B0E}" destId="{2F827092-5896-4371-BC55-1B3F39D35609}" srcOrd="3" destOrd="0" presId="urn:microsoft.com/office/officeart/2018/5/layout/IconCircleLabelList"/>
    <dgm:cxn modelId="{BF117769-C247-4888-9904-C442A66D54F4}" type="presParOf" srcId="{84EA9B07-D44D-4388-BFC4-EB8298AEAD18}" destId="{682BFBF1-D709-4183-9541-14926255DB6E}" srcOrd="5" destOrd="0" presId="urn:microsoft.com/office/officeart/2018/5/layout/IconCircleLabelList"/>
    <dgm:cxn modelId="{38FBC8A3-9BB0-4FB9-AD33-C6F8210571AE}" type="presParOf" srcId="{84EA9B07-D44D-4388-BFC4-EB8298AEAD18}" destId="{8C869618-A28B-45B3-9D3D-41DD103DF0EC}" srcOrd="6" destOrd="0" presId="urn:microsoft.com/office/officeart/2018/5/layout/IconCircleLabelList"/>
    <dgm:cxn modelId="{BF7CED9F-E127-4F07-9FA1-B99B1115A765}" type="presParOf" srcId="{8C869618-A28B-45B3-9D3D-41DD103DF0EC}" destId="{FDE2FF6B-1CFC-4046-9514-28BE4318B710}" srcOrd="0" destOrd="0" presId="urn:microsoft.com/office/officeart/2018/5/layout/IconCircleLabelList"/>
    <dgm:cxn modelId="{A454CFE5-E331-4986-8F77-D6F48C6C0066}" type="presParOf" srcId="{8C869618-A28B-45B3-9D3D-41DD103DF0EC}" destId="{3D038CF1-243A-476E-B7DE-EB5E1ED33F7A}" srcOrd="1" destOrd="0" presId="urn:microsoft.com/office/officeart/2018/5/layout/IconCircleLabelList"/>
    <dgm:cxn modelId="{7D5C98D7-7BBF-4FC9-A8AF-30D01784195B}" type="presParOf" srcId="{8C869618-A28B-45B3-9D3D-41DD103DF0EC}" destId="{DEC7B4A3-38D3-4E79-B971-4DFF597ED8AE}" srcOrd="2" destOrd="0" presId="urn:microsoft.com/office/officeart/2018/5/layout/IconCircleLabelList"/>
    <dgm:cxn modelId="{16EA504A-9412-4947-847C-E943333CC39F}" type="presParOf" srcId="{8C869618-A28B-45B3-9D3D-41DD103DF0EC}" destId="{F822A717-2E2F-4F1A-B112-3CF044D963ED}" srcOrd="3" destOrd="0" presId="urn:microsoft.com/office/officeart/2018/5/layout/IconCircleLabelList"/>
    <dgm:cxn modelId="{DE192F86-465D-4A44-9245-ABE5FF29921F}" type="presParOf" srcId="{84EA9B07-D44D-4388-BFC4-EB8298AEAD18}" destId="{E252F05B-078F-45B5-AF80-5DE0B3E150AA}" srcOrd="7" destOrd="0" presId="urn:microsoft.com/office/officeart/2018/5/layout/IconCircleLabelList"/>
    <dgm:cxn modelId="{E41BAB97-AE5C-49CE-974B-5D5478039D50}" type="presParOf" srcId="{84EA9B07-D44D-4388-BFC4-EB8298AEAD18}" destId="{18835C2E-CD44-47DB-841D-552385013657}" srcOrd="8" destOrd="0" presId="urn:microsoft.com/office/officeart/2018/5/layout/IconCircleLabelList"/>
    <dgm:cxn modelId="{4040C846-8487-4DA0-98A2-6DC5F2A7E1D8}" type="presParOf" srcId="{18835C2E-CD44-47DB-841D-552385013657}" destId="{0F8C5E79-9A67-49F3-B04A-835CD1A65851}" srcOrd="0" destOrd="0" presId="urn:microsoft.com/office/officeart/2018/5/layout/IconCircleLabelList"/>
    <dgm:cxn modelId="{2A6657BB-EE02-402E-ACC1-BAB934C6632F}" type="presParOf" srcId="{18835C2E-CD44-47DB-841D-552385013657}" destId="{21A65825-2902-42C1-B3C6-7E3A59A689FB}" srcOrd="1" destOrd="0" presId="urn:microsoft.com/office/officeart/2018/5/layout/IconCircleLabelList"/>
    <dgm:cxn modelId="{B4E67461-FF0D-4DE0-9792-5D5C98021A1D}" type="presParOf" srcId="{18835C2E-CD44-47DB-841D-552385013657}" destId="{7B21BEE2-4BE9-464D-B2D4-860C51436896}" srcOrd="2" destOrd="0" presId="urn:microsoft.com/office/officeart/2018/5/layout/IconCircleLabelList"/>
    <dgm:cxn modelId="{F0CBFDF4-7EDC-4EF0-9881-0B26E0A375C6}" type="presParOf" srcId="{18835C2E-CD44-47DB-841D-552385013657}" destId="{5ACAE0E1-029C-47B8-A1EE-936857EE5D7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25F0F9-3A8B-4431-B417-8E4162610993}"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2F846C03-78C1-4215-96C0-FC4007DB9DFD}">
      <dgm:prSet/>
      <dgm:spPr/>
      <dgm:t>
        <a:bodyPr/>
        <a:lstStyle/>
        <a:p>
          <a:r>
            <a:rPr lang="en-US" b="0" i="0"/>
            <a:t>👎 Not keeping your repository up to date</a:t>
          </a:r>
          <a:endParaRPr lang="en-US"/>
        </a:p>
      </dgm:t>
    </dgm:pt>
    <dgm:pt modelId="{EF27520A-85BC-43D6-9143-E33310E3D7DA}" type="parTrans" cxnId="{01615D7D-56BA-4A99-B499-1C8AF40ECE47}">
      <dgm:prSet/>
      <dgm:spPr/>
      <dgm:t>
        <a:bodyPr/>
        <a:lstStyle/>
        <a:p>
          <a:endParaRPr lang="en-US"/>
        </a:p>
      </dgm:t>
    </dgm:pt>
    <dgm:pt modelId="{21AE8899-6984-4B31-917F-FC964962703B}" type="sibTrans" cxnId="{01615D7D-56BA-4A99-B499-1C8AF40ECE47}">
      <dgm:prSet/>
      <dgm:spPr/>
      <dgm:t>
        <a:bodyPr/>
        <a:lstStyle/>
        <a:p>
          <a:endParaRPr lang="en-US"/>
        </a:p>
      </dgm:t>
    </dgm:pt>
    <dgm:pt modelId="{04D64E4F-0692-4BBF-ABF1-1F64DAA6BE58}">
      <dgm:prSet/>
      <dgm:spPr/>
      <dgm:t>
        <a:bodyPr/>
        <a:lstStyle/>
        <a:p>
          <a:r>
            <a:rPr lang="en-US" b="0" i="0"/>
            <a:t>🌳 Not using branches</a:t>
          </a:r>
          <a:endParaRPr lang="en-US"/>
        </a:p>
      </dgm:t>
    </dgm:pt>
    <dgm:pt modelId="{AC2006F0-7FF3-4630-9E17-C62078935026}" type="parTrans" cxnId="{03737E6B-46FD-4326-92C7-16AA1BE7CEC9}">
      <dgm:prSet/>
      <dgm:spPr/>
      <dgm:t>
        <a:bodyPr/>
        <a:lstStyle/>
        <a:p>
          <a:endParaRPr lang="en-US"/>
        </a:p>
      </dgm:t>
    </dgm:pt>
    <dgm:pt modelId="{4D5F7084-0A76-414C-A08B-32BE913B2398}" type="sibTrans" cxnId="{03737E6B-46FD-4326-92C7-16AA1BE7CEC9}">
      <dgm:prSet/>
      <dgm:spPr/>
      <dgm:t>
        <a:bodyPr/>
        <a:lstStyle/>
        <a:p>
          <a:endParaRPr lang="en-US"/>
        </a:p>
      </dgm:t>
    </dgm:pt>
    <dgm:pt modelId="{23D53B38-98DD-46CD-9A6F-45B239C66991}">
      <dgm:prSet/>
      <dgm:spPr/>
      <dgm:t>
        <a:bodyPr/>
        <a:lstStyle/>
        <a:p>
          <a:r>
            <a:rPr lang="en-US" b="0" i="0"/>
            <a:t>💬 Not using commit messages properly</a:t>
          </a:r>
          <a:endParaRPr lang="en-US"/>
        </a:p>
      </dgm:t>
    </dgm:pt>
    <dgm:pt modelId="{50EA3962-3BBD-474A-8C2A-2C9DEB4DADDB}" type="parTrans" cxnId="{6DEE9B49-0A57-4FC8-8CE7-72DD37B08E1F}">
      <dgm:prSet/>
      <dgm:spPr/>
      <dgm:t>
        <a:bodyPr/>
        <a:lstStyle/>
        <a:p>
          <a:endParaRPr lang="en-US"/>
        </a:p>
      </dgm:t>
    </dgm:pt>
    <dgm:pt modelId="{E7BCEE62-015B-447C-A86C-CD9B55418E9E}" type="sibTrans" cxnId="{6DEE9B49-0A57-4FC8-8CE7-72DD37B08E1F}">
      <dgm:prSet/>
      <dgm:spPr/>
      <dgm:t>
        <a:bodyPr/>
        <a:lstStyle/>
        <a:p>
          <a:endParaRPr lang="en-US"/>
        </a:p>
      </dgm:t>
    </dgm:pt>
    <dgm:pt modelId="{269A8DCE-F6DD-4620-B64B-D01968B038F2}">
      <dgm:prSet/>
      <dgm:spPr/>
      <dgm:t>
        <a:bodyPr/>
        <a:lstStyle/>
        <a:p>
          <a:r>
            <a:rPr lang="en-US" b="0" i="0"/>
            <a:t>🔖 Not using version tags</a:t>
          </a:r>
          <a:endParaRPr lang="en-US"/>
        </a:p>
      </dgm:t>
    </dgm:pt>
    <dgm:pt modelId="{9AB7A1D8-31D2-4A29-93F4-43E32E971111}" type="parTrans" cxnId="{4764F2A7-F148-4CB9-A69F-A8057A270E81}">
      <dgm:prSet/>
      <dgm:spPr/>
      <dgm:t>
        <a:bodyPr/>
        <a:lstStyle/>
        <a:p>
          <a:endParaRPr lang="en-US"/>
        </a:p>
      </dgm:t>
    </dgm:pt>
    <dgm:pt modelId="{67AAE122-997A-496E-B875-DD03E910554F}" type="sibTrans" cxnId="{4764F2A7-F148-4CB9-A69F-A8057A270E81}">
      <dgm:prSet/>
      <dgm:spPr/>
      <dgm:t>
        <a:bodyPr/>
        <a:lstStyle/>
        <a:p>
          <a:endParaRPr lang="en-US"/>
        </a:p>
      </dgm:t>
    </dgm:pt>
    <dgm:pt modelId="{8EA20410-AD97-4320-9507-379C1D50FB5D}">
      <dgm:prSet/>
      <dgm:spPr/>
      <dgm:t>
        <a:bodyPr/>
        <a:lstStyle/>
        <a:p>
          <a:r>
            <a:rPr lang="en-US" b="0" i="0"/>
            <a:t>👀 Not using code review</a:t>
          </a:r>
          <a:endParaRPr lang="en-US"/>
        </a:p>
      </dgm:t>
    </dgm:pt>
    <dgm:pt modelId="{93D59134-6E63-4EE2-95EB-CCAB4847D3B4}" type="parTrans" cxnId="{DD5D4CF6-D7DE-43ED-84D5-4C582778571A}">
      <dgm:prSet/>
      <dgm:spPr/>
      <dgm:t>
        <a:bodyPr/>
        <a:lstStyle/>
        <a:p>
          <a:endParaRPr lang="en-US"/>
        </a:p>
      </dgm:t>
    </dgm:pt>
    <dgm:pt modelId="{5340DFF8-A098-47A6-9131-7DC6225864CA}" type="sibTrans" cxnId="{DD5D4CF6-D7DE-43ED-84D5-4C582778571A}">
      <dgm:prSet/>
      <dgm:spPr/>
      <dgm:t>
        <a:bodyPr/>
        <a:lstStyle/>
        <a:p>
          <a:endParaRPr lang="en-US"/>
        </a:p>
      </dgm:t>
    </dgm:pt>
    <dgm:pt modelId="{E1409308-E40C-447A-BF19-9D8C36C58531}" type="pres">
      <dgm:prSet presAssocID="{BF25F0F9-3A8B-4431-B417-8E4162610993}" presName="outerComposite" presStyleCnt="0">
        <dgm:presLayoutVars>
          <dgm:chMax val="5"/>
          <dgm:dir/>
          <dgm:resizeHandles val="exact"/>
        </dgm:presLayoutVars>
      </dgm:prSet>
      <dgm:spPr/>
    </dgm:pt>
    <dgm:pt modelId="{DABA9E34-3A0D-4686-93D0-B7266B0773F3}" type="pres">
      <dgm:prSet presAssocID="{BF25F0F9-3A8B-4431-B417-8E4162610993}" presName="dummyMaxCanvas" presStyleCnt="0">
        <dgm:presLayoutVars/>
      </dgm:prSet>
      <dgm:spPr/>
    </dgm:pt>
    <dgm:pt modelId="{5DC402CD-2B1A-42A7-B1D0-6C12903D1BBB}" type="pres">
      <dgm:prSet presAssocID="{BF25F0F9-3A8B-4431-B417-8E4162610993}" presName="FiveNodes_1" presStyleLbl="node1" presStyleIdx="0" presStyleCnt="5">
        <dgm:presLayoutVars>
          <dgm:bulletEnabled val="1"/>
        </dgm:presLayoutVars>
      </dgm:prSet>
      <dgm:spPr/>
    </dgm:pt>
    <dgm:pt modelId="{2556D9D1-D107-4924-9566-AB5120362781}" type="pres">
      <dgm:prSet presAssocID="{BF25F0F9-3A8B-4431-B417-8E4162610993}" presName="FiveNodes_2" presStyleLbl="node1" presStyleIdx="1" presStyleCnt="5">
        <dgm:presLayoutVars>
          <dgm:bulletEnabled val="1"/>
        </dgm:presLayoutVars>
      </dgm:prSet>
      <dgm:spPr/>
    </dgm:pt>
    <dgm:pt modelId="{31CAAD94-B84E-4BD3-8D48-B636287F2A97}" type="pres">
      <dgm:prSet presAssocID="{BF25F0F9-3A8B-4431-B417-8E4162610993}" presName="FiveNodes_3" presStyleLbl="node1" presStyleIdx="2" presStyleCnt="5">
        <dgm:presLayoutVars>
          <dgm:bulletEnabled val="1"/>
        </dgm:presLayoutVars>
      </dgm:prSet>
      <dgm:spPr/>
    </dgm:pt>
    <dgm:pt modelId="{4081C34A-42E2-4D83-9C09-F5DF0F117353}" type="pres">
      <dgm:prSet presAssocID="{BF25F0F9-3A8B-4431-B417-8E4162610993}" presName="FiveNodes_4" presStyleLbl="node1" presStyleIdx="3" presStyleCnt="5">
        <dgm:presLayoutVars>
          <dgm:bulletEnabled val="1"/>
        </dgm:presLayoutVars>
      </dgm:prSet>
      <dgm:spPr/>
    </dgm:pt>
    <dgm:pt modelId="{63CC44C3-043D-4D7D-AC3B-7F88CE779E7F}" type="pres">
      <dgm:prSet presAssocID="{BF25F0F9-3A8B-4431-B417-8E4162610993}" presName="FiveNodes_5" presStyleLbl="node1" presStyleIdx="4" presStyleCnt="5">
        <dgm:presLayoutVars>
          <dgm:bulletEnabled val="1"/>
        </dgm:presLayoutVars>
      </dgm:prSet>
      <dgm:spPr/>
    </dgm:pt>
    <dgm:pt modelId="{D1C579F6-5D97-404C-85AD-0ADD06C988E5}" type="pres">
      <dgm:prSet presAssocID="{BF25F0F9-3A8B-4431-B417-8E4162610993}" presName="FiveConn_1-2" presStyleLbl="fgAccFollowNode1" presStyleIdx="0" presStyleCnt="4">
        <dgm:presLayoutVars>
          <dgm:bulletEnabled val="1"/>
        </dgm:presLayoutVars>
      </dgm:prSet>
      <dgm:spPr/>
    </dgm:pt>
    <dgm:pt modelId="{0006C704-1033-4A28-9417-30F5DEEBDD20}" type="pres">
      <dgm:prSet presAssocID="{BF25F0F9-3A8B-4431-B417-8E4162610993}" presName="FiveConn_2-3" presStyleLbl="fgAccFollowNode1" presStyleIdx="1" presStyleCnt="4">
        <dgm:presLayoutVars>
          <dgm:bulletEnabled val="1"/>
        </dgm:presLayoutVars>
      </dgm:prSet>
      <dgm:spPr/>
    </dgm:pt>
    <dgm:pt modelId="{6CC688D6-20F9-4BFA-9CFD-8BE8F810CB48}" type="pres">
      <dgm:prSet presAssocID="{BF25F0F9-3A8B-4431-B417-8E4162610993}" presName="FiveConn_3-4" presStyleLbl="fgAccFollowNode1" presStyleIdx="2" presStyleCnt="4">
        <dgm:presLayoutVars>
          <dgm:bulletEnabled val="1"/>
        </dgm:presLayoutVars>
      </dgm:prSet>
      <dgm:spPr/>
    </dgm:pt>
    <dgm:pt modelId="{B81CBBB2-FC03-4EC8-BCAA-9FB57D87863F}" type="pres">
      <dgm:prSet presAssocID="{BF25F0F9-3A8B-4431-B417-8E4162610993}" presName="FiveConn_4-5" presStyleLbl="fgAccFollowNode1" presStyleIdx="3" presStyleCnt="4">
        <dgm:presLayoutVars>
          <dgm:bulletEnabled val="1"/>
        </dgm:presLayoutVars>
      </dgm:prSet>
      <dgm:spPr/>
    </dgm:pt>
    <dgm:pt modelId="{AA923831-201A-4B4E-9ABE-66A3FC974870}" type="pres">
      <dgm:prSet presAssocID="{BF25F0F9-3A8B-4431-B417-8E4162610993}" presName="FiveNodes_1_text" presStyleLbl="node1" presStyleIdx="4" presStyleCnt="5">
        <dgm:presLayoutVars>
          <dgm:bulletEnabled val="1"/>
        </dgm:presLayoutVars>
      </dgm:prSet>
      <dgm:spPr/>
    </dgm:pt>
    <dgm:pt modelId="{757AFEB0-57A4-4CC5-8FB6-0C9CE3AE4BC1}" type="pres">
      <dgm:prSet presAssocID="{BF25F0F9-3A8B-4431-B417-8E4162610993}" presName="FiveNodes_2_text" presStyleLbl="node1" presStyleIdx="4" presStyleCnt="5">
        <dgm:presLayoutVars>
          <dgm:bulletEnabled val="1"/>
        </dgm:presLayoutVars>
      </dgm:prSet>
      <dgm:spPr/>
    </dgm:pt>
    <dgm:pt modelId="{B29F1567-26D7-4DCA-B654-ACBDAA52700A}" type="pres">
      <dgm:prSet presAssocID="{BF25F0F9-3A8B-4431-B417-8E4162610993}" presName="FiveNodes_3_text" presStyleLbl="node1" presStyleIdx="4" presStyleCnt="5">
        <dgm:presLayoutVars>
          <dgm:bulletEnabled val="1"/>
        </dgm:presLayoutVars>
      </dgm:prSet>
      <dgm:spPr/>
    </dgm:pt>
    <dgm:pt modelId="{6C4355F7-9D7C-4FAF-8704-58B3C330EFD3}" type="pres">
      <dgm:prSet presAssocID="{BF25F0F9-3A8B-4431-B417-8E4162610993}" presName="FiveNodes_4_text" presStyleLbl="node1" presStyleIdx="4" presStyleCnt="5">
        <dgm:presLayoutVars>
          <dgm:bulletEnabled val="1"/>
        </dgm:presLayoutVars>
      </dgm:prSet>
      <dgm:spPr/>
    </dgm:pt>
    <dgm:pt modelId="{691A20B2-DE70-49DA-919E-E1B958FD1EC5}" type="pres">
      <dgm:prSet presAssocID="{BF25F0F9-3A8B-4431-B417-8E4162610993}" presName="FiveNodes_5_text" presStyleLbl="node1" presStyleIdx="4" presStyleCnt="5">
        <dgm:presLayoutVars>
          <dgm:bulletEnabled val="1"/>
        </dgm:presLayoutVars>
      </dgm:prSet>
      <dgm:spPr/>
    </dgm:pt>
  </dgm:ptLst>
  <dgm:cxnLst>
    <dgm:cxn modelId="{EAC14112-6625-450F-8906-55D69182D97A}" type="presOf" srcId="{BF25F0F9-3A8B-4431-B417-8E4162610993}" destId="{E1409308-E40C-447A-BF19-9D8C36C58531}" srcOrd="0" destOrd="0" presId="urn:microsoft.com/office/officeart/2005/8/layout/vProcess5"/>
    <dgm:cxn modelId="{80C9BB27-4BD1-4D2A-A538-55DEE8EC1EC9}" type="presOf" srcId="{21AE8899-6984-4B31-917F-FC964962703B}" destId="{D1C579F6-5D97-404C-85AD-0ADD06C988E5}" srcOrd="0" destOrd="0" presId="urn:microsoft.com/office/officeart/2005/8/layout/vProcess5"/>
    <dgm:cxn modelId="{C710752A-2A32-428C-A10A-9780DBF12482}" type="presOf" srcId="{2F846C03-78C1-4215-96C0-FC4007DB9DFD}" destId="{AA923831-201A-4B4E-9ABE-66A3FC974870}" srcOrd="1" destOrd="0" presId="urn:microsoft.com/office/officeart/2005/8/layout/vProcess5"/>
    <dgm:cxn modelId="{56FA2D2C-0ACA-403D-A0FB-A540E43961BC}" type="presOf" srcId="{67AAE122-997A-496E-B875-DD03E910554F}" destId="{B81CBBB2-FC03-4EC8-BCAA-9FB57D87863F}" srcOrd="0" destOrd="0" presId="urn:microsoft.com/office/officeart/2005/8/layout/vProcess5"/>
    <dgm:cxn modelId="{B4B49B3F-3294-4860-A474-7A67AEF23B5E}" type="presOf" srcId="{269A8DCE-F6DD-4620-B64B-D01968B038F2}" destId="{4081C34A-42E2-4D83-9C09-F5DF0F117353}" srcOrd="0" destOrd="0" presId="urn:microsoft.com/office/officeart/2005/8/layout/vProcess5"/>
    <dgm:cxn modelId="{6DEE9B49-0A57-4FC8-8CE7-72DD37B08E1F}" srcId="{BF25F0F9-3A8B-4431-B417-8E4162610993}" destId="{23D53B38-98DD-46CD-9A6F-45B239C66991}" srcOrd="2" destOrd="0" parTransId="{50EA3962-3BBD-474A-8C2A-2C9DEB4DADDB}" sibTransId="{E7BCEE62-015B-447C-A86C-CD9B55418E9E}"/>
    <dgm:cxn modelId="{03737E6B-46FD-4326-92C7-16AA1BE7CEC9}" srcId="{BF25F0F9-3A8B-4431-B417-8E4162610993}" destId="{04D64E4F-0692-4BBF-ABF1-1F64DAA6BE58}" srcOrd="1" destOrd="0" parTransId="{AC2006F0-7FF3-4630-9E17-C62078935026}" sibTransId="{4D5F7084-0A76-414C-A08B-32BE913B2398}"/>
    <dgm:cxn modelId="{4F951E7A-93F4-4F13-8557-D65590DBA887}" type="presOf" srcId="{23D53B38-98DD-46CD-9A6F-45B239C66991}" destId="{B29F1567-26D7-4DCA-B654-ACBDAA52700A}" srcOrd="1" destOrd="0" presId="urn:microsoft.com/office/officeart/2005/8/layout/vProcess5"/>
    <dgm:cxn modelId="{01615D7D-56BA-4A99-B499-1C8AF40ECE47}" srcId="{BF25F0F9-3A8B-4431-B417-8E4162610993}" destId="{2F846C03-78C1-4215-96C0-FC4007DB9DFD}" srcOrd="0" destOrd="0" parTransId="{EF27520A-85BC-43D6-9143-E33310E3D7DA}" sibTransId="{21AE8899-6984-4B31-917F-FC964962703B}"/>
    <dgm:cxn modelId="{18EE8789-E630-49F2-A1B0-6407A1284105}" type="presOf" srcId="{04D64E4F-0692-4BBF-ABF1-1F64DAA6BE58}" destId="{757AFEB0-57A4-4CC5-8FB6-0C9CE3AE4BC1}" srcOrd="1" destOrd="0" presId="urn:microsoft.com/office/officeart/2005/8/layout/vProcess5"/>
    <dgm:cxn modelId="{01D9CD8D-F3F8-409F-A3FE-DBFD32E7F961}" type="presOf" srcId="{E7BCEE62-015B-447C-A86C-CD9B55418E9E}" destId="{6CC688D6-20F9-4BFA-9CFD-8BE8F810CB48}" srcOrd="0" destOrd="0" presId="urn:microsoft.com/office/officeart/2005/8/layout/vProcess5"/>
    <dgm:cxn modelId="{4764F2A7-F148-4CB9-A69F-A8057A270E81}" srcId="{BF25F0F9-3A8B-4431-B417-8E4162610993}" destId="{269A8DCE-F6DD-4620-B64B-D01968B038F2}" srcOrd="3" destOrd="0" parTransId="{9AB7A1D8-31D2-4A29-93F4-43E32E971111}" sibTransId="{67AAE122-997A-496E-B875-DD03E910554F}"/>
    <dgm:cxn modelId="{F19E50B9-D5AC-4C33-BBEA-2BA68A8718B0}" type="presOf" srcId="{2F846C03-78C1-4215-96C0-FC4007DB9DFD}" destId="{5DC402CD-2B1A-42A7-B1D0-6C12903D1BBB}" srcOrd="0" destOrd="0" presId="urn:microsoft.com/office/officeart/2005/8/layout/vProcess5"/>
    <dgm:cxn modelId="{535C22C0-A71B-4C74-BDD6-7AD13FB78FB8}" type="presOf" srcId="{04D64E4F-0692-4BBF-ABF1-1F64DAA6BE58}" destId="{2556D9D1-D107-4924-9566-AB5120362781}" srcOrd="0" destOrd="0" presId="urn:microsoft.com/office/officeart/2005/8/layout/vProcess5"/>
    <dgm:cxn modelId="{2FA763C7-C6A0-44DC-A5CD-1BDFA438B867}" type="presOf" srcId="{8EA20410-AD97-4320-9507-379C1D50FB5D}" destId="{691A20B2-DE70-49DA-919E-E1B958FD1EC5}" srcOrd="1" destOrd="0" presId="urn:microsoft.com/office/officeart/2005/8/layout/vProcess5"/>
    <dgm:cxn modelId="{40DA69DA-64DB-45A6-90D5-E3869E57D734}" type="presOf" srcId="{269A8DCE-F6DD-4620-B64B-D01968B038F2}" destId="{6C4355F7-9D7C-4FAF-8704-58B3C330EFD3}" srcOrd="1" destOrd="0" presId="urn:microsoft.com/office/officeart/2005/8/layout/vProcess5"/>
    <dgm:cxn modelId="{4AEE1BE3-72D6-40B8-88EB-9DC1C3CBC41A}" type="presOf" srcId="{4D5F7084-0A76-414C-A08B-32BE913B2398}" destId="{0006C704-1033-4A28-9417-30F5DEEBDD20}" srcOrd="0" destOrd="0" presId="urn:microsoft.com/office/officeart/2005/8/layout/vProcess5"/>
    <dgm:cxn modelId="{C83A72EB-89B2-42C8-9419-8699A1865EA1}" type="presOf" srcId="{23D53B38-98DD-46CD-9A6F-45B239C66991}" destId="{31CAAD94-B84E-4BD3-8D48-B636287F2A97}" srcOrd="0" destOrd="0" presId="urn:microsoft.com/office/officeart/2005/8/layout/vProcess5"/>
    <dgm:cxn modelId="{5852ABF3-C785-4EF7-A162-461398B96B03}" type="presOf" srcId="{8EA20410-AD97-4320-9507-379C1D50FB5D}" destId="{63CC44C3-043D-4D7D-AC3B-7F88CE779E7F}" srcOrd="0" destOrd="0" presId="urn:microsoft.com/office/officeart/2005/8/layout/vProcess5"/>
    <dgm:cxn modelId="{DD5D4CF6-D7DE-43ED-84D5-4C582778571A}" srcId="{BF25F0F9-3A8B-4431-B417-8E4162610993}" destId="{8EA20410-AD97-4320-9507-379C1D50FB5D}" srcOrd="4" destOrd="0" parTransId="{93D59134-6E63-4EE2-95EB-CCAB4847D3B4}" sibTransId="{5340DFF8-A098-47A6-9131-7DC6225864CA}"/>
    <dgm:cxn modelId="{C0565C36-A563-4833-96AA-E1681FBC703F}" type="presParOf" srcId="{E1409308-E40C-447A-BF19-9D8C36C58531}" destId="{DABA9E34-3A0D-4686-93D0-B7266B0773F3}" srcOrd="0" destOrd="0" presId="urn:microsoft.com/office/officeart/2005/8/layout/vProcess5"/>
    <dgm:cxn modelId="{98666733-9043-4E05-8BAF-992C87C209CC}" type="presParOf" srcId="{E1409308-E40C-447A-BF19-9D8C36C58531}" destId="{5DC402CD-2B1A-42A7-B1D0-6C12903D1BBB}" srcOrd="1" destOrd="0" presId="urn:microsoft.com/office/officeart/2005/8/layout/vProcess5"/>
    <dgm:cxn modelId="{78C348CC-8C07-4BDA-987A-A042C8D15C6F}" type="presParOf" srcId="{E1409308-E40C-447A-BF19-9D8C36C58531}" destId="{2556D9D1-D107-4924-9566-AB5120362781}" srcOrd="2" destOrd="0" presId="urn:microsoft.com/office/officeart/2005/8/layout/vProcess5"/>
    <dgm:cxn modelId="{9532BFB8-B29C-4E7C-800D-393B6963704A}" type="presParOf" srcId="{E1409308-E40C-447A-BF19-9D8C36C58531}" destId="{31CAAD94-B84E-4BD3-8D48-B636287F2A97}" srcOrd="3" destOrd="0" presId="urn:microsoft.com/office/officeart/2005/8/layout/vProcess5"/>
    <dgm:cxn modelId="{A3C4E6D6-A526-4E2D-B57F-4FB7E1244A85}" type="presParOf" srcId="{E1409308-E40C-447A-BF19-9D8C36C58531}" destId="{4081C34A-42E2-4D83-9C09-F5DF0F117353}" srcOrd="4" destOrd="0" presId="urn:microsoft.com/office/officeart/2005/8/layout/vProcess5"/>
    <dgm:cxn modelId="{117DDE85-EA7B-43AC-A668-CD1406D25476}" type="presParOf" srcId="{E1409308-E40C-447A-BF19-9D8C36C58531}" destId="{63CC44C3-043D-4D7D-AC3B-7F88CE779E7F}" srcOrd="5" destOrd="0" presId="urn:microsoft.com/office/officeart/2005/8/layout/vProcess5"/>
    <dgm:cxn modelId="{94C27271-F53B-4D91-AC49-14683C108FD4}" type="presParOf" srcId="{E1409308-E40C-447A-BF19-9D8C36C58531}" destId="{D1C579F6-5D97-404C-85AD-0ADD06C988E5}" srcOrd="6" destOrd="0" presId="urn:microsoft.com/office/officeart/2005/8/layout/vProcess5"/>
    <dgm:cxn modelId="{8630B766-A3D8-4A0C-B7B4-F94A4C2959B7}" type="presParOf" srcId="{E1409308-E40C-447A-BF19-9D8C36C58531}" destId="{0006C704-1033-4A28-9417-30F5DEEBDD20}" srcOrd="7" destOrd="0" presId="urn:microsoft.com/office/officeart/2005/8/layout/vProcess5"/>
    <dgm:cxn modelId="{8C03CD4C-8632-4439-AEAE-2C55AE2724A7}" type="presParOf" srcId="{E1409308-E40C-447A-BF19-9D8C36C58531}" destId="{6CC688D6-20F9-4BFA-9CFD-8BE8F810CB48}" srcOrd="8" destOrd="0" presId="urn:microsoft.com/office/officeart/2005/8/layout/vProcess5"/>
    <dgm:cxn modelId="{10E9AF56-AEDA-4481-B105-CA96806A9A54}" type="presParOf" srcId="{E1409308-E40C-447A-BF19-9D8C36C58531}" destId="{B81CBBB2-FC03-4EC8-BCAA-9FB57D87863F}" srcOrd="9" destOrd="0" presId="urn:microsoft.com/office/officeart/2005/8/layout/vProcess5"/>
    <dgm:cxn modelId="{09B02296-3204-4D8E-A61B-71C0AF2280F7}" type="presParOf" srcId="{E1409308-E40C-447A-BF19-9D8C36C58531}" destId="{AA923831-201A-4B4E-9ABE-66A3FC974870}" srcOrd="10" destOrd="0" presId="urn:microsoft.com/office/officeart/2005/8/layout/vProcess5"/>
    <dgm:cxn modelId="{9E22CE1E-0EC6-4ACC-BA05-798FFAAF6447}" type="presParOf" srcId="{E1409308-E40C-447A-BF19-9D8C36C58531}" destId="{757AFEB0-57A4-4CC5-8FB6-0C9CE3AE4BC1}" srcOrd="11" destOrd="0" presId="urn:microsoft.com/office/officeart/2005/8/layout/vProcess5"/>
    <dgm:cxn modelId="{9FB5D2BC-362D-4248-85DC-A3DF3613A9F9}" type="presParOf" srcId="{E1409308-E40C-447A-BF19-9D8C36C58531}" destId="{B29F1567-26D7-4DCA-B654-ACBDAA52700A}" srcOrd="12" destOrd="0" presId="urn:microsoft.com/office/officeart/2005/8/layout/vProcess5"/>
    <dgm:cxn modelId="{750B2029-641F-4EDA-AE3C-2942B06FACD1}" type="presParOf" srcId="{E1409308-E40C-447A-BF19-9D8C36C58531}" destId="{6C4355F7-9D7C-4FAF-8704-58B3C330EFD3}" srcOrd="13" destOrd="0" presId="urn:microsoft.com/office/officeart/2005/8/layout/vProcess5"/>
    <dgm:cxn modelId="{914E909F-ACD3-4E2D-8130-447B1BC1CA0D}" type="presParOf" srcId="{E1409308-E40C-447A-BF19-9D8C36C58531}" destId="{691A20B2-DE70-49DA-919E-E1B958FD1EC5}" srcOrd="14"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CC012E-9ECC-4B60-9097-76D191D33EA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5786B85-05F6-4BF0-91DD-DD8C834B32A1}">
      <dgm:prSet/>
      <dgm:spPr/>
      <dgm:t>
        <a:bodyPr/>
        <a:lstStyle/>
        <a:p>
          <a:r>
            <a:rPr lang="en-US" b="0" i="0"/>
            <a:t>🛡️ Branch protection</a:t>
          </a:r>
          <a:endParaRPr lang="en-US"/>
        </a:p>
      </dgm:t>
    </dgm:pt>
    <dgm:pt modelId="{E3659393-666A-4F8D-A030-52A7C6866F2F}" type="parTrans" cxnId="{A99A1F45-520E-4C4D-B3D6-EA1A8A4C09F5}">
      <dgm:prSet/>
      <dgm:spPr/>
      <dgm:t>
        <a:bodyPr/>
        <a:lstStyle/>
        <a:p>
          <a:endParaRPr lang="en-US"/>
        </a:p>
      </dgm:t>
    </dgm:pt>
    <dgm:pt modelId="{EB7B3FD7-420C-4606-A9E8-53B819307E40}" type="sibTrans" cxnId="{A99A1F45-520E-4C4D-B3D6-EA1A8A4C09F5}">
      <dgm:prSet/>
      <dgm:spPr/>
      <dgm:t>
        <a:bodyPr/>
        <a:lstStyle/>
        <a:p>
          <a:endParaRPr lang="en-US"/>
        </a:p>
      </dgm:t>
    </dgm:pt>
    <dgm:pt modelId="{3ECA919A-6B17-4AC7-9433-A0798E01EB14}">
      <dgm:prSet/>
      <dgm:spPr/>
      <dgm:t>
        <a:bodyPr/>
        <a:lstStyle/>
        <a:p>
          <a:r>
            <a:rPr lang="en-US" b="0" i="0"/>
            <a:t>🗄️ Git LFS</a:t>
          </a:r>
          <a:endParaRPr lang="en-US"/>
        </a:p>
      </dgm:t>
    </dgm:pt>
    <dgm:pt modelId="{FDC93008-1CF8-4DAA-A20D-AF180897D4A8}" type="parTrans" cxnId="{35AA3F97-D19C-4179-BA75-691339F69A26}">
      <dgm:prSet/>
      <dgm:spPr/>
      <dgm:t>
        <a:bodyPr/>
        <a:lstStyle/>
        <a:p>
          <a:endParaRPr lang="en-US"/>
        </a:p>
      </dgm:t>
    </dgm:pt>
    <dgm:pt modelId="{D8C61749-985C-43BF-B010-9033F14EFCED}" type="sibTrans" cxnId="{35AA3F97-D19C-4179-BA75-691339F69A26}">
      <dgm:prSet/>
      <dgm:spPr/>
      <dgm:t>
        <a:bodyPr/>
        <a:lstStyle/>
        <a:p>
          <a:endParaRPr lang="en-US"/>
        </a:p>
      </dgm:t>
    </dgm:pt>
    <dgm:pt modelId="{44C8F84E-D90B-4B2E-9F6C-B8D720175F49}">
      <dgm:prSet/>
      <dgm:spPr/>
      <dgm:t>
        <a:bodyPr/>
        <a:lstStyle/>
        <a:p>
          <a:r>
            <a:rPr lang="en-US" b="0" i="0"/>
            <a:t>🖥️ GitHub Desktop</a:t>
          </a:r>
          <a:endParaRPr lang="en-US"/>
        </a:p>
      </dgm:t>
    </dgm:pt>
    <dgm:pt modelId="{86C48591-C8EF-4EED-8DD7-D9A2DB8766CF}" type="parTrans" cxnId="{7E9E5553-31AF-49E0-831C-182B2AA8E21C}">
      <dgm:prSet/>
      <dgm:spPr/>
      <dgm:t>
        <a:bodyPr/>
        <a:lstStyle/>
        <a:p>
          <a:endParaRPr lang="en-US"/>
        </a:p>
      </dgm:t>
    </dgm:pt>
    <dgm:pt modelId="{2B624472-E50A-4297-BE58-4E9322750502}" type="sibTrans" cxnId="{7E9E5553-31AF-49E0-831C-182B2AA8E21C}">
      <dgm:prSet/>
      <dgm:spPr/>
      <dgm:t>
        <a:bodyPr/>
        <a:lstStyle/>
        <a:p>
          <a:endParaRPr lang="en-US"/>
        </a:p>
      </dgm:t>
    </dgm:pt>
    <dgm:pt modelId="{65C34704-D6C6-4334-A832-DA3E67272C74}">
      <dgm:prSet/>
      <dgm:spPr/>
      <dgm:t>
        <a:bodyPr/>
        <a:lstStyle/>
        <a:p>
          <a:r>
            <a:rPr lang="en-US" b="0" i="0"/>
            <a:t>🌲 SourceTree</a:t>
          </a:r>
          <a:endParaRPr lang="en-US"/>
        </a:p>
      </dgm:t>
    </dgm:pt>
    <dgm:pt modelId="{7915B310-FAF4-46EA-9882-1CB01CD5FC0A}" type="parTrans" cxnId="{FFF7C4D7-09C4-4429-A888-0DD9608136DA}">
      <dgm:prSet/>
      <dgm:spPr/>
      <dgm:t>
        <a:bodyPr/>
        <a:lstStyle/>
        <a:p>
          <a:endParaRPr lang="en-US"/>
        </a:p>
      </dgm:t>
    </dgm:pt>
    <dgm:pt modelId="{05E361B7-97E8-4216-B0E9-C396075CE5BE}" type="sibTrans" cxnId="{FFF7C4D7-09C4-4429-A888-0DD9608136DA}">
      <dgm:prSet/>
      <dgm:spPr/>
      <dgm:t>
        <a:bodyPr/>
        <a:lstStyle/>
        <a:p>
          <a:endParaRPr lang="en-US"/>
        </a:p>
      </dgm:t>
    </dgm:pt>
    <dgm:pt modelId="{744856B9-57D8-4A0A-84AE-E462179FB4CE}">
      <dgm:prSet/>
      <dgm:spPr/>
      <dgm:t>
        <a:bodyPr/>
        <a:lstStyle/>
        <a:p>
          <a:r>
            <a:rPr lang="en-US" b="0" i="0"/>
            <a:t>📦 Git submodules</a:t>
          </a:r>
          <a:endParaRPr lang="en-US"/>
        </a:p>
      </dgm:t>
    </dgm:pt>
    <dgm:pt modelId="{7A779449-2B92-43BA-BEED-3752A9D48877}" type="parTrans" cxnId="{EA6EB040-933F-4C46-ACCF-E1CD86C00F5A}">
      <dgm:prSet/>
      <dgm:spPr/>
      <dgm:t>
        <a:bodyPr/>
        <a:lstStyle/>
        <a:p>
          <a:endParaRPr lang="en-US"/>
        </a:p>
      </dgm:t>
    </dgm:pt>
    <dgm:pt modelId="{0E69F439-D20D-420D-9A25-E2950B19AE71}" type="sibTrans" cxnId="{EA6EB040-933F-4C46-ACCF-E1CD86C00F5A}">
      <dgm:prSet/>
      <dgm:spPr/>
      <dgm:t>
        <a:bodyPr/>
        <a:lstStyle/>
        <a:p>
          <a:endParaRPr lang="en-US"/>
        </a:p>
      </dgm:t>
    </dgm:pt>
    <dgm:pt modelId="{865161BF-47B0-4671-B890-4155E13C9BF7}">
      <dgm:prSet/>
      <dgm:spPr/>
      <dgm:t>
        <a:bodyPr/>
        <a:lstStyle/>
        <a:p>
          <a:r>
            <a:rPr lang="en-US" b="0" i="0"/>
            <a:t>🔖 Version tags</a:t>
          </a:r>
          <a:endParaRPr lang="en-US"/>
        </a:p>
      </dgm:t>
    </dgm:pt>
    <dgm:pt modelId="{99D0DA09-38DC-4A6E-9DA5-6523D4A86C34}" type="parTrans" cxnId="{477010D5-F513-48C8-A7AC-0309EDE2A0BB}">
      <dgm:prSet/>
      <dgm:spPr/>
      <dgm:t>
        <a:bodyPr/>
        <a:lstStyle/>
        <a:p>
          <a:endParaRPr lang="en-US"/>
        </a:p>
      </dgm:t>
    </dgm:pt>
    <dgm:pt modelId="{2E943AB6-554E-4931-AAD0-AF217E6E9C78}" type="sibTrans" cxnId="{477010D5-F513-48C8-A7AC-0309EDE2A0BB}">
      <dgm:prSet/>
      <dgm:spPr/>
      <dgm:t>
        <a:bodyPr/>
        <a:lstStyle/>
        <a:p>
          <a:endParaRPr lang="en-US"/>
        </a:p>
      </dgm:t>
    </dgm:pt>
    <dgm:pt modelId="{FEBE35A6-95F6-4E78-8998-A1742BDFE32C}" type="pres">
      <dgm:prSet presAssocID="{AACC012E-9ECC-4B60-9097-76D191D33EA6}" presName="hierChild1" presStyleCnt="0">
        <dgm:presLayoutVars>
          <dgm:chPref val="1"/>
          <dgm:dir/>
          <dgm:animOne val="branch"/>
          <dgm:animLvl val="lvl"/>
          <dgm:resizeHandles/>
        </dgm:presLayoutVars>
      </dgm:prSet>
      <dgm:spPr/>
    </dgm:pt>
    <dgm:pt modelId="{8B669548-214E-4D13-B1BB-E7533F4559AF}" type="pres">
      <dgm:prSet presAssocID="{85786B85-05F6-4BF0-91DD-DD8C834B32A1}" presName="hierRoot1" presStyleCnt="0"/>
      <dgm:spPr/>
    </dgm:pt>
    <dgm:pt modelId="{C8969817-2C9D-49FE-8D1B-089E560763D4}" type="pres">
      <dgm:prSet presAssocID="{85786B85-05F6-4BF0-91DD-DD8C834B32A1}" presName="composite" presStyleCnt="0"/>
      <dgm:spPr/>
    </dgm:pt>
    <dgm:pt modelId="{C07242C0-0936-4B32-B6F2-D0AEF9B24260}" type="pres">
      <dgm:prSet presAssocID="{85786B85-05F6-4BF0-91DD-DD8C834B32A1}" presName="background" presStyleLbl="node0" presStyleIdx="0" presStyleCnt="6"/>
      <dgm:spPr/>
    </dgm:pt>
    <dgm:pt modelId="{0AF99CE2-171C-4946-A976-8478EF9D8459}" type="pres">
      <dgm:prSet presAssocID="{85786B85-05F6-4BF0-91DD-DD8C834B32A1}" presName="text" presStyleLbl="fgAcc0" presStyleIdx="0" presStyleCnt="6">
        <dgm:presLayoutVars>
          <dgm:chPref val="3"/>
        </dgm:presLayoutVars>
      </dgm:prSet>
      <dgm:spPr/>
    </dgm:pt>
    <dgm:pt modelId="{9D871211-1D90-4C34-8C2C-01B856C16C1B}" type="pres">
      <dgm:prSet presAssocID="{85786B85-05F6-4BF0-91DD-DD8C834B32A1}" presName="hierChild2" presStyleCnt="0"/>
      <dgm:spPr/>
    </dgm:pt>
    <dgm:pt modelId="{88818BE6-DF70-4153-97CC-BEFA911D632C}" type="pres">
      <dgm:prSet presAssocID="{3ECA919A-6B17-4AC7-9433-A0798E01EB14}" presName="hierRoot1" presStyleCnt="0"/>
      <dgm:spPr/>
    </dgm:pt>
    <dgm:pt modelId="{303B2AF1-AC79-4E9E-A621-9308AF992689}" type="pres">
      <dgm:prSet presAssocID="{3ECA919A-6B17-4AC7-9433-A0798E01EB14}" presName="composite" presStyleCnt="0"/>
      <dgm:spPr/>
    </dgm:pt>
    <dgm:pt modelId="{CF0722DD-D8D7-4CA6-8467-DFFE44A254C7}" type="pres">
      <dgm:prSet presAssocID="{3ECA919A-6B17-4AC7-9433-A0798E01EB14}" presName="background" presStyleLbl="node0" presStyleIdx="1" presStyleCnt="6"/>
      <dgm:spPr/>
    </dgm:pt>
    <dgm:pt modelId="{2B5EC90C-055C-454E-93ED-964419088EDB}" type="pres">
      <dgm:prSet presAssocID="{3ECA919A-6B17-4AC7-9433-A0798E01EB14}" presName="text" presStyleLbl="fgAcc0" presStyleIdx="1" presStyleCnt="6">
        <dgm:presLayoutVars>
          <dgm:chPref val="3"/>
        </dgm:presLayoutVars>
      </dgm:prSet>
      <dgm:spPr/>
    </dgm:pt>
    <dgm:pt modelId="{C83855D8-0B0E-4BCF-AFB0-3ED8A837EB75}" type="pres">
      <dgm:prSet presAssocID="{3ECA919A-6B17-4AC7-9433-A0798E01EB14}" presName="hierChild2" presStyleCnt="0"/>
      <dgm:spPr/>
    </dgm:pt>
    <dgm:pt modelId="{F8D68EB3-CBCE-48F7-9FFE-7E0DD005E781}" type="pres">
      <dgm:prSet presAssocID="{44C8F84E-D90B-4B2E-9F6C-B8D720175F49}" presName="hierRoot1" presStyleCnt="0"/>
      <dgm:spPr/>
    </dgm:pt>
    <dgm:pt modelId="{F4BEB6B7-43C6-4F37-9AB1-6B41634F90D1}" type="pres">
      <dgm:prSet presAssocID="{44C8F84E-D90B-4B2E-9F6C-B8D720175F49}" presName="composite" presStyleCnt="0"/>
      <dgm:spPr/>
    </dgm:pt>
    <dgm:pt modelId="{ADEDD6C8-7765-4874-BAA1-C16A184BAEC4}" type="pres">
      <dgm:prSet presAssocID="{44C8F84E-D90B-4B2E-9F6C-B8D720175F49}" presName="background" presStyleLbl="node0" presStyleIdx="2" presStyleCnt="6"/>
      <dgm:spPr/>
    </dgm:pt>
    <dgm:pt modelId="{87918C6C-994A-4EAC-BA45-5784D3854624}" type="pres">
      <dgm:prSet presAssocID="{44C8F84E-D90B-4B2E-9F6C-B8D720175F49}" presName="text" presStyleLbl="fgAcc0" presStyleIdx="2" presStyleCnt="6">
        <dgm:presLayoutVars>
          <dgm:chPref val="3"/>
        </dgm:presLayoutVars>
      </dgm:prSet>
      <dgm:spPr/>
    </dgm:pt>
    <dgm:pt modelId="{EA40E4E5-1681-401F-82B7-842C2F96FE17}" type="pres">
      <dgm:prSet presAssocID="{44C8F84E-D90B-4B2E-9F6C-B8D720175F49}" presName="hierChild2" presStyleCnt="0"/>
      <dgm:spPr/>
    </dgm:pt>
    <dgm:pt modelId="{FAD23882-63DD-4A4D-BC90-BC0205606E14}" type="pres">
      <dgm:prSet presAssocID="{65C34704-D6C6-4334-A832-DA3E67272C74}" presName="hierRoot1" presStyleCnt="0"/>
      <dgm:spPr/>
    </dgm:pt>
    <dgm:pt modelId="{A6CA3096-DC19-4A80-80EB-76696136A75B}" type="pres">
      <dgm:prSet presAssocID="{65C34704-D6C6-4334-A832-DA3E67272C74}" presName="composite" presStyleCnt="0"/>
      <dgm:spPr/>
    </dgm:pt>
    <dgm:pt modelId="{CB92FB1C-9AA8-4379-A484-BCB1D70D8408}" type="pres">
      <dgm:prSet presAssocID="{65C34704-D6C6-4334-A832-DA3E67272C74}" presName="background" presStyleLbl="node0" presStyleIdx="3" presStyleCnt="6"/>
      <dgm:spPr/>
    </dgm:pt>
    <dgm:pt modelId="{C46D1192-CAFC-448E-A5B1-4644633D0D57}" type="pres">
      <dgm:prSet presAssocID="{65C34704-D6C6-4334-A832-DA3E67272C74}" presName="text" presStyleLbl="fgAcc0" presStyleIdx="3" presStyleCnt="6">
        <dgm:presLayoutVars>
          <dgm:chPref val="3"/>
        </dgm:presLayoutVars>
      </dgm:prSet>
      <dgm:spPr/>
    </dgm:pt>
    <dgm:pt modelId="{6867C5C8-4D82-403B-9D25-1E08C073CC6B}" type="pres">
      <dgm:prSet presAssocID="{65C34704-D6C6-4334-A832-DA3E67272C74}" presName="hierChild2" presStyleCnt="0"/>
      <dgm:spPr/>
    </dgm:pt>
    <dgm:pt modelId="{749ED500-3A72-44D8-8043-BF0BF48B9D53}" type="pres">
      <dgm:prSet presAssocID="{744856B9-57D8-4A0A-84AE-E462179FB4CE}" presName="hierRoot1" presStyleCnt="0"/>
      <dgm:spPr/>
    </dgm:pt>
    <dgm:pt modelId="{225FD9D1-74D8-4189-90AB-97E173AA75A5}" type="pres">
      <dgm:prSet presAssocID="{744856B9-57D8-4A0A-84AE-E462179FB4CE}" presName="composite" presStyleCnt="0"/>
      <dgm:spPr/>
    </dgm:pt>
    <dgm:pt modelId="{7EA00410-3D53-4A50-9C90-BE9AA336DF30}" type="pres">
      <dgm:prSet presAssocID="{744856B9-57D8-4A0A-84AE-E462179FB4CE}" presName="background" presStyleLbl="node0" presStyleIdx="4" presStyleCnt="6"/>
      <dgm:spPr/>
    </dgm:pt>
    <dgm:pt modelId="{1C01E55C-1CED-4F80-A9D7-A9A4B002F95C}" type="pres">
      <dgm:prSet presAssocID="{744856B9-57D8-4A0A-84AE-E462179FB4CE}" presName="text" presStyleLbl="fgAcc0" presStyleIdx="4" presStyleCnt="6">
        <dgm:presLayoutVars>
          <dgm:chPref val="3"/>
        </dgm:presLayoutVars>
      </dgm:prSet>
      <dgm:spPr/>
    </dgm:pt>
    <dgm:pt modelId="{0ACE3C40-D1FE-4F73-A7FB-ED13D28318AE}" type="pres">
      <dgm:prSet presAssocID="{744856B9-57D8-4A0A-84AE-E462179FB4CE}" presName="hierChild2" presStyleCnt="0"/>
      <dgm:spPr/>
    </dgm:pt>
    <dgm:pt modelId="{3EEF9FBC-E01E-4B65-80F0-B38D2CECB870}" type="pres">
      <dgm:prSet presAssocID="{865161BF-47B0-4671-B890-4155E13C9BF7}" presName="hierRoot1" presStyleCnt="0"/>
      <dgm:spPr/>
    </dgm:pt>
    <dgm:pt modelId="{5E59CE97-DBAB-418F-AD94-A761A12A75EE}" type="pres">
      <dgm:prSet presAssocID="{865161BF-47B0-4671-B890-4155E13C9BF7}" presName="composite" presStyleCnt="0"/>
      <dgm:spPr/>
    </dgm:pt>
    <dgm:pt modelId="{739EA5DE-5903-475B-9737-FE570183DF85}" type="pres">
      <dgm:prSet presAssocID="{865161BF-47B0-4671-B890-4155E13C9BF7}" presName="background" presStyleLbl="node0" presStyleIdx="5" presStyleCnt="6"/>
      <dgm:spPr/>
    </dgm:pt>
    <dgm:pt modelId="{E0151FB5-7E86-4160-B73F-712988E80A35}" type="pres">
      <dgm:prSet presAssocID="{865161BF-47B0-4671-B890-4155E13C9BF7}" presName="text" presStyleLbl="fgAcc0" presStyleIdx="5" presStyleCnt="6">
        <dgm:presLayoutVars>
          <dgm:chPref val="3"/>
        </dgm:presLayoutVars>
      </dgm:prSet>
      <dgm:spPr/>
    </dgm:pt>
    <dgm:pt modelId="{CDC64B93-502B-4723-AE65-D834E596BD28}" type="pres">
      <dgm:prSet presAssocID="{865161BF-47B0-4671-B890-4155E13C9BF7}" presName="hierChild2" presStyleCnt="0"/>
      <dgm:spPr/>
    </dgm:pt>
  </dgm:ptLst>
  <dgm:cxnLst>
    <dgm:cxn modelId="{EA6EB040-933F-4C46-ACCF-E1CD86C00F5A}" srcId="{AACC012E-9ECC-4B60-9097-76D191D33EA6}" destId="{744856B9-57D8-4A0A-84AE-E462179FB4CE}" srcOrd="4" destOrd="0" parTransId="{7A779449-2B92-43BA-BEED-3752A9D48877}" sibTransId="{0E69F439-D20D-420D-9A25-E2950B19AE71}"/>
    <dgm:cxn modelId="{A3A69F42-F4D8-4F21-9B05-5575EB055EBB}" type="presOf" srcId="{44C8F84E-D90B-4B2E-9F6C-B8D720175F49}" destId="{87918C6C-994A-4EAC-BA45-5784D3854624}" srcOrd="0" destOrd="0" presId="urn:microsoft.com/office/officeart/2005/8/layout/hierarchy1"/>
    <dgm:cxn modelId="{A99A1F45-520E-4C4D-B3D6-EA1A8A4C09F5}" srcId="{AACC012E-9ECC-4B60-9097-76D191D33EA6}" destId="{85786B85-05F6-4BF0-91DD-DD8C834B32A1}" srcOrd="0" destOrd="0" parTransId="{E3659393-666A-4F8D-A030-52A7C6866F2F}" sibTransId="{EB7B3FD7-420C-4606-A9E8-53B819307E40}"/>
    <dgm:cxn modelId="{E950406F-459E-42EB-9B1C-C70D6EB0992C}" type="presOf" srcId="{65C34704-D6C6-4334-A832-DA3E67272C74}" destId="{C46D1192-CAFC-448E-A5B1-4644633D0D57}" srcOrd="0" destOrd="0" presId="urn:microsoft.com/office/officeart/2005/8/layout/hierarchy1"/>
    <dgm:cxn modelId="{7E9E5553-31AF-49E0-831C-182B2AA8E21C}" srcId="{AACC012E-9ECC-4B60-9097-76D191D33EA6}" destId="{44C8F84E-D90B-4B2E-9F6C-B8D720175F49}" srcOrd="2" destOrd="0" parTransId="{86C48591-C8EF-4EED-8DD7-D9A2DB8766CF}" sibTransId="{2B624472-E50A-4297-BE58-4E9322750502}"/>
    <dgm:cxn modelId="{0B8AD079-E0D6-4EF5-AA44-E356AC673170}" type="presOf" srcId="{3ECA919A-6B17-4AC7-9433-A0798E01EB14}" destId="{2B5EC90C-055C-454E-93ED-964419088EDB}" srcOrd="0" destOrd="0" presId="urn:microsoft.com/office/officeart/2005/8/layout/hierarchy1"/>
    <dgm:cxn modelId="{5C1AED82-B8AC-4EC5-A66A-7D322F15F892}" type="presOf" srcId="{865161BF-47B0-4671-B890-4155E13C9BF7}" destId="{E0151FB5-7E86-4160-B73F-712988E80A35}" srcOrd="0" destOrd="0" presId="urn:microsoft.com/office/officeart/2005/8/layout/hierarchy1"/>
    <dgm:cxn modelId="{35AA3F97-D19C-4179-BA75-691339F69A26}" srcId="{AACC012E-9ECC-4B60-9097-76D191D33EA6}" destId="{3ECA919A-6B17-4AC7-9433-A0798E01EB14}" srcOrd="1" destOrd="0" parTransId="{FDC93008-1CF8-4DAA-A20D-AF180897D4A8}" sibTransId="{D8C61749-985C-43BF-B010-9033F14EFCED}"/>
    <dgm:cxn modelId="{00FEDC97-0E8B-49D1-A406-F595915A2F67}" type="presOf" srcId="{85786B85-05F6-4BF0-91DD-DD8C834B32A1}" destId="{0AF99CE2-171C-4946-A976-8478EF9D8459}" srcOrd="0" destOrd="0" presId="urn:microsoft.com/office/officeart/2005/8/layout/hierarchy1"/>
    <dgm:cxn modelId="{D9D2B3A0-AEA5-4C2D-85FD-B249E040F3D3}" type="presOf" srcId="{744856B9-57D8-4A0A-84AE-E462179FB4CE}" destId="{1C01E55C-1CED-4F80-A9D7-A9A4B002F95C}" srcOrd="0" destOrd="0" presId="urn:microsoft.com/office/officeart/2005/8/layout/hierarchy1"/>
    <dgm:cxn modelId="{477010D5-F513-48C8-A7AC-0309EDE2A0BB}" srcId="{AACC012E-9ECC-4B60-9097-76D191D33EA6}" destId="{865161BF-47B0-4671-B890-4155E13C9BF7}" srcOrd="5" destOrd="0" parTransId="{99D0DA09-38DC-4A6E-9DA5-6523D4A86C34}" sibTransId="{2E943AB6-554E-4931-AAD0-AF217E6E9C78}"/>
    <dgm:cxn modelId="{FFF7C4D7-09C4-4429-A888-0DD9608136DA}" srcId="{AACC012E-9ECC-4B60-9097-76D191D33EA6}" destId="{65C34704-D6C6-4334-A832-DA3E67272C74}" srcOrd="3" destOrd="0" parTransId="{7915B310-FAF4-46EA-9882-1CB01CD5FC0A}" sibTransId="{05E361B7-97E8-4216-B0E9-C396075CE5BE}"/>
    <dgm:cxn modelId="{D9C316F8-76C5-491A-95EF-E74FD31DF5BC}" type="presOf" srcId="{AACC012E-9ECC-4B60-9097-76D191D33EA6}" destId="{FEBE35A6-95F6-4E78-8998-A1742BDFE32C}" srcOrd="0" destOrd="0" presId="urn:microsoft.com/office/officeart/2005/8/layout/hierarchy1"/>
    <dgm:cxn modelId="{E4AFB339-C54F-40D6-BEF7-47C54B47E0F8}" type="presParOf" srcId="{FEBE35A6-95F6-4E78-8998-A1742BDFE32C}" destId="{8B669548-214E-4D13-B1BB-E7533F4559AF}" srcOrd="0" destOrd="0" presId="urn:microsoft.com/office/officeart/2005/8/layout/hierarchy1"/>
    <dgm:cxn modelId="{DB2D4D3F-DD25-4CFE-8888-DE8C716BA9C1}" type="presParOf" srcId="{8B669548-214E-4D13-B1BB-E7533F4559AF}" destId="{C8969817-2C9D-49FE-8D1B-089E560763D4}" srcOrd="0" destOrd="0" presId="urn:microsoft.com/office/officeart/2005/8/layout/hierarchy1"/>
    <dgm:cxn modelId="{1BE2FFD0-594A-455D-B59D-0C115AA21DE2}" type="presParOf" srcId="{C8969817-2C9D-49FE-8D1B-089E560763D4}" destId="{C07242C0-0936-4B32-B6F2-D0AEF9B24260}" srcOrd="0" destOrd="0" presId="urn:microsoft.com/office/officeart/2005/8/layout/hierarchy1"/>
    <dgm:cxn modelId="{589F4E06-F3DB-439C-9111-AA017D3578F6}" type="presParOf" srcId="{C8969817-2C9D-49FE-8D1B-089E560763D4}" destId="{0AF99CE2-171C-4946-A976-8478EF9D8459}" srcOrd="1" destOrd="0" presId="urn:microsoft.com/office/officeart/2005/8/layout/hierarchy1"/>
    <dgm:cxn modelId="{9AC3F5DE-5040-437C-B868-D9CFD73984A5}" type="presParOf" srcId="{8B669548-214E-4D13-B1BB-E7533F4559AF}" destId="{9D871211-1D90-4C34-8C2C-01B856C16C1B}" srcOrd="1" destOrd="0" presId="urn:microsoft.com/office/officeart/2005/8/layout/hierarchy1"/>
    <dgm:cxn modelId="{E72425CC-144D-4479-960B-D128A439B4AD}" type="presParOf" srcId="{FEBE35A6-95F6-4E78-8998-A1742BDFE32C}" destId="{88818BE6-DF70-4153-97CC-BEFA911D632C}" srcOrd="1" destOrd="0" presId="urn:microsoft.com/office/officeart/2005/8/layout/hierarchy1"/>
    <dgm:cxn modelId="{25C29875-FB50-4248-B2C1-771815EF1BD5}" type="presParOf" srcId="{88818BE6-DF70-4153-97CC-BEFA911D632C}" destId="{303B2AF1-AC79-4E9E-A621-9308AF992689}" srcOrd="0" destOrd="0" presId="urn:microsoft.com/office/officeart/2005/8/layout/hierarchy1"/>
    <dgm:cxn modelId="{658A0C16-BDD5-4301-8D71-057906038887}" type="presParOf" srcId="{303B2AF1-AC79-4E9E-A621-9308AF992689}" destId="{CF0722DD-D8D7-4CA6-8467-DFFE44A254C7}" srcOrd="0" destOrd="0" presId="urn:microsoft.com/office/officeart/2005/8/layout/hierarchy1"/>
    <dgm:cxn modelId="{9419EBFF-B4AB-4194-BC7D-BB0EFB21316E}" type="presParOf" srcId="{303B2AF1-AC79-4E9E-A621-9308AF992689}" destId="{2B5EC90C-055C-454E-93ED-964419088EDB}" srcOrd="1" destOrd="0" presId="urn:microsoft.com/office/officeart/2005/8/layout/hierarchy1"/>
    <dgm:cxn modelId="{7AEDE296-0AE8-48C3-A607-2E18C19FEC54}" type="presParOf" srcId="{88818BE6-DF70-4153-97CC-BEFA911D632C}" destId="{C83855D8-0B0E-4BCF-AFB0-3ED8A837EB75}" srcOrd="1" destOrd="0" presId="urn:microsoft.com/office/officeart/2005/8/layout/hierarchy1"/>
    <dgm:cxn modelId="{BB2A618A-00F6-44D8-9C45-3D11581959EC}" type="presParOf" srcId="{FEBE35A6-95F6-4E78-8998-A1742BDFE32C}" destId="{F8D68EB3-CBCE-48F7-9FFE-7E0DD005E781}" srcOrd="2" destOrd="0" presId="urn:microsoft.com/office/officeart/2005/8/layout/hierarchy1"/>
    <dgm:cxn modelId="{70CCAB4D-B44B-4696-99A6-76CD119858CD}" type="presParOf" srcId="{F8D68EB3-CBCE-48F7-9FFE-7E0DD005E781}" destId="{F4BEB6B7-43C6-4F37-9AB1-6B41634F90D1}" srcOrd="0" destOrd="0" presId="urn:microsoft.com/office/officeart/2005/8/layout/hierarchy1"/>
    <dgm:cxn modelId="{BAD4B0E8-0085-4CCA-BE23-89B3A1256CA3}" type="presParOf" srcId="{F4BEB6B7-43C6-4F37-9AB1-6B41634F90D1}" destId="{ADEDD6C8-7765-4874-BAA1-C16A184BAEC4}" srcOrd="0" destOrd="0" presId="urn:microsoft.com/office/officeart/2005/8/layout/hierarchy1"/>
    <dgm:cxn modelId="{956448B4-DACE-4E7E-9648-1B58C12F5C23}" type="presParOf" srcId="{F4BEB6B7-43C6-4F37-9AB1-6B41634F90D1}" destId="{87918C6C-994A-4EAC-BA45-5784D3854624}" srcOrd="1" destOrd="0" presId="urn:microsoft.com/office/officeart/2005/8/layout/hierarchy1"/>
    <dgm:cxn modelId="{279361E4-4474-498A-8402-08BEACA62F57}" type="presParOf" srcId="{F8D68EB3-CBCE-48F7-9FFE-7E0DD005E781}" destId="{EA40E4E5-1681-401F-82B7-842C2F96FE17}" srcOrd="1" destOrd="0" presId="urn:microsoft.com/office/officeart/2005/8/layout/hierarchy1"/>
    <dgm:cxn modelId="{DAC6829E-BA8B-43B6-86E6-1789656E0C0D}" type="presParOf" srcId="{FEBE35A6-95F6-4E78-8998-A1742BDFE32C}" destId="{FAD23882-63DD-4A4D-BC90-BC0205606E14}" srcOrd="3" destOrd="0" presId="urn:microsoft.com/office/officeart/2005/8/layout/hierarchy1"/>
    <dgm:cxn modelId="{614839E8-FD55-45DE-AC47-CD669E053F7B}" type="presParOf" srcId="{FAD23882-63DD-4A4D-BC90-BC0205606E14}" destId="{A6CA3096-DC19-4A80-80EB-76696136A75B}" srcOrd="0" destOrd="0" presId="urn:microsoft.com/office/officeart/2005/8/layout/hierarchy1"/>
    <dgm:cxn modelId="{D814EA3D-C424-4294-9C16-E71A18D2EE34}" type="presParOf" srcId="{A6CA3096-DC19-4A80-80EB-76696136A75B}" destId="{CB92FB1C-9AA8-4379-A484-BCB1D70D8408}" srcOrd="0" destOrd="0" presId="urn:microsoft.com/office/officeart/2005/8/layout/hierarchy1"/>
    <dgm:cxn modelId="{4636879E-E77C-42AD-8C9D-4EDCBB8DA68E}" type="presParOf" srcId="{A6CA3096-DC19-4A80-80EB-76696136A75B}" destId="{C46D1192-CAFC-448E-A5B1-4644633D0D57}" srcOrd="1" destOrd="0" presId="urn:microsoft.com/office/officeart/2005/8/layout/hierarchy1"/>
    <dgm:cxn modelId="{672781FE-EB99-4AF3-A5DD-0FDC3836C7AA}" type="presParOf" srcId="{FAD23882-63DD-4A4D-BC90-BC0205606E14}" destId="{6867C5C8-4D82-403B-9D25-1E08C073CC6B}" srcOrd="1" destOrd="0" presId="urn:microsoft.com/office/officeart/2005/8/layout/hierarchy1"/>
    <dgm:cxn modelId="{2AD81E17-EADF-402C-A01E-1D5B2BB80957}" type="presParOf" srcId="{FEBE35A6-95F6-4E78-8998-A1742BDFE32C}" destId="{749ED500-3A72-44D8-8043-BF0BF48B9D53}" srcOrd="4" destOrd="0" presId="urn:microsoft.com/office/officeart/2005/8/layout/hierarchy1"/>
    <dgm:cxn modelId="{06CC24A1-E041-4F7D-A156-1B4779FCCCD6}" type="presParOf" srcId="{749ED500-3A72-44D8-8043-BF0BF48B9D53}" destId="{225FD9D1-74D8-4189-90AB-97E173AA75A5}" srcOrd="0" destOrd="0" presId="urn:microsoft.com/office/officeart/2005/8/layout/hierarchy1"/>
    <dgm:cxn modelId="{6ACF667B-339B-437F-8CDA-F968B19612F8}" type="presParOf" srcId="{225FD9D1-74D8-4189-90AB-97E173AA75A5}" destId="{7EA00410-3D53-4A50-9C90-BE9AA336DF30}" srcOrd="0" destOrd="0" presId="urn:microsoft.com/office/officeart/2005/8/layout/hierarchy1"/>
    <dgm:cxn modelId="{0BA22AB4-9296-4CCB-97B2-257755AD1324}" type="presParOf" srcId="{225FD9D1-74D8-4189-90AB-97E173AA75A5}" destId="{1C01E55C-1CED-4F80-A9D7-A9A4B002F95C}" srcOrd="1" destOrd="0" presId="urn:microsoft.com/office/officeart/2005/8/layout/hierarchy1"/>
    <dgm:cxn modelId="{CAC750AE-6965-4CF5-A6B3-D134FA2533F1}" type="presParOf" srcId="{749ED500-3A72-44D8-8043-BF0BF48B9D53}" destId="{0ACE3C40-D1FE-4F73-A7FB-ED13D28318AE}" srcOrd="1" destOrd="0" presId="urn:microsoft.com/office/officeart/2005/8/layout/hierarchy1"/>
    <dgm:cxn modelId="{F11E5E80-5FA3-4813-BEAA-2F94CDE56C95}" type="presParOf" srcId="{FEBE35A6-95F6-4E78-8998-A1742BDFE32C}" destId="{3EEF9FBC-E01E-4B65-80F0-B38D2CECB870}" srcOrd="5" destOrd="0" presId="urn:microsoft.com/office/officeart/2005/8/layout/hierarchy1"/>
    <dgm:cxn modelId="{C4604E0A-FE53-4353-9586-5BC2165E877D}" type="presParOf" srcId="{3EEF9FBC-E01E-4B65-80F0-B38D2CECB870}" destId="{5E59CE97-DBAB-418F-AD94-A761A12A75EE}" srcOrd="0" destOrd="0" presId="urn:microsoft.com/office/officeart/2005/8/layout/hierarchy1"/>
    <dgm:cxn modelId="{26231FF1-E9AE-402D-95C8-ADAD176542CE}" type="presParOf" srcId="{5E59CE97-DBAB-418F-AD94-A761A12A75EE}" destId="{739EA5DE-5903-475B-9737-FE570183DF85}" srcOrd="0" destOrd="0" presId="urn:microsoft.com/office/officeart/2005/8/layout/hierarchy1"/>
    <dgm:cxn modelId="{E4A7DFE1-6C11-4FC3-856C-1E437648129A}" type="presParOf" srcId="{5E59CE97-DBAB-418F-AD94-A761A12A75EE}" destId="{E0151FB5-7E86-4160-B73F-712988E80A35}" srcOrd="1" destOrd="0" presId="urn:microsoft.com/office/officeart/2005/8/layout/hierarchy1"/>
    <dgm:cxn modelId="{B16A379E-60BA-4F7D-815B-49A2977BA5E4}" type="presParOf" srcId="{3EEF9FBC-E01E-4B65-80F0-B38D2CECB870}" destId="{CDC64B93-502B-4723-AE65-D834E596BD2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F3FC4F-96D2-4947-9971-ACACAC7D1CD2}">
      <dsp:nvSpPr>
        <dsp:cNvPr id="0" name=""/>
        <dsp:cNvSpPr/>
      </dsp:nvSpPr>
      <dsp:spPr>
        <a:xfrm>
          <a:off x="0" y="151039"/>
          <a:ext cx="6628804" cy="88481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 Time machine for your code</a:t>
          </a:r>
          <a:endParaRPr lang="en-US" sz="2200" kern="1200"/>
        </a:p>
      </dsp:txBody>
      <dsp:txXfrm>
        <a:off x="43193" y="194232"/>
        <a:ext cx="6542418" cy="798426"/>
      </dsp:txXfrm>
    </dsp:sp>
    <dsp:sp modelId="{9CB3FF5D-8421-4E25-8022-28E8A471A8C8}">
      <dsp:nvSpPr>
        <dsp:cNvPr id="0" name=""/>
        <dsp:cNvSpPr/>
      </dsp:nvSpPr>
      <dsp:spPr>
        <a:xfrm>
          <a:off x="0" y="1099211"/>
          <a:ext cx="6628804" cy="884812"/>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 Work on without affecting the main codebase</a:t>
          </a:r>
          <a:endParaRPr lang="en-US" sz="2200" kern="1200"/>
        </a:p>
      </dsp:txBody>
      <dsp:txXfrm>
        <a:off x="43193" y="1142404"/>
        <a:ext cx="6542418" cy="798426"/>
      </dsp:txXfrm>
    </dsp:sp>
    <dsp:sp modelId="{E18867AF-50DF-4B9E-A1C1-7A88CC1348CD}">
      <dsp:nvSpPr>
        <dsp:cNvPr id="0" name=""/>
        <dsp:cNvSpPr/>
      </dsp:nvSpPr>
      <dsp:spPr>
        <a:xfrm>
          <a:off x="0" y="2047384"/>
          <a:ext cx="6628804" cy="884812"/>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 Experiment with new ideas and test them out without risking the stability of the main code.</a:t>
          </a:r>
          <a:endParaRPr lang="en-US" sz="2200" kern="1200"/>
        </a:p>
      </dsp:txBody>
      <dsp:txXfrm>
        <a:off x="43193" y="2090577"/>
        <a:ext cx="6542418" cy="798426"/>
      </dsp:txXfrm>
    </dsp:sp>
    <dsp:sp modelId="{BAFE68D0-B023-4B2D-9312-86D5F18F095C}">
      <dsp:nvSpPr>
        <dsp:cNvPr id="0" name=""/>
        <dsp:cNvSpPr/>
      </dsp:nvSpPr>
      <dsp:spPr>
        <a:xfrm>
          <a:off x="0" y="2995556"/>
          <a:ext cx="6628804" cy="884812"/>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 Avoid deploying untested features or breaking something that was working fine</a:t>
          </a:r>
          <a:endParaRPr lang="en-US" sz="2200" kern="1200"/>
        </a:p>
      </dsp:txBody>
      <dsp:txXfrm>
        <a:off x="43193" y="3038749"/>
        <a:ext cx="6542418" cy="798426"/>
      </dsp:txXfrm>
    </dsp:sp>
    <dsp:sp modelId="{DAB4742D-B589-4CB2-90C6-306B115D0F2D}">
      <dsp:nvSpPr>
        <dsp:cNvPr id="0" name=""/>
        <dsp:cNvSpPr/>
      </dsp:nvSpPr>
      <dsp:spPr>
        <a:xfrm>
          <a:off x="0" y="3943729"/>
          <a:ext cx="6628804" cy="88481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 Avoid any unnecessary headaches</a:t>
          </a:r>
          <a:endParaRPr lang="en-US" sz="2200" kern="1200"/>
        </a:p>
      </dsp:txBody>
      <dsp:txXfrm>
        <a:off x="43193" y="3986922"/>
        <a:ext cx="6542418" cy="7984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D451CC-ECC9-4A8A-9A45-CCEA59D8A154}">
      <dsp:nvSpPr>
        <dsp:cNvPr id="0" name=""/>
        <dsp:cNvSpPr/>
      </dsp:nvSpPr>
      <dsp:spPr>
        <a:xfrm>
          <a:off x="333420" y="1035295"/>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9C984-0D78-4D0F-916D-3FD09352FFA1}">
      <dsp:nvSpPr>
        <dsp:cNvPr id="0" name=""/>
        <dsp:cNvSpPr/>
      </dsp:nvSpPr>
      <dsp:spPr>
        <a:xfrm>
          <a:off x="552567" y="1254442"/>
          <a:ext cx="590009" cy="590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1C0815-6FE0-4E99-8E06-056014612FDC}">
      <dsp:nvSpPr>
        <dsp:cNvPr id="0" name=""/>
        <dsp:cNvSpPr/>
      </dsp:nvSpPr>
      <dsp:spPr>
        <a:xfrm>
          <a:off x="4701"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Use branches</a:t>
          </a:r>
          <a:endParaRPr lang="en-US" sz="1600" kern="1200"/>
        </a:p>
      </dsp:txBody>
      <dsp:txXfrm>
        <a:off x="4701" y="2383889"/>
        <a:ext cx="1685742" cy="674296"/>
      </dsp:txXfrm>
    </dsp:sp>
    <dsp:sp modelId="{35EA80A0-EE6D-4E9A-A570-6D41CBD3B82E}">
      <dsp:nvSpPr>
        <dsp:cNvPr id="0" name=""/>
        <dsp:cNvSpPr/>
      </dsp:nvSpPr>
      <dsp:spPr>
        <a:xfrm>
          <a:off x="2314168" y="1035295"/>
          <a:ext cx="1028302" cy="10283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6201E-2C05-4942-8F98-A16962EF1920}">
      <dsp:nvSpPr>
        <dsp:cNvPr id="0" name=""/>
        <dsp:cNvSpPr/>
      </dsp:nvSpPr>
      <dsp:spPr>
        <a:xfrm>
          <a:off x="2533314" y="1254442"/>
          <a:ext cx="590009" cy="590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905231-60A8-4A4F-A47C-F3277668932D}">
      <dsp:nvSpPr>
        <dsp:cNvPr id="0" name=""/>
        <dsp:cNvSpPr/>
      </dsp:nvSpPr>
      <dsp:spPr>
        <a:xfrm>
          <a:off x="1985448"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Use descriptive commit messages</a:t>
          </a:r>
          <a:endParaRPr lang="en-US" sz="1600" kern="1200"/>
        </a:p>
      </dsp:txBody>
      <dsp:txXfrm>
        <a:off x="1985448" y="2383889"/>
        <a:ext cx="1685742" cy="674296"/>
      </dsp:txXfrm>
    </dsp:sp>
    <dsp:sp modelId="{5E317598-5B21-426A-8497-49DC4D20FE7B}">
      <dsp:nvSpPr>
        <dsp:cNvPr id="0" name=""/>
        <dsp:cNvSpPr/>
      </dsp:nvSpPr>
      <dsp:spPr>
        <a:xfrm>
          <a:off x="4294915" y="1035295"/>
          <a:ext cx="1028302" cy="10283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23FE3-9BA8-4803-93B1-2C803A9C7453}">
      <dsp:nvSpPr>
        <dsp:cNvPr id="0" name=""/>
        <dsp:cNvSpPr/>
      </dsp:nvSpPr>
      <dsp:spPr>
        <a:xfrm>
          <a:off x="4514061" y="1254442"/>
          <a:ext cx="590009" cy="590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827092-5896-4371-BC55-1B3F39D35609}">
      <dsp:nvSpPr>
        <dsp:cNvPr id="0" name=""/>
        <dsp:cNvSpPr/>
      </dsp:nvSpPr>
      <dsp:spPr>
        <a:xfrm>
          <a:off x="3966195"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Use pull requests</a:t>
          </a:r>
          <a:endParaRPr lang="en-US" sz="1600" kern="1200"/>
        </a:p>
      </dsp:txBody>
      <dsp:txXfrm>
        <a:off x="3966195" y="2383889"/>
        <a:ext cx="1685742" cy="674296"/>
      </dsp:txXfrm>
    </dsp:sp>
    <dsp:sp modelId="{FDE2FF6B-1CFC-4046-9514-28BE4318B710}">
      <dsp:nvSpPr>
        <dsp:cNvPr id="0" name=""/>
        <dsp:cNvSpPr/>
      </dsp:nvSpPr>
      <dsp:spPr>
        <a:xfrm>
          <a:off x="6275662" y="1035295"/>
          <a:ext cx="1028302" cy="10283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038CF1-243A-476E-B7DE-EB5E1ED33F7A}">
      <dsp:nvSpPr>
        <dsp:cNvPr id="0" name=""/>
        <dsp:cNvSpPr/>
      </dsp:nvSpPr>
      <dsp:spPr>
        <a:xfrm>
          <a:off x="6494808" y="1254442"/>
          <a:ext cx="590009" cy="590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22A717-2E2F-4F1A-B112-3CF044D963ED}">
      <dsp:nvSpPr>
        <dsp:cNvPr id="0" name=""/>
        <dsp:cNvSpPr/>
      </dsp:nvSpPr>
      <dsp:spPr>
        <a:xfrm>
          <a:off x="5946942"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Use tags</a:t>
          </a:r>
          <a:endParaRPr lang="en-US" sz="1600" kern="1200"/>
        </a:p>
      </dsp:txBody>
      <dsp:txXfrm>
        <a:off x="5946942" y="2383889"/>
        <a:ext cx="1685742" cy="674296"/>
      </dsp:txXfrm>
    </dsp:sp>
    <dsp:sp modelId="{0F8C5E79-9A67-49F3-B04A-835CD1A65851}">
      <dsp:nvSpPr>
        <dsp:cNvPr id="0" name=""/>
        <dsp:cNvSpPr/>
      </dsp:nvSpPr>
      <dsp:spPr>
        <a:xfrm>
          <a:off x="8256409" y="1035295"/>
          <a:ext cx="1028302" cy="10283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65825-2902-42C1-B3C6-7E3A59A689FB}">
      <dsp:nvSpPr>
        <dsp:cNvPr id="0" name=""/>
        <dsp:cNvSpPr/>
      </dsp:nvSpPr>
      <dsp:spPr>
        <a:xfrm>
          <a:off x="8475555" y="1254442"/>
          <a:ext cx="590009" cy="590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CAE0E1-029C-47B8-A1EE-936857EE5D74}">
      <dsp:nvSpPr>
        <dsp:cNvPr id="0" name=""/>
        <dsp:cNvSpPr/>
      </dsp:nvSpPr>
      <dsp:spPr>
        <a:xfrm>
          <a:off x="7927689"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Avoid committing secrets</a:t>
          </a:r>
          <a:endParaRPr lang="en-US" sz="1600" kern="1200"/>
        </a:p>
      </dsp:txBody>
      <dsp:txXfrm>
        <a:off x="7927689" y="2383889"/>
        <a:ext cx="1685742" cy="674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402CD-2B1A-42A7-B1D0-6C12903D1BBB}">
      <dsp:nvSpPr>
        <dsp:cNvPr id="0" name=""/>
        <dsp:cNvSpPr/>
      </dsp:nvSpPr>
      <dsp:spPr>
        <a:xfrm>
          <a:off x="0" y="0"/>
          <a:ext cx="3789844" cy="6731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 Not keeping your repository up to date</a:t>
          </a:r>
          <a:endParaRPr lang="en-US" sz="1700" kern="1200"/>
        </a:p>
      </dsp:txBody>
      <dsp:txXfrm>
        <a:off x="19716" y="19716"/>
        <a:ext cx="2984709" cy="633713"/>
      </dsp:txXfrm>
    </dsp:sp>
    <dsp:sp modelId="{2556D9D1-D107-4924-9566-AB5120362781}">
      <dsp:nvSpPr>
        <dsp:cNvPr id="0" name=""/>
        <dsp:cNvSpPr/>
      </dsp:nvSpPr>
      <dsp:spPr>
        <a:xfrm>
          <a:off x="283007" y="766638"/>
          <a:ext cx="3789844" cy="6731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 Not using branches</a:t>
          </a:r>
          <a:endParaRPr lang="en-US" sz="1700" kern="1200"/>
        </a:p>
      </dsp:txBody>
      <dsp:txXfrm>
        <a:off x="302723" y="786354"/>
        <a:ext cx="3029859" cy="633713"/>
      </dsp:txXfrm>
    </dsp:sp>
    <dsp:sp modelId="{31CAAD94-B84E-4BD3-8D48-B636287F2A97}">
      <dsp:nvSpPr>
        <dsp:cNvPr id="0" name=""/>
        <dsp:cNvSpPr/>
      </dsp:nvSpPr>
      <dsp:spPr>
        <a:xfrm>
          <a:off x="566015" y="1533276"/>
          <a:ext cx="3789844" cy="6731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 Not using commit messages properly</a:t>
          </a:r>
          <a:endParaRPr lang="en-US" sz="1700" kern="1200"/>
        </a:p>
      </dsp:txBody>
      <dsp:txXfrm>
        <a:off x="585731" y="1552992"/>
        <a:ext cx="3029859" cy="633713"/>
      </dsp:txXfrm>
    </dsp:sp>
    <dsp:sp modelId="{4081C34A-42E2-4D83-9C09-F5DF0F117353}">
      <dsp:nvSpPr>
        <dsp:cNvPr id="0" name=""/>
        <dsp:cNvSpPr/>
      </dsp:nvSpPr>
      <dsp:spPr>
        <a:xfrm>
          <a:off x="849023" y="2299914"/>
          <a:ext cx="3789844" cy="6731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 Not using version tags</a:t>
          </a:r>
          <a:endParaRPr lang="en-US" sz="1700" kern="1200"/>
        </a:p>
      </dsp:txBody>
      <dsp:txXfrm>
        <a:off x="868739" y="2319630"/>
        <a:ext cx="3029859" cy="633713"/>
      </dsp:txXfrm>
    </dsp:sp>
    <dsp:sp modelId="{63CC44C3-043D-4D7D-AC3B-7F88CE779E7F}">
      <dsp:nvSpPr>
        <dsp:cNvPr id="0" name=""/>
        <dsp:cNvSpPr/>
      </dsp:nvSpPr>
      <dsp:spPr>
        <a:xfrm>
          <a:off x="1132031" y="3066552"/>
          <a:ext cx="3789844" cy="67314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 Not using code review</a:t>
          </a:r>
          <a:endParaRPr lang="en-US" sz="1700" kern="1200"/>
        </a:p>
      </dsp:txBody>
      <dsp:txXfrm>
        <a:off x="1151747" y="3086268"/>
        <a:ext cx="3029859" cy="633713"/>
      </dsp:txXfrm>
    </dsp:sp>
    <dsp:sp modelId="{D1C579F6-5D97-404C-85AD-0ADD06C988E5}">
      <dsp:nvSpPr>
        <dsp:cNvPr id="0" name=""/>
        <dsp:cNvSpPr/>
      </dsp:nvSpPr>
      <dsp:spPr>
        <a:xfrm>
          <a:off x="3352299" y="491770"/>
          <a:ext cx="437544" cy="437544"/>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450746" y="491770"/>
        <a:ext cx="240650" cy="329252"/>
      </dsp:txXfrm>
    </dsp:sp>
    <dsp:sp modelId="{0006C704-1033-4A28-9417-30F5DEEBDD20}">
      <dsp:nvSpPr>
        <dsp:cNvPr id="0" name=""/>
        <dsp:cNvSpPr/>
      </dsp:nvSpPr>
      <dsp:spPr>
        <a:xfrm>
          <a:off x="3635307" y="1258408"/>
          <a:ext cx="437544" cy="437544"/>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733754" y="1258408"/>
        <a:ext cx="240650" cy="329252"/>
      </dsp:txXfrm>
    </dsp:sp>
    <dsp:sp modelId="{6CC688D6-20F9-4BFA-9CFD-8BE8F810CB48}">
      <dsp:nvSpPr>
        <dsp:cNvPr id="0" name=""/>
        <dsp:cNvSpPr/>
      </dsp:nvSpPr>
      <dsp:spPr>
        <a:xfrm>
          <a:off x="3918315" y="2013827"/>
          <a:ext cx="437544" cy="437544"/>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016762" y="2013827"/>
        <a:ext cx="240650" cy="329252"/>
      </dsp:txXfrm>
    </dsp:sp>
    <dsp:sp modelId="{B81CBBB2-FC03-4EC8-BCAA-9FB57D87863F}">
      <dsp:nvSpPr>
        <dsp:cNvPr id="0" name=""/>
        <dsp:cNvSpPr/>
      </dsp:nvSpPr>
      <dsp:spPr>
        <a:xfrm>
          <a:off x="4201323" y="2787944"/>
          <a:ext cx="437544" cy="437544"/>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299770" y="2787944"/>
        <a:ext cx="240650" cy="329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242C0-0936-4B32-B6F2-D0AEF9B24260}">
      <dsp:nvSpPr>
        <dsp:cNvPr id="0" name=""/>
        <dsp:cNvSpPr/>
      </dsp:nvSpPr>
      <dsp:spPr>
        <a:xfrm>
          <a:off x="1049" y="1499749"/>
          <a:ext cx="1190017" cy="7556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F99CE2-171C-4946-A976-8478EF9D8459}">
      <dsp:nvSpPr>
        <dsp:cNvPr id="0" name=""/>
        <dsp:cNvSpPr/>
      </dsp:nvSpPr>
      <dsp:spPr>
        <a:xfrm>
          <a:off x="133273" y="1625362"/>
          <a:ext cx="1190017" cy="7556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 Branch protection</a:t>
          </a:r>
          <a:endParaRPr lang="en-US" sz="1500" kern="1200"/>
        </a:p>
      </dsp:txBody>
      <dsp:txXfrm>
        <a:off x="155406" y="1647495"/>
        <a:ext cx="1145751" cy="711394"/>
      </dsp:txXfrm>
    </dsp:sp>
    <dsp:sp modelId="{CF0722DD-D8D7-4CA6-8467-DFFE44A254C7}">
      <dsp:nvSpPr>
        <dsp:cNvPr id="0" name=""/>
        <dsp:cNvSpPr/>
      </dsp:nvSpPr>
      <dsp:spPr>
        <a:xfrm>
          <a:off x="1455514" y="1499749"/>
          <a:ext cx="1190017" cy="7556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5EC90C-055C-454E-93ED-964419088EDB}">
      <dsp:nvSpPr>
        <dsp:cNvPr id="0" name=""/>
        <dsp:cNvSpPr/>
      </dsp:nvSpPr>
      <dsp:spPr>
        <a:xfrm>
          <a:off x="1587739" y="1625362"/>
          <a:ext cx="1190017" cy="7556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 Git LFS</a:t>
          </a:r>
          <a:endParaRPr lang="en-US" sz="1500" kern="1200"/>
        </a:p>
      </dsp:txBody>
      <dsp:txXfrm>
        <a:off x="1609872" y="1647495"/>
        <a:ext cx="1145751" cy="711394"/>
      </dsp:txXfrm>
    </dsp:sp>
    <dsp:sp modelId="{ADEDD6C8-7765-4874-BAA1-C16A184BAEC4}">
      <dsp:nvSpPr>
        <dsp:cNvPr id="0" name=""/>
        <dsp:cNvSpPr/>
      </dsp:nvSpPr>
      <dsp:spPr>
        <a:xfrm>
          <a:off x="2909980" y="1499749"/>
          <a:ext cx="1190017" cy="7556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918C6C-994A-4EAC-BA45-5784D3854624}">
      <dsp:nvSpPr>
        <dsp:cNvPr id="0" name=""/>
        <dsp:cNvSpPr/>
      </dsp:nvSpPr>
      <dsp:spPr>
        <a:xfrm>
          <a:off x="3042204" y="1625362"/>
          <a:ext cx="1190017" cy="7556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 GitHub Desktop</a:t>
          </a:r>
          <a:endParaRPr lang="en-US" sz="1500" kern="1200"/>
        </a:p>
      </dsp:txBody>
      <dsp:txXfrm>
        <a:off x="3064337" y="1647495"/>
        <a:ext cx="1145751" cy="711394"/>
      </dsp:txXfrm>
    </dsp:sp>
    <dsp:sp modelId="{CB92FB1C-9AA8-4379-A484-BCB1D70D8408}">
      <dsp:nvSpPr>
        <dsp:cNvPr id="0" name=""/>
        <dsp:cNvSpPr/>
      </dsp:nvSpPr>
      <dsp:spPr>
        <a:xfrm>
          <a:off x="4364446" y="1499749"/>
          <a:ext cx="1190017" cy="7556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D1192-CAFC-448E-A5B1-4644633D0D57}">
      <dsp:nvSpPr>
        <dsp:cNvPr id="0" name=""/>
        <dsp:cNvSpPr/>
      </dsp:nvSpPr>
      <dsp:spPr>
        <a:xfrm>
          <a:off x="4496670" y="1625362"/>
          <a:ext cx="1190017" cy="7556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 SourceTree</a:t>
          </a:r>
          <a:endParaRPr lang="en-US" sz="1500" kern="1200"/>
        </a:p>
      </dsp:txBody>
      <dsp:txXfrm>
        <a:off x="4518803" y="1647495"/>
        <a:ext cx="1145751" cy="711394"/>
      </dsp:txXfrm>
    </dsp:sp>
    <dsp:sp modelId="{7EA00410-3D53-4A50-9C90-BE9AA336DF30}">
      <dsp:nvSpPr>
        <dsp:cNvPr id="0" name=""/>
        <dsp:cNvSpPr/>
      </dsp:nvSpPr>
      <dsp:spPr>
        <a:xfrm>
          <a:off x="5818911" y="1499749"/>
          <a:ext cx="1190017" cy="7556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01E55C-1CED-4F80-A9D7-A9A4B002F95C}">
      <dsp:nvSpPr>
        <dsp:cNvPr id="0" name=""/>
        <dsp:cNvSpPr/>
      </dsp:nvSpPr>
      <dsp:spPr>
        <a:xfrm>
          <a:off x="5951135" y="1625362"/>
          <a:ext cx="1190017" cy="7556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 Git submodules</a:t>
          </a:r>
          <a:endParaRPr lang="en-US" sz="1500" kern="1200"/>
        </a:p>
      </dsp:txBody>
      <dsp:txXfrm>
        <a:off x="5973268" y="1647495"/>
        <a:ext cx="1145751" cy="711394"/>
      </dsp:txXfrm>
    </dsp:sp>
    <dsp:sp modelId="{739EA5DE-5903-475B-9737-FE570183DF85}">
      <dsp:nvSpPr>
        <dsp:cNvPr id="0" name=""/>
        <dsp:cNvSpPr/>
      </dsp:nvSpPr>
      <dsp:spPr>
        <a:xfrm>
          <a:off x="7273377" y="1499749"/>
          <a:ext cx="1190017" cy="7556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51FB5-7E86-4160-B73F-712988E80A35}">
      <dsp:nvSpPr>
        <dsp:cNvPr id="0" name=""/>
        <dsp:cNvSpPr/>
      </dsp:nvSpPr>
      <dsp:spPr>
        <a:xfrm>
          <a:off x="7405601" y="1625362"/>
          <a:ext cx="1190017" cy="7556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 Version tags</a:t>
          </a:r>
          <a:endParaRPr lang="en-US" sz="1500" kern="1200"/>
        </a:p>
      </dsp:txBody>
      <dsp:txXfrm>
        <a:off x="7427734" y="1647495"/>
        <a:ext cx="1145751" cy="7113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5D19B-0D10-4BE9-8C7B-B30CD4ADF6CE}"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C47B5-CFD1-4E66-A6C6-AF472AC12199}" type="slidenum">
              <a:rPr lang="en-US" smtClean="0"/>
              <a:t>‹#›</a:t>
            </a:fld>
            <a:endParaRPr lang="en-US"/>
          </a:p>
        </p:txBody>
      </p:sp>
    </p:spTree>
    <p:extLst>
      <p:ext uri="{BB962C8B-B14F-4D97-AF65-F5344CB8AC3E}">
        <p14:creationId xmlns:p14="http://schemas.microsoft.com/office/powerpoint/2010/main" val="173398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Hey everyone, welcome to this presentation on version control in GitHub Actions. You know, version control is super important in software development because it allows developers to keep track of changes, work collaboratively, and maintain a record of their work. And in the context of GitHub Actions, version control is even more important as it ensures that your workflows are properly tested, versioned, and changes can be tracked and reviewed over time. So, in this presentation, we'll cover some best practices that you can follow to make sure your workflows are properly versioned and maintained. We'll talk about things like branching and merging, creating pull requests, and working with multiple contributors. Plus, we'll explore all the benefits of using version control in GitHub Actions, such as collaborating with others, keeping a record of changes, and easily reverting to previous versions if needed. By the end of this presentation, you'll have a solid understanding of how version control works in GitHub Actions and the best practices to follow to ensure that your workflows are properly versioned and maintained. So, let's jump in and explore the world of version control in GitHub Actions!</a:t>
            </a:r>
            <a:endParaRPr lang="en-US" dirty="0"/>
          </a:p>
        </p:txBody>
      </p:sp>
      <p:sp>
        <p:nvSpPr>
          <p:cNvPr id="4" name="Slide Number Placeholder 3"/>
          <p:cNvSpPr>
            <a:spLocks noGrp="1"/>
          </p:cNvSpPr>
          <p:nvPr>
            <p:ph type="sldNum" sz="quarter" idx="5"/>
          </p:nvPr>
        </p:nvSpPr>
        <p:spPr/>
        <p:txBody>
          <a:bodyPr/>
          <a:lstStyle/>
          <a:p>
            <a:fld id="{7BBC47B5-CFD1-4E66-A6C6-AF472AC12199}" type="slidenum">
              <a:rPr lang="en-US" smtClean="0"/>
              <a:t>1</a:t>
            </a:fld>
            <a:endParaRPr lang="en-US"/>
          </a:p>
        </p:txBody>
      </p:sp>
    </p:spTree>
    <p:extLst>
      <p:ext uri="{BB962C8B-B14F-4D97-AF65-F5344CB8AC3E}">
        <p14:creationId xmlns:p14="http://schemas.microsoft.com/office/powerpoint/2010/main" val="3232279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Version control can be compared to the process of writing a book. Just like how a book author creates multiple drafts of their work, each with new changes and improvements, a software developer creates different versions of their codebase to improve and iterate upon it. Each version is like a chapter in a book, with its own unique content and changes. With version control, just like with writing a book, the developer can easily compare different versions of their code and track the changes made over time. This helps to ensure that the final product is of high quality and that any mistakes or errors can be easily corrected.</a:t>
            </a:r>
            <a:endParaRPr lang="en-US" dirty="0"/>
          </a:p>
        </p:txBody>
      </p:sp>
      <p:sp>
        <p:nvSpPr>
          <p:cNvPr id="4" name="Slide Number Placeholder 3"/>
          <p:cNvSpPr>
            <a:spLocks noGrp="1"/>
          </p:cNvSpPr>
          <p:nvPr>
            <p:ph type="sldNum" sz="quarter" idx="5"/>
          </p:nvPr>
        </p:nvSpPr>
        <p:spPr/>
        <p:txBody>
          <a:bodyPr/>
          <a:lstStyle/>
          <a:p>
            <a:fld id="{7BBC47B5-CFD1-4E66-A6C6-AF472AC12199}" type="slidenum">
              <a:rPr lang="en-US" smtClean="0"/>
              <a:t>2</a:t>
            </a:fld>
            <a:endParaRPr lang="en-US"/>
          </a:p>
        </p:txBody>
      </p:sp>
    </p:spTree>
    <p:extLst>
      <p:ext uri="{BB962C8B-B14F-4D97-AF65-F5344CB8AC3E}">
        <p14:creationId xmlns:p14="http://schemas.microsoft.com/office/powerpoint/2010/main" val="12104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Let me tell you why version control is so important in GitHub Actions. So, let's say you're working on a project with a bunch of other people. You're all making changes and adding new features, but you don't want to step on each other's toes. That's where version control comes in. Think of version control like a time machine for your code. You can go back in time to see what the code looked like at any point in the past. And you can create new versions, or branches, of the code to work on without affecting the main codebase. This way, you can experiment with new ideas and test them out without risking the stability of the main code. Now, let's bring it back to GitHub Actions. When you're running automated workflows, you want to make sure you're working with the right version of the code. You don't want to accidentally deploy an untested feature or break something that was working fine. By using version control in your GitHub Actions workflows, you can ensure that you're working with the correct version of the code and avoid any unnecessary headaches. So, always remember to use version control when working on projects with others and when running automated workflows in GitHub Actions. It'll save you a lot of trouble in the long run!</a:t>
            </a:r>
            <a:endParaRPr lang="en-US" dirty="0"/>
          </a:p>
        </p:txBody>
      </p:sp>
      <p:sp>
        <p:nvSpPr>
          <p:cNvPr id="4" name="Slide Number Placeholder 3"/>
          <p:cNvSpPr>
            <a:spLocks noGrp="1"/>
          </p:cNvSpPr>
          <p:nvPr>
            <p:ph type="sldNum" sz="quarter" idx="5"/>
          </p:nvPr>
        </p:nvSpPr>
        <p:spPr/>
        <p:txBody>
          <a:bodyPr/>
          <a:lstStyle/>
          <a:p>
            <a:fld id="{7BBC47B5-CFD1-4E66-A6C6-AF472AC12199}" type="slidenum">
              <a:rPr lang="en-US" smtClean="0"/>
              <a:t>3</a:t>
            </a:fld>
            <a:endParaRPr lang="en-US"/>
          </a:p>
        </p:txBody>
      </p:sp>
    </p:spTree>
    <p:extLst>
      <p:ext uri="{BB962C8B-B14F-4D97-AF65-F5344CB8AC3E}">
        <p14:creationId xmlns:p14="http://schemas.microsoft.com/office/powerpoint/2010/main" val="107329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let's talk about the best practices for version control in GitHub Actions. Now, we all know that version control is super important when working with others on a project. But what about when it comes to running automated workflows? Here are some tips to help you out:</a:t>
            </a:r>
          </a:p>
          <a:p>
            <a:pPr algn="l">
              <a:buFont typeface="Arial" panose="020B0604020202020204" pitchFamily="34" charset="0"/>
              <a:buChar char="•"/>
            </a:pPr>
            <a:r>
              <a:rPr lang="en-US" b="0" i="0" dirty="0">
                <a:solidFill>
                  <a:srgbClr val="D1D5DB"/>
                </a:solidFill>
                <a:effectLst/>
                <a:latin typeface="Söhne"/>
              </a:rPr>
              <a:t>Use branches: This allows you to work on different versions of the code without affecting the main codebase. Plus, it makes it easier to collaborate with others.</a:t>
            </a:r>
          </a:p>
          <a:p>
            <a:pPr algn="l">
              <a:buFont typeface="Arial" panose="020B0604020202020204" pitchFamily="34" charset="0"/>
              <a:buChar char="•"/>
            </a:pPr>
            <a:r>
              <a:rPr lang="en-US" b="0" i="0" dirty="0">
                <a:solidFill>
                  <a:srgbClr val="D1D5DB"/>
                </a:solidFill>
                <a:effectLst/>
                <a:latin typeface="Söhne"/>
              </a:rPr>
              <a:t>Use descriptive commit messages: This makes it easier for you and your team to understand what changes were made to the code.</a:t>
            </a:r>
          </a:p>
          <a:p>
            <a:pPr algn="l">
              <a:buFont typeface="Arial" panose="020B0604020202020204" pitchFamily="34" charset="0"/>
              <a:buChar char="•"/>
            </a:pPr>
            <a:r>
              <a:rPr lang="en-US" b="0" i="0" dirty="0">
                <a:solidFill>
                  <a:srgbClr val="D1D5DB"/>
                </a:solidFill>
                <a:effectLst/>
                <a:latin typeface="Söhne"/>
              </a:rPr>
              <a:t>Use pull requests: This allows you to review changes made by other team members before they're merged into the main codebase.</a:t>
            </a:r>
          </a:p>
          <a:p>
            <a:pPr algn="l">
              <a:buFont typeface="Arial" panose="020B0604020202020204" pitchFamily="34" charset="0"/>
              <a:buChar char="•"/>
            </a:pPr>
            <a:r>
              <a:rPr lang="en-US" b="0" i="0" dirty="0">
                <a:solidFill>
                  <a:srgbClr val="D1D5DB"/>
                </a:solidFill>
                <a:effectLst/>
                <a:latin typeface="Söhne"/>
              </a:rPr>
              <a:t>Use tags: This makes it easier to keep track of specific versions of the code, especially when it comes to deploying your code.</a:t>
            </a:r>
          </a:p>
          <a:p>
            <a:pPr algn="l">
              <a:buFont typeface="Arial" panose="020B0604020202020204" pitchFamily="34" charset="0"/>
              <a:buChar char="•"/>
            </a:pPr>
            <a:r>
              <a:rPr lang="en-US" b="0" i="0" dirty="0">
                <a:solidFill>
                  <a:srgbClr val="D1D5DB"/>
                </a:solidFill>
                <a:effectLst/>
                <a:latin typeface="Söhne"/>
              </a:rPr>
              <a:t>Avoid committing secrets: Keep your secrets safe by using GitHub's built-in secret store, or an external secrets management tool.</a:t>
            </a:r>
          </a:p>
          <a:p>
            <a:pPr algn="l"/>
            <a:r>
              <a:rPr lang="en-US" b="0" i="0" dirty="0">
                <a:solidFill>
                  <a:srgbClr val="D1D5DB"/>
                </a:solidFill>
                <a:effectLst/>
                <a:latin typeface="Söhne"/>
              </a:rPr>
              <a:t>By following these best practices, you can ensure that your code is organized, easy to manage, and secure. So, make sure to incorporate these tips into your GitHub Actions workflows!</a:t>
            </a:r>
          </a:p>
          <a:p>
            <a:endParaRPr lang="en-US" dirty="0"/>
          </a:p>
        </p:txBody>
      </p:sp>
      <p:sp>
        <p:nvSpPr>
          <p:cNvPr id="4" name="Slide Number Placeholder 3"/>
          <p:cNvSpPr>
            <a:spLocks noGrp="1"/>
          </p:cNvSpPr>
          <p:nvPr>
            <p:ph type="sldNum" sz="quarter" idx="5"/>
          </p:nvPr>
        </p:nvSpPr>
        <p:spPr/>
        <p:txBody>
          <a:bodyPr/>
          <a:lstStyle/>
          <a:p>
            <a:fld id="{7BBC47B5-CFD1-4E66-A6C6-AF472AC12199}" type="slidenum">
              <a:rPr lang="en-US" smtClean="0"/>
              <a:t>4</a:t>
            </a:fld>
            <a:endParaRPr lang="en-US"/>
          </a:p>
        </p:txBody>
      </p:sp>
    </p:spTree>
    <p:extLst>
      <p:ext uri="{BB962C8B-B14F-4D97-AF65-F5344CB8AC3E}">
        <p14:creationId xmlns:p14="http://schemas.microsoft.com/office/powerpoint/2010/main" val="267423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Let's talk about some common issues that can arise with version control in GitHub Actions. Even though version control is important, it can be easy to run into problems if you don't follow best practices. Here are some common issues and how to avoid them:</a:t>
            </a:r>
          </a:p>
          <a:p>
            <a:pPr algn="l">
              <a:buFont typeface="Arial" panose="020B0604020202020204" pitchFamily="34" charset="0"/>
              <a:buChar char="•"/>
            </a:pPr>
            <a:r>
              <a:rPr lang="en-US" b="0" i="0" dirty="0">
                <a:solidFill>
                  <a:srgbClr val="D1D5DB"/>
                </a:solidFill>
                <a:effectLst/>
                <a:latin typeface="Söhne"/>
              </a:rPr>
              <a:t>Not keeping your repository up to date: If you're not regularly updating your repository with changes from others, you can end up with conflicts and outdated code. Make sure to pull changes frequently and merge them into your codebase.</a:t>
            </a:r>
          </a:p>
          <a:p>
            <a:pPr algn="l">
              <a:buFont typeface="Arial" panose="020B0604020202020204" pitchFamily="34" charset="0"/>
              <a:buChar char="•"/>
            </a:pPr>
            <a:r>
              <a:rPr lang="en-US" b="0" i="0" dirty="0">
                <a:solidFill>
                  <a:srgbClr val="D1D5DB"/>
                </a:solidFill>
                <a:effectLst/>
                <a:latin typeface="Söhne"/>
              </a:rPr>
              <a:t>Not using branches: It's important to work on new features or changes in separate branches to avoid affecting the main codebase. Make sure to merge changes into the main branch only after they've been thoroughly tested.</a:t>
            </a:r>
          </a:p>
          <a:p>
            <a:pPr algn="l">
              <a:buFont typeface="Arial" panose="020B0604020202020204" pitchFamily="34" charset="0"/>
              <a:buChar char="•"/>
            </a:pPr>
            <a:r>
              <a:rPr lang="en-US" b="0" i="0" dirty="0">
                <a:solidFill>
                  <a:srgbClr val="D1D5DB"/>
                </a:solidFill>
                <a:effectLst/>
                <a:latin typeface="Söhne"/>
              </a:rPr>
              <a:t>Not using commit messages properly: Clear and descriptive commit messages help you and your team understand what changes were made and why. Make sure to write informative commit messages that accurately reflect the changes made.</a:t>
            </a:r>
          </a:p>
          <a:p>
            <a:pPr algn="l">
              <a:buFont typeface="Arial" panose="020B0604020202020204" pitchFamily="34" charset="0"/>
              <a:buChar char="•"/>
            </a:pPr>
            <a:r>
              <a:rPr lang="en-US" b="0" i="0" dirty="0">
                <a:solidFill>
                  <a:srgbClr val="D1D5DB"/>
                </a:solidFill>
                <a:effectLst/>
                <a:latin typeface="Söhne"/>
              </a:rPr>
              <a:t>Not using version tags: Version tags allow you to label and track specific versions of your code. This can be useful for keeping track of changes and releases.</a:t>
            </a:r>
          </a:p>
          <a:p>
            <a:pPr algn="l">
              <a:buFont typeface="Arial" panose="020B0604020202020204" pitchFamily="34" charset="0"/>
              <a:buChar char="•"/>
            </a:pPr>
            <a:r>
              <a:rPr lang="en-US" b="0" i="0" dirty="0">
                <a:solidFill>
                  <a:srgbClr val="D1D5DB"/>
                </a:solidFill>
                <a:effectLst/>
                <a:latin typeface="Söhne"/>
              </a:rPr>
              <a:t>Not using code reviews: Code reviews help catch errors and ensure that the code is readable and maintainable. Make sure to use code reviews and get feedback from others before merging changes into the main branch.</a:t>
            </a:r>
          </a:p>
          <a:p>
            <a:pPr algn="l"/>
            <a:r>
              <a:rPr lang="en-US" b="0" i="0" dirty="0">
                <a:solidFill>
                  <a:srgbClr val="D1D5DB"/>
                </a:solidFill>
                <a:effectLst/>
                <a:latin typeface="Söhne"/>
              </a:rPr>
              <a:t>By avoiding these common issues and following best practices, you can ensure that your version control in GitHub Actions is effective and efficient.</a:t>
            </a:r>
          </a:p>
          <a:p>
            <a:endParaRPr lang="en-US" dirty="0"/>
          </a:p>
        </p:txBody>
      </p:sp>
      <p:sp>
        <p:nvSpPr>
          <p:cNvPr id="4" name="Slide Number Placeholder 3"/>
          <p:cNvSpPr>
            <a:spLocks noGrp="1"/>
          </p:cNvSpPr>
          <p:nvPr>
            <p:ph type="sldNum" sz="quarter" idx="5"/>
          </p:nvPr>
        </p:nvSpPr>
        <p:spPr/>
        <p:txBody>
          <a:bodyPr/>
          <a:lstStyle/>
          <a:p>
            <a:fld id="{7BBC47B5-CFD1-4E66-A6C6-AF472AC12199}" type="slidenum">
              <a:rPr lang="en-US" smtClean="0"/>
              <a:t>5</a:t>
            </a:fld>
            <a:endParaRPr lang="en-US"/>
          </a:p>
        </p:txBody>
      </p:sp>
    </p:spTree>
    <p:extLst>
      <p:ext uri="{BB962C8B-B14F-4D97-AF65-F5344CB8AC3E}">
        <p14:creationId xmlns:p14="http://schemas.microsoft.com/office/powerpoint/2010/main" val="191865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tr-TR" b="0" i="0" dirty="0">
                <a:solidFill>
                  <a:srgbClr val="D1D5DB"/>
                </a:solidFill>
                <a:effectLst/>
                <a:latin typeface="Söhne"/>
              </a:rPr>
              <a:t>Let’s</a:t>
            </a:r>
            <a:r>
              <a:rPr lang="en-US" b="0" i="0" dirty="0">
                <a:solidFill>
                  <a:srgbClr val="D1D5DB"/>
                </a:solidFill>
                <a:effectLst/>
                <a:latin typeface="Söhne"/>
              </a:rPr>
              <a:t> talk about some tools and techniques for managing version control in GitHub Actions. As you know, version control is essential for keeping track of changes and ensuring that your workflows are running with the correct version of your code. Here are some tools and techniques you can use to manage version control in GitHub Actions:</a:t>
            </a:r>
          </a:p>
          <a:p>
            <a:pPr algn="l">
              <a:buFont typeface="+mj-lt"/>
              <a:buAutoNum type="arabicPeriod"/>
            </a:pPr>
            <a:r>
              <a:rPr lang="en-US" b="0" i="0" dirty="0">
                <a:solidFill>
                  <a:srgbClr val="D1D5DB"/>
                </a:solidFill>
                <a:effectLst/>
                <a:latin typeface="Söhne"/>
              </a:rPr>
              <a:t>Branch protection: To prevent accidents, consider enabling branch protection rules that require pull requests to be reviewed and approved before they can be merged into the main branch.</a:t>
            </a:r>
          </a:p>
          <a:p>
            <a:pPr algn="l">
              <a:buFont typeface="+mj-lt"/>
              <a:buAutoNum type="arabicPeriod"/>
            </a:pPr>
            <a:r>
              <a:rPr lang="en-US" b="0" i="0" dirty="0">
                <a:solidFill>
                  <a:srgbClr val="D1D5DB"/>
                </a:solidFill>
                <a:effectLst/>
                <a:latin typeface="Söhne"/>
              </a:rPr>
              <a:t>Git LFS: If you're working with large files, Git LFS can help by storing them separately from the main repository.</a:t>
            </a:r>
          </a:p>
          <a:p>
            <a:pPr algn="l">
              <a:buFont typeface="+mj-lt"/>
              <a:buAutoNum type="arabicPeriod"/>
            </a:pPr>
            <a:r>
              <a:rPr lang="en-US" b="0" i="0" dirty="0">
                <a:solidFill>
                  <a:srgbClr val="D1D5DB"/>
                </a:solidFill>
                <a:effectLst/>
                <a:latin typeface="Söhne"/>
              </a:rPr>
              <a:t>GitHub Desktop: GitHub Desktop is a great tool for managing your code and version control directly from your desktop.</a:t>
            </a:r>
          </a:p>
          <a:p>
            <a:pPr algn="l">
              <a:buFont typeface="+mj-lt"/>
              <a:buAutoNum type="arabicPeriod"/>
            </a:pPr>
            <a:r>
              <a:rPr lang="en-US" b="0" i="0" dirty="0">
                <a:solidFill>
                  <a:srgbClr val="D1D5DB"/>
                </a:solidFill>
                <a:effectLst/>
                <a:latin typeface="Söhne"/>
              </a:rPr>
              <a:t>SourceTree: SourceTree is another desktop application that provides an intuitive visual interface for managing your Git repositories.</a:t>
            </a:r>
          </a:p>
          <a:p>
            <a:pPr algn="l">
              <a:buFont typeface="+mj-lt"/>
              <a:buAutoNum type="arabicPeriod"/>
            </a:pPr>
            <a:r>
              <a:rPr lang="en-US" b="0" i="0" dirty="0">
                <a:solidFill>
                  <a:srgbClr val="D1D5DB"/>
                </a:solidFill>
                <a:effectLst/>
                <a:latin typeface="Söhne"/>
              </a:rPr>
              <a:t>Git submodules: If you're using code from multiple repositories, Git submodules can help you keep them organized and easily track changes.</a:t>
            </a:r>
          </a:p>
          <a:p>
            <a:pPr algn="l">
              <a:buFont typeface="+mj-lt"/>
              <a:buAutoNum type="arabicPeriod"/>
            </a:pPr>
            <a:r>
              <a:rPr lang="en-US" b="0" i="0" dirty="0">
                <a:solidFill>
                  <a:srgbClr val="D1D5DB"/>
                </a:solidFill>
                <a:effectLst/>
                <a:latin typeface="Söhne"/>
              </a:rPr>
              <a:t>Version tags: Use version tags to mark important milestones or releases in your codebase. This can help you keep track of changes and roll back to a previous version if necessary.</a:t>
            </a:r>
          </a:p>
          <a:p>
            <a:pPr algn="l"/>
            <a:r>
              <a:rPr lang="en-US" b="0" i="0" dirty="0">
                <a:solidFill>
                  <a:srgbClr val="D1D5DB"/>
                </a:solidFill>
                <a:effectLst/>
                <a:latin typeface="Söhne"/>
              </a:rPr>
              <a:t>By using these tools and techniques, you can ensure that your version control is properly managed and that your workflows are running with the correct version of your code. Remember, version control is critical for successful and efficient collaboration in GitHub Actions, so make sure to use these tools and techniques to your advantage.</a:t>
            </a:r>
          </a:p>
          <a:p>
            <a:endParaRPr lang="en-US" dirty="0"/>
          </a:p>
        </p:txBody>
      </p:sp>
      <p:sp>
        <p:nvSpPr>
          <p:cNvPr id="4" name="Slide Number Placeholder 3"/>
          <p:cNvSpPr>
            <a:spLocks noGrp="1"/>
          </p:cNvSpPr>
          <p:nvPr>
            <p:ph type="sldNum" sz="quarter" idx="5"/>
          </p:nvPr>
        </p:nvSpPr>
        <p:spPr/>
        <p:txBody>
          <a:bodyPr/>
          <a:lstStyle/>
          <a:p>
            <a:fld id="{7BBC47B5-CFD1-4E66-A6C6-AF472AC12199}" type="slidenum">
              <a:rPr lang="en-US" smtClean="0"/>
              <a:t>6</a:t>
            </a:fld>
            <a:endParaRPr lang="en-US"/>
          </a:p>
        </p:txBody>
      </p:sp>
    </p:spTree>
    <p:extLst>
      <p:ext uri="{BB962C8B-B14F-4D97-AF65-F5344CB8AC3E}">
        <p14:creationId xmlns:p14="http://schemas.microsoft.com/office/powerpoint/2010/main" val="3757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Thank you for joining </a:t>
            </a:r>
            <a:r>
              <a:rPr lang="tr-TR" b="0" i="0" dirty="0">
                <a:solidFill>
                  <a:srgbClr val="D1D5DB"/>
                </a:solidFill>
                <a:effectLst/>
                <a:latin typeface="Söhne"/>
              </a:rPr>
              <a:t>lecture </a:t>
            </a:r>
            <a:r>
              <a:rPr lang="en-US" b="0" i="0" dirty="0">
                <a:solidFill>
                  <a:srgbClr val="D1D5DB"/>
                </a:solidFill>
                <a:effectLst/>
                <a:latin typeface="Söhne"/>
              </a:rPr>
              <a:t>to learn about the importance of version control in GitHub Actions and how to ensure its success. Remember, version control is like a time machine for your code, allowing you to go back in time to previous versions and create new branches for testing without affecting the main codebase.</a:t>
            </a:r>
          </a:p>
          <a:p>
            <a:pPr algn="l"/>
            <a:r>
              <a:rPr lang="en-US" b="0" i="0" dirty="0">
                <a:solidFill>
                  <a:srgbClr val="D1D5DB"/>
                </a:solidFill>
                <a:effectLst/>
                <a:latin typeface="Söhne"/>
              </a:rPr>
              <a:t>By following best practices like using clear commit messages, creating descriptive branch names, and regularly merging changes, you can avoid common version control issues and ensure a smooth workflow.</a:t>
            </a:r>
          </a:p>
          <a:p>
            <a:pPr algn="l"/>
            <a:r>
              <a:rPr lang="en-US" b="0" i="0" dirty="0">
                <a:solidFill>
                  <a:srgbClr val="D1D5DB"/>
                </a:solidFill>
                <a:effectLst/>
                <a:latin typeface="Söhne"/>
              </a:rPr>
              <a:t>And with tools like pull request reviews, automated tests, and versioning plugins, you can make managing version control in GitHub Actions even easier and more effective.</a:t>
            </a:r>
          </a:p>
          <a:p>
            <a:pPr algn="l"/>
            <a:r>
              <a:rPr lang="en-US" b="0" i="0" dirty="0">
                <a:solidFill>
                  <a:srgbClr val="D1D5DB"/>
                </a:solidFill>
                <a:effectLst/>
                <a:latin typeface="Söhne"/>
              </a:rPr>
              <a:t>We hope you found this presentation helpful and informative. Remember to always prioritize version control in your workflows, and don't hesitate to reach out for help or support when needed. Thank you and happy coding!</a:t>
            </a:r>
          </a:p>
          <a:p>
            <a:endParaRPr lang="en-US" dirty="0"/>
          </a:p>
        </p:txBody>
      </p:sp>
      <p:sp>
        <p:nvSpPr>
          <p:cNvPr id="4" name="Slide Number Placeholder 3"/>
          <p:cNvSpPr>
            <a:spLocks noGrp="1"/>
          </p:cNvSpPr>
          <p:nvPr>
            <p:ph type="sldNum" sz="quarter" idx="5"/>
          </p:nvPr>
        </p:nvSpPr>
        <p:spPr/>
        <p:txBody>
          <a:bodyPr/>
          <a:lstStyle/>
          <a:p>
            <a:fld id="{7BBC47B5-CFD1-4E66-A6C6-AF472AC12199}" type="slidenum">
              <a:rPr lang="en-US" smtClean="0"/>
              <a:t>7</a:t>
            </a:fld>
            <a:endParaRPr lang="en-US"/>
          </a:p>
        </p:txBody>
      </p:sp>
    </p:spTree>
    <p:extLst>
      <p:ext uri="{BB962C8B-B14F-4D97-AF65-F5344CB8AC3E}">
        <p14:creationId xmlns:p14="http://schemas.microsoft.com/office/powerpoint/2010/main" val="4190920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421633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82309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4372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289417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1982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2180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2775802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293055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155746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147EED-020B-4028-979B-6AEF5AE890FC}"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4251624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147EED-020B-4028-979B-6AEF5AE890FC}"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47992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147EED-020B-4028-979B-6AEF5AE890FC}"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19180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47EED-020B-4028-979B-6AEF5AE890FC}"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258260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47EED-020B-4028-979B-6AEF5AE890FC}"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128608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147EED-020B-4028-979B-6AEF5AE890FC}"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426813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147EED-020B-4028-979B-6AEF5AE890FC}"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85D248-4C2F-4B99-8EF6-C998ACB86657}" type="slidenum">
              <a:rPr lang="en-US" smtClean="0"/>
              <a:t>‹#›</a:t>
            </a:fld>
            <a:endParaRPr lang="en-US"/>
          </a:p>
        </p:txBody>
      </p:sp>
    </p:spTree>
    <p:extLst>
      <p:ext uri="{BB962C8B-B14F-4D97-AF65-F5344CB8AC3E}">
        <p14:creationId xmlns:p14="http://schemas.microsoft.com/office/powerpoint/2010/main" val="13236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147EED-020B-4028-979B-6AEF5AE890FC}" type="datetimeFigureOut">
              <a:rPr lang="en-US" smtClean="0"/>
              <a:t>3/10/2023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85D248-4C2F-4B99-8EF6-C998ACB86657}" type="slidenum">
              <a:rPr lang="en-US" smtClean="0"/>
              <a:t>‹#›</a:t>
            </a:fld>
            <a:endParaRPr lang="en-US"/>
          </a:p>
        </p:txBody>
      </p:sp>
    </p:spTree>
    <p:extLst>
      <p:ext uri="{BB962C8B-B14F-4D97-AF65-F5344CB8AC3E}">
        <p14:creationId xmlns:p14="http://schemas.microsoft.com/office/powerpoint/2010/main" val="37342453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2.png"/><Relationship Id="rId7" Type="http://schemas.openxmlformats.org/officeDocument/2006/relationships/diagramQuickStyle" Target="../diagrams/quickStyle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3.sv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C491D9E-DD9C-9E15-D013-1A1B54F09FF2}"/>
              </a:ext>
            </a:extLst>
          </p:cNvPr>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b="0" i="0" dirty="0">
                <a:effectLst/>
              </a:rPr>
              <a:t>Best practices for version control in GitHub Actions</a:t>
            </a:r>
            <a:endParaRPr lang="en-US" sz="3600" dirty="0"/>
          </a:p>
        </p:txBody>
      </p:sp>
      <p:sp>
        <p:nvSpPr>
          <p:cNvPr id="3" name="Subtitle 2">
            <a:extLst>
              <a:ext uri="{FF2B5EF4-FFF2-40B4-BE49-F238E27FC236}">
                <a16:creationId xmlns:a16="http://schemas.microsoft.com/office/drawing/2014/main" id="{C510CD52-87D6-09C0-566D-FF74C4A006CC}"/>
              </a:ext>
            </a:extLst>
          </p:cNvPr>
          <p:cNvSpPr>
            <a:spLocks noGrp="1"/>
          </p:cNvSpPr>
          <p:nvPr>
            <p:ph type="subTitle" idx="1"/>
          </p:nvPr>
        </p:nvSpPr>
        <p:spPr>
          <a:xfrm>
            <a:off x="4654295" y="816638"/>
            <a:ext cx="4527181" cy="5224724"/>
          </a:xfrm>
        </p:spPr>
        <p:txBody>
          <a:bodyPr vert="horz" lIns="91440" tIns="45720" rIns="91440" bIns="45720" rtlCol="0" anchor="ctr">
            <a:normAutofit/>
          </a:bodyPr>
          <a:lstStyle/>
          <a:p>
            <a:pPr algn="l">
              <a:buFont typeface="Wingdings 3" charset="2"/>
              <a:buChar char=""/>
            </a:pPr>
            <a:r>
              <a:rPr lang="en-US" dirty="0">
                <a:solidFill>
                  <a:schemeClr val="tx1">
                    <a:lumMod val="75000"/>
                    <a:lumOff val="25000"/>
                  </a:schemeClr>
                </a:solidFill>
              </a:rPr>
              <a:t>Introduction to Version Control in GitHub Actions</a:t>
            </a:r>
          </a:p>
          <a:p>
            <a:pPr algn="l">
              <a:buFont typeface="Wingdings 3" charset="2"/>
              <a:buChar char=""/>
            </a:pPr>
            <a:r>
              <a:rPr lang="en-US" dirty="0">
                <a:solidFill>
                  <a:schemeClr val="tx1">
                    <a:lumMod val="75000"/>
                    <a:lumOff val="25000"/>
                  </a:schemeClr>
                </a:solidFill>
              </a:rPr>
              <a:t>Why Version Control Matters in GitHub Actions</a:t>
            </a:r>
          </a:p>
          <a:p>
            <a:pPr algn="l">
              <a:buFont typeface="Wingdings 3" charset="2"/>
              <a:buChar char=""/>
            </a:pPr>
            <a:r>
              <a:rPr lang="en-US" dirty="0">
                <a:solidFill>
                  <a:schemeClr val="tx1">
                    <a:lumMod val="75000"/>
                    <a:lumOff val="25000"/>
                  </a:schemeClr>
                </a:solidFill>
              </a:rPr>
              <a:t>Best Practices for Version Control in GitHub Actions</a:t>
            </a:r>
          </a:p>
          <a:p>
            <a:pPr algn="l">
              <a:buFont typeface="Wingdings 3" charset="2"/>
              <a:buChar char=""/>
            </a:pPr>
            <a:r>
              <a:rPr lang="en-US" dirty="0">
                <a:solidFill>
                  <a:schemeClr val="tx1">
                    <a:lumMod val="75000"/>
                    <a:lumOff val="25000"/>
                  </a:schemeClr>
                </a:solidFill>
              </a:rPr>
              <a:t>Common Version Control Issues in GitHub Actions</a:t>
            </a:r>
          </a:p>
          <a:p>
            <a:pPr algn="l">
              <a:buFont typeface="Wingdings 3" charset="2"/>
              <a:buChar char=""/>
            </a:pPr>
            <a:r>
              <a:rPr lang="en-US" dirty="0">
                <a:solidFill>
                  <a:schemeClr val="tx1">
                    <a:lumMod val="75000"/>
                    <a:lumOff val="25000"/>
                  </a:schemeClr>
                </a:solidFill>
              </a:rPr>
              <a:t>Tools and Techniques for Managing Version Control in GitHub Actions</a:t>
            </a:r>
          </a:p>
          <a:p>
            <a:pPr algn="l">
              <a:buFont typeface="Wingdings 3" charset="2"/>
              <a:buChar char=""/>
            </a:pPr>
            <a:r>
              <a:rPr lang="en-US" dirty="0">
                <a:solidFill>
                  <a:schemeClr val="tx1">
                    <a:lumMod val="75000"/>
                    <a:lumOff val="25000"/>
                  </a:schemeClr>
                </a:solidFill>
              </a:rPr>
              <a:t>Conclusion: Ensuring Version Control Success in GitHub Actions</a:t>
            </a:r>
          </a:p>
        </p:txBody>
      </p:sp>
    </p:spTree>
    <p:extLst>
      <p:ext uri="{BB962C8B-B14F-4D97-AF65-F5344CB8AC3E}">
        <p14:creationId xmlns:p14="http://schemas.microsoft.com/office/powerpoint/2010/main" val="76963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26" name="Picture 2" descr="Encyclopaedia Britannica | History, Editions, &amp; Facts | Britannica">
            <a:extLst>
              <a:ext uri="{FF2B5EF4-FFF2-40B4-BE49-F238E27FC236}">
                <a16:creationId xmlns:a16="http://schemas.microsoft.com/office/drawing/2014/main" id="{8C6A0A0E-F318-E2BA-B421-248570CF28E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2017" r="2134" b="9092"/>
          <a:stretch/>
        </p:blipFill>
        <p:spPr bwMode="auto">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0FED7DE-A97A-6152-6F2C-179E3CF8ED25}"/>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Explain Version Control</a:t>
            </a:r>
          </a:p>
        </p:txBody>
      </p:sp>
      <p:cxnSp>
        <p:nvCxnSpPr>
          <p:cNvPr id="1043" name="Straight Connector 104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45" name="Straight Connector 104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0304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463D54-5CD9-920C-D4C9-DA07D36EF9BF}"/>
              </a:ext>
            </a:extLst>
          </p:cNvPr>
          <p:cNvSpPr>
            <a:spLocks noGrp="1"/>
          </p:cNvSpPr>
          <p:nvPr>
            <p:ph type="title"/>
          </p:nvPr>
        </p:nvSpPr>
        <p:spPr>
          <a:xfrm>
            <a:off x="652481" y="1382486"/>
            <a:ext cx="3547581" cy="4093028"/>
          </a:xfrm>
        </p:spPr>
        <p:txBody>
          <a:bodyPr anchor="ctr">
            <a:normAutofit/>
          </a:bodyPr>
          <a:lstStyle/>
          <a:p>
            <a:r>
              <a:rPr lang="tr-TR" sz="4400"/>
              <a:t>Why Important</a:t>
            </a:r>
            <a:endParaRPr lang="en-US" sz="4400"/>
          </a:p>
        </p:txBody>
      </p:sp>
      <p:grpSp>
        <p:nvGrpSpPr>
          <p:cNvPr id="25"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A800C441-CAF4-6074-6F69-B294B128214F}"/>
              </a:ext>
            </a:extLst>
          </p:cNvPr>
          <p:cNvGraphicFramePr>
            <a:graphicFrameLocks noGrp="1"/>
          </p:cNvGraphicFramePr>
          <p:nvPr>
            <p:ph idx="1"/>
            <p:extLst>
              <p:ext uri="{D42A27DB-BD31-4B8C-83A1-F6EECF244321}">
                <p14:modId xmlns:p14="http://schemas.microsoft.com/office/powerpoint/2010/main" val="260034463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806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242E3-778D-6AAC-C1BD-78553487D6D0}"/>
              </a:ext>
            </a:extLst>
          </p:cNvPr>
          <p:cNvSpPr>
            <a:spLocks noGrp="1"/>
          </p:cNvSpPr>
          <p:nvPr>
            <p:ph type="title"/>
          </p:nvPr>
        </p:nvSpPr>
        <p:spPr>
          <a:xfrm>
            <a:off x="1286933" y="609600"/>
            <a:ext cx="10197494" cy="1099457"/>
          </a:xfrm>
        </p:spPr>
        <p:txBody>
          <a:bodyPr>
            <a:normAutofit/>
          </a:bodyPr>
          <a:lstStyle/>
          <a:p>
            <a:r>
              <a:rPr lang="tr-TR" dirty="0"/>
              <a:t>Best Practices</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B74A783-7E7A-702C-8D2E-EF29DC2B5E53}"/>
              </a:ext>
            </a:extLst>
          </p:cNvPr>
          <p:cNvGraphicFramePr>
            <a:graphicFrameLocks noGrp="1"/>
          </p:cNvGraphicFramePr>
          <p:nvPr>
            <p:ph idx="1"/>
            <p:extLst>
              <p:ext uri="{D42A27DB-BD31-4B8C-83A1-F6EECF244321}">
                <p14:modId xmlns:p14="http://schemas.microsoft.com/office/powerpoint/2010/main" val="103461257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186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E90E4-D611-A5F5-C8B8-0A1CEB244238}"/>
              </a:ext>
            </a:extLst>
          </p:cNvPr>
          <p:cNvSpPr>
            <a:spLocks noGrp="1"/>
          </p:cNvSpPr>
          <p:nvPr>
            <p:ph type="title"/>
          </p:nvPr>
        </p:nvSpPr>
        <p:spPr>
          <a:xfrm>
            <a:off x="4349123" y="609600"/>
            <a:ext cx="4924878" cy="1320800"/>
          </a:xfrm>
        </p:spPr>
        <p:txBody>
          <a:bodyPr anchor="ctr">
            <a:normAutofit/>
          </a:bodyPr>
          <a:lstStyle/>
          <a:p>
            <a:r>
              <a:rPr lang="en-US"/>
              <a:t>Common Version Control Issues</a:t>
            </a:r>
            <a:endParaRPr lang="en-US" dirty="0"/>
          </a:p>
        </p:txBody>
      </p:sp>
      <p:pic>
        <p:nvPicPr>
          <p:cNvPr id="7" name="Graphic 6" descr="No sign">
            <a:extLst>
              <a:ext uri="{FF2B5EF4-FFF2-40B4-BE49-F238E27FC236}">
                <a16:creationId xmlns:a16="http://schemas.microsoft.com/office/drawing/2014/main" id="{AC961CAE-7296-5687-3D8A-F4A4E5685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814" y="1726627"/>
            <a:ext cx="3251701" cy="3251701"/>
          </a:xfrm>
          <a:prstGeom prst="rect">
            <a:avLst/>
          </a:prstGeom>
        </p:spPr>
      </p:pic>
      <p:graphicFrame>
        <p:nvGraphicFramePr>
          <p:cNvPr id="11" name="Content Placeholder 2">
            <a:extLst>
              <a:ext uri="{FF2B5EF4-FFF2-40B4-BE49-F238E27FC236}">
                <a16:creationId xmlns:a16="http://schemas.microsoft.com/office/drawing/2014/main" id="{AD68FE6D-F896-DA92-175E-6384FD473919}"/>
              </a:ext>
            </a:extLst>
          </p:cNvPr>
          <p:cNvGraphicFramePr>
            <a:graphicFrameLocks noGrp="1"/>
          </p:cNvGraphicFramePr>
          <p:nvPr>
            <p:ph idx="1"/>
          </p:nvPr>
        </p:nvGraphicFramePr>
        <p:xfrm>
          <a:off x="4349123" y="2160590"/>
          <a:ext cx="4921876" cy="373969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6114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4348-2586-2202-0CA3-9BE736164D6F}"/>
              </a:ext>
            </a:extLst>
          </p:cNvPr>
          <p:cNvSpPr>
            <a:spLocks noGrp="1"/>
          </p:cNvSpPr>
          <p:nvPr>
            <p:ph type="title"/>
          </p:nvPr>
        </p:nvSpPr>
        <p:spPr/>
        <p:txBody>
          <a:bodyPr/>
          <a:lstStyle/>
          <a:p>
            <a:r>
              <a:rPr lang="en-US" dirty="0">
                <a:solidFill>
                  <a:schemeClr val="tx1">
                    <a:lumMod val="75000"/>
                    <a:lumOff val="25000"/>
                  </a:schemeClr>
                </a:solidFill>
              </a:rPr>
              <a:t>Tools and Techniques</a:t>
            </a:r>
            <a:endParaRPr lang="en-US" dirty="0"/>
          </a:p>
        </p:txBody>
      </p:sp>
      <p:graphicFrame>
        <p:nvGraphicFramePr>
          <p:cNvPr id="5" name="Content Placeholder 2">
            <a:extLst>
              <a:ext uri="{FF2B5EF4-FFF2-40B4-BE49-F238E27FC236}">
                <a16:creationId xmlns:a16="http://schemas.microsoft.com/office/drawing/2014/main" id="{9ABF6098-7C0D-240D-11A7-F43323650232}"/>
              </a:ext>
            </a:extLst>
          </p:cNvPr>
          <p:cNvGraphicFramePr>
            <a:graphicFrameLocks noGrp="1"/>
          </p:cNvGraphicFramePr>
          <p:nvPr>
            <p:ph idx="1"/>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25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4E48A2F8-BFFB-5CAB-21F3-BB64BBF2631C}"/>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a:t>
            </a:r>
          </a:p>
        </p:txBody>
      </p:sp>
      <p:sp>
        <p:nvSpPr>
          <p:cNvPr id="25" name="Isosceles Triangle 21">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26" name="Graphic 6" descr="Handshake">
            <a:extLst>
              <a:ext uri="{FF2B5EF4-FFF2-40B4-BE49-F238E27FC236}">
                <a16:creationId xmlns:a16="http://schemas.microsoft.com/office/drawing/2014/main" id="{9D82C6C3-E384-3008-BC7C-E19B1E5C02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35338773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TotalTime>
  <Words>1676</Words>
  <Application>Microsoft Office PowerPoint</Application>
  <PresentationFormat>Widescreen</PresentationFormat>
  <Paragraphs>70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Söhne</vt:lpstr>
      <vt:lpstr>Trebuchet MS</vt:lpstr>
      <vt:lpstr>Wingdings 3</vt:lpstr>
      <vt:lpstr>Facet</vt:lpstr>
      <vt:lpstr>Best practices for version control in GitHub Actions</vt:lpstr>
      <vt:lpstr>Explain Version Control</vt:lpstr>
      <vt:lpstr>Why Important</vt:lpstr>
      <vt:lpstr>Best Practices</vt:lpstr>
      <vt:lpstr>Common Version Control Issues</vt:lpstr>
      <vt:lpstr>Tools and Techniques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version control in GitHub Actions</dc:title>
  <dc:creator>Hilmi Cihan</dc:creator>
  <cp:lastModifiedBy>Hilmi Cihan</cp:lastModifiedBy>
  <cp:revision>2</cp:revision>
  <dcterms:created xsi:type="dcterms:W3CDTF">2023-03-10T08:12:46Z</dcterms:created>
  <dcterms:modified xsi:type="dcterms:W3CDTF">2023-03-10T09:40:05Z</dcterms:modified>
</cp:coreProperties>
</file>