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186CA-A801-4E6B-BDD9-CD514760D0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7EA70-D8F6-4ED2-BA55-3FD0B24C579B}">
      <dgm:prSet phldrT="[Text]"/>
      <dgm:spPr/>
      <dgm:t>
        <a:bodyPr/>
        <a:lstStyle/>
        <a:p>
          <a:r>
            <a:rPr lang="en-US" dirty="0"/>
            <a:t>*/5 * * * *</a:t>
          </a:r>
        </a:p>
      </dgm:t>
    </dgm:pt>
    <dgm:pt modelId="{A4086C90-565E-473E-9EB9-DA46CC809000}" type="parTrans" cxnId="{496F87E7-993C-41BA-82A3-31E61546B7EC}">
      <dgm:prSet/>
      <dgm:spPr/>
      <dgm:t>
        <a:bodyPr/>
        <a:lstStyle/>
        <a:p>
          <a:endParaRPr lang="en-US"/>
        </a:p>
      </dgm:t>
    </dgm:pt>
    <dgm:pt modelId="{051A6CBA-0BC6-48EC-A25B-1C24900CEF23}" type="sibTrans" cxnId="{496F87E7-993C-41BA-82A3-31E61546B7EC}">
      <dgm:prSet/>
      <dgm:spPr/>
      <dgm:t>
        <a:bodyPr/>
        <a:lstStyle/>
        <a:p>
          <a:endParaRPr lang="en-US"/>
        </a:p>
      </dgm:t>
    </dgm:pt>
    <dgm:pt modelId="{593A5EA0-A902-4571-B4F0-F326EEC377E2}">
      <dgm:prSet phldrT="[Text]"/>
      <dgm:spPr/>
      <dgm:t>
        <a:bodyPr/>
        <a:lstStyle/>
        <a:p>
          <a:r>
            <a:rPr lang="en-US" dirty="0"/>
            <a:t>every 5 minutes</a:t>
          </a:r>
        </a:p>
      </dgm:t>
    </dgm:pt>
    <dgm:pt modelId="{CF963CD5-7E2A-40F7-A885-FDEEA32396DA}" type="parTrans" cxnId="{1C7D5DFA-5D8B-4702-828A-D39F0E76BC2B}">
      <dgm:prSet/>
      <dgm:spPr/>
      <dgm:t>
        <a:bodyPr/>
        <a:lstStyle/>
        <a:p>
          <a:endParaRPr lang="en-US"/>
        </a:p>
      </dgm:t>
    </dgm:pt>
    <dgm:pt modelId="{90E84FB4-E817-4A0A-81B9-3094C37169FA}" type="sibTrans" cxnId="{1C7D5DFA-5D8B-4702-828A-D39F0E76BC2B}">
      <dgm:prSet/>
      <dgm:spPr/>
      <dgm:t>
        <a:bodyPr/>
        <a:lstStyle/>
        <a:p>
          <a:endParaRPr lang="en-US"/>
        </a:p>
      </dgm:t>
    </dgm:pt>
    <dgm:pt modelId="{E2E1863A-1374-4B04-975A-E7D63D40D5B2}">
      <dgm:prSet phldrT="[Text]"/>
      <dgm:spPr/>
      <dgm:t>
        <a:bodyPr/>
        <a:lstStyle/>
        <a:p>
          <a:r>
            <a:rPr lang="en-US" dirty="0"/>
            <a:t>0 12 * * 1-5</a:t>
          </a:r>
        </a:p>
      </dgm:t>
    </dgm:pt>
    <dgm:pt modelId="{065D0808-2814-46DE-B5BA-85983E0F5A69}" type="parTrans" cxnId="{1BB67324-1630-4695-94BF-38DEEC32B595}">
      <dgm:prSet/>
      <dgm:spPr/>
      <dgm:t>
        <a:bodyPr/>
        <a:lstStyle/>
        <a:p>
          <a:endParaRPr lang="en-US"/>
        </a:p>
      </dgm:t>
    </dgm:pt>
    <dgm:pt modelId="{C06FEE21-3A81-46B6-8778-C15E7E6D13B1}" type="sibTrans" cxnId="{1BB67324-1630-4695-94BF-38DEEC32B595}">
      <dgm:prSet/>
      <dgm:spPr/>
      <dgm:t>
        <a:bodyPr/>
        <a:lstStyle/>
        <a:p>
          <a:endParaRPr lang="en-US"/>
        </a:p>
      </dgm:t>
    </dgm:pt>
    <dgm:pt modelId="{21A6F42C-CEB9-4047-AE0C-55F99CFC6336}">
      <dgm:prSet phldrT="[Text]"/>
      <dgm:spPr/>
      <dgm:t>
        <a:bodyPr/>
        <a:lstStyle/>
        <a:p>
          <a:r>
            <a:rPr lang="en-US" b="0" i="0"/>
            <a:t>every weekday at noon</a:t>
          </a:r>
          <a:endParaRPr lang="en-US" dirty="0"/>
        </a:p>
      </dgm:t>
    </dgm:pt>
    <dgm:pt modelId="{1F47E48C-67B9-46AA-A3C3-AA6FFB26AC6B}" type="parTrans" cxnId="{F41BDBE0-6B91-47D9-AE09-EF69D215D1AE}">
      <dgm:prSet/>
      <dgm:spPr/>
      <dgm:t>
        <a:bodyPr/>
        <a:lstStyle/>
        <a:p>
          <a:endParaRPr lang="en-US"/>
        </a:p>
      </dgm:t>
    </dgm:pt>
    <dgm:pt modelId="{97783EED-17F9-48A5-9F6A-283FC8FB85BA}" type="sibTrans" cxnId="{F41BDBE0-6B91-47D9-AE09-EF69D215D1AE}">
      <dgm:prSet/>
      <dgm:spPr/>
      <dgm:t>
        <a:bodyPr/>
        <a:lstStyle/>
        <a:p>
          <a:endParaRPr lang="en-US"/>
        </a:p>
      </dgm:t>
    </dgm:pt>
    <dgm:pt modelId="{5865E3B4-7803-48A7-B8B1-4CAD0A5C8E92}">
      <dgm:prSet phldrT="[Text]"/>
      <dgm:spPr/>
      <dgm:t>
        <a:bodyPr/>
        <a:lstStyle/>
        <a:p>
          <a:r>
            <a:rPr lang="en-US" dirty="0"/>
            <a:t>0 0 * * 1 * *</a:t>
          </a:r>
        </a:p>
      </dgm:t>
    </dgm:pt>
    <dgm:pt modelId="{9232FE2F-47FC-421F-9432-E0228845ACE4}" type="parTrans" cxnId="{A5088A4C-E40B-49B0-AAC2-72943C270433}">
      <dgm:prSet/>
      <dgm:spPr/>
      <dgm:t>
        <a:bodyPr/>
        <a:lstStyle/>
        <a:p>
          <a:endParaRPr lang="en-US"/>
        </a:p>
      </dgm:t>
    </dgm:pt>
    <dgm:pt modelId="{EA362701-03DE-4FFD-B069-EB5D06CD0D3F}" type="sibTrans" cxnId="{A5088A4C-E40B-49B0-AAC2-72943C270433}">
      <dgm:prSet/>
      <dgm:spPr/>
      <dgm:t>
        <a:bodyPr/>
        <a:lstStyle/>
        <a:p>
          <a:endParaRPr lang="en-US"/>
        </a:p>
      </dgm:t>
    </dgm:pt>
    <dgm:pt modelId="{C2FAFD17-1603-400E-A047-981D07081383}">
      <dgm:prSet phldrT="[Text]"/>
      <dgm:spPr/>
      <dgm:t>
        <a:bodyPr/>
        <a:lstStyle/>
        <a:p>
          <a:r>
            <a:rPr lang="en-US" dirty="0"/>
            <a:t>every Monday at midnight</a:t>
          </a:r>
        </a:p>
      </dgm:t>
    </dgm:pt>
    <dgm:pt modelId="{8255D9B9-199F-4B99-9C15-9D9FADBDF68F}" type="parTrans" cxnId="{A3FE2773-454D-40CD-B21E-0A00CE321471}">
      <dgm:prSet/>
      <dgm:spPr/>
      <dgm:t>
        <a:bodyPr/>
        <a:lstStyle/>
        <a:p>
          <a:endParaRPr lang="en-US"/>
        </a:p>
      </dgm:t>
    </dgm:pt>
    <dgm:pt modelId="{8EC0CF68-B9E3-4F46-B3F9-C0FA0222F604}" type="sibTrans" cxnId="{A3FE2773-454D-40CD-B21E-0A00CE321471}">
      <dgm:prSet/>
      <dgm:spPr/>
      <dgm:t>
        <a:bodyPr/>
        <a:lstStyle/>
        <a:p>
          <a:endParaRPr lang="en-US"/>
        </a:p>
      </dgm:t>
    </dgm:pt>
    <dgm:pt modelId="{A8AA8BED-2526-48A5-A311-4659A6FF9CD9}">
      <dgm:prSet phldrT="[Text]"/>
      <dgm:spPr/>
      <dgm:t>
        <a:bodyPr/>
        <a:lstStyle/>
        <a:p>
          <a:r>
            <a:rPr lang="en-US" dirty="0"/>
            <a:t>0 0 * * *</a:t>
          </a:r>
        </a:p>
      </dgm:t>
    </dgm:pt>
    <dgm:pt modelId="{174DD732-C3A4-4153-BE53-2D8B0B5A3596}" type="parTrans" cxnId="{3F897BC9-AEA1-4233-B212-6318DC742241}">
      <dgm:prSet/>
      <dgm:spPr/>
      <dgm:t>
        <a:bodyPr/>
        <a:lstStyle/>
        <a:p>
          <a:endParaRPr lang="en-US"/>
        </a:p>
      </dgm:t>
    </dgm:pt>
    <dgm:pt modelId="{55C17402-478E-4B96-95CA-1D83626BF1D8}" type="sibTrans" cxnId="{3F897BC9-AEA1-4233-B212-6318DC742241}">
      <dgm:prSet/>
      <dgm:spPr/>
      <dgm:t>
        <a:bodyPr/>
        <a:lstStyle/>
        <a:p>
          <a:endParaRPr lang="en-US"/>
        </a:p>
      </dgm:t>
    </dgm:pt>
    <dgm:pt modelId="{1BA44D3C-BF24-4BC7-863A-ECCE7F3B6625}">
      <dgm:prSet phldrT="[Text]"/>
      <dgm:spPr/>
      <dgm:t>
        <a:bodyPr/>
        <a:lstStyle/>
        <a:p>
          <a:r>
            <a:rPr lang="en-US" dirty="0"/>
            <a:t>every day at midnight</a:t>
          </a:r>
        </a:p>
      </dgm:t>
    </dgm:pt>
    <dgm:pt modelId="{A1DC59C8-6A03-4348-B6BE-792EAB6BF1A3}" type="parTrans" cxnId="{93A5903A-B13A-425D-9EA2-E424CA807F2A}">
      <dgm:prSet/>
      <dgm:spPr/>
      <dgm:t>
        <a:bodyPr/>
        <a:lstStyle/>
        <a:p>
          <a:endParaRPr lang="en-US"/>
        </a:p>
      </dgm:t>
    </dgm:pt>
    <dgm:pt modelId="{F103A933-7F3C-4431-A67F-7C934785DA11}" type="sibTrans" cxnId="{93A5903A-B13A-425D-9EA2-E424CA807F2A}">
      <dgm:prSet/>
      <dgm:spPr/>
      <dgm:t>
        <a:bodyPr/>
        <a:lstStyle/>
        <a:p>
          <a:endParaRPr lang="en-US"/>
        </a:p>
      </dgm:t>
    </dgm:pt>
    <dgm:pt modelId="{A87ACD22-D30F-44A0-9046-C21F3D9FE856}">
      <dgm:prSet phldrT="[Text]"/>
      <dgm:spPr/>
      <dgm:t>
        <a:bodyPr/>
        <a:lstStyle/>
        <a:p>
          <a:r>
            <a:rPr lang="en-US" dirty="0"/>
            <a:t>0 0 * * 0</a:t>
          </a:r>
        </a:p>
      </dgm:t>
    </dgm:pt>
    <dgm:pt modelId="{8ABFE6D5-4EA6-4AA6-94F1-61ACB5FEB07A}" type="parTrans" cxnId="{8727E9B0-9EEE-4B68-9620-F52285618B8C}">
      <dgm:prSet/>
      <dgm:spPr/>
      <dgm:t>
        <a:bodyPr/>
        <a:lstStyle/>
        <a:p>
          <a:endParaRPr lang="en-US"/>
        </a:p>
      </dgm:t>
    </dgm:pt>
    <dgm:pt modelId="{AEDE941C-2665-4A96-9017-4067937BE073}" type="sibTrans" cxnId="{8727E9B0-9EEE-4B68-9620-F52285618B8C}">
      <dgm:prSet/>
      <dgm:spPr/>
      <dgm:t>
        <a:bodyPr/>
        <a:lstStyle/>
        <a:p>
          <a:endParaRPr lang="en-US"/>
        </a:p>
      </dgm:t>
    </dgm:pt>
    <dgm:pt modelId="{F6B51664-13DE-41C7-BB3B-8DD47F030AB0}">
      <dgm:prSet phldrT="[Text]"/>
      <dgm:spPr/>
      <dgm:t>
        <a:bodyPr/>
        <a:lstStyle/>
        <a:p>
          <a:r>
            <a:rPr lang="en-US" dirty="0"/>
            <a:t>every Sunday at midnight</a:t>
          </a:r>
        </a:p>
      </dgm:t>
    </dgm:pt>
    <dgm:pt modelId="{BC5D1790-CCB0-4B8D-9244-5519B93A4642}" type="parTrans" cxnId="{FBF7B23A-4EE6-4B90-A8B3-AED39D124447}">
      <dgm:prSet/>
      <dgm:spPr/>
      <dgm:t>
        <a:bodyPr/>
        <a:lstStyle/>
        <a:p>
          <a:endParaRPr lang="en-US"/>
        </a:p>
      </dgm:t>
    </dgm:pt>
    <dgm:pt modelId="{DB15C161-68DF-4212-AEEF-B3CC5DFC3719}" type="sibTrans" cxnId="{FBF7B23A-4EE6-4B90-A8B3-AED39D124447}">
      <dgm:prSet/>
      <dgm:spPr/>
      <dgm:t>
        <a:bodyPr/>
        <a:lstStyle/>
        <a:p>
          <a:endParaRPr lang="en-US"/>
        </a:p>
      </dgm:t>
    </dgm:pt>
    <dgm:pt modelId="{8ED751B2-F092-4309-9FD3-778C1DD99A71}">
      <dgm:prSet phldrT="[Text]"/>
      <dgm:spPr/>
      <dgm:t>
        <a:bodyPr/>
        <a:lstStyle/>
        <a:p>
          <a:r>
            <a:rPr lang="en-US" dirty="0"/>
            <a:t>0 0 * * 6</a:t>
          </a:r>
        </a:p>
      </dgm:t>
    </dgm:pt>
    <dgm:pt modelId="{58049378-14BB-4B32-9F9D-82FCEEBFD908}" type="parTrans" cxnId="{F6568AA2-D39C-4FEB-AD64-59DD32975A68}">
      <dgm:prSet/>
      <dgm:spPr/>
      <dgm:t>
        <a:bodyPr/>
        <a:lstStyle/>
        <a:p>
          <a:endParaRPr lang="en-US"/>
        </a:p>
      </dgm:t>
    </dgm:pt>
    <dgm:pt modelId="{A8745C05-534B-478D-871A-C74C79E7168F}" type="sibTrans" cxnId="{F6568AA2-D39C-4FEB-AD64-59DD32975A68}">
      <dgm:prSet/>
      <dgm:spPr/>
      <dgm:t>
        <a:bodyPr/>
        <a:lstStyle/>
        <a:p>
          <a:endParaRPr lang="en-US"/>
        </a:p>
      </dgm:t>
    </dgm:pt>
    <dgm:pt modelId="{092C64B7-DCB5-4AA4-92D9-E30467D97983}">
      <dgm:prSet phldrT="[Text]"/>
      <dgm:spPr/>
      <dgm:t>
        <a:bodyPr/>
        <a:lstStyle/>
        <a:p>
          <a:r>
            <a:rPr lang="en-US" dirty="0"/>
            <a:t>every Saturday at midnight</a:t>
          </a:r>
        </a:p>
      </dgm:t>
    </dgm:pt>
    <dgm:pt modelId="{6F307FBF-AB25-46B1-B85D-A63299677FD6}" type="parTrans" cxnId="{BB3A3505-7621-41F3-9DFA-8F6279C6C465}">
      <dgm:prSet/>
      <dgm:spPr/>
      <dgm:t>
        <a:bodyPr/>
        <a:lstStyle/>
        <a:p>
          <a:endParaRPr lang="en-US"/>
        </a:p>
      </dgm:t>
    </dgm:pt>
    <dgm:pt modelId="{0CDF71A0-B301-4065-A205-DC3BFAA22EC3}" type="sibTrans" cxnId="{BB3A3505-7621-41F3-9DFA-8F6279C6C465}">
      <dgm:prSet/>
      <dgm:spPr/>
      <dgm:t>
        <a:bodyPr/>
        <a:lstStyle/>
        <a:p>
          <a:endParaRPr lang="en-US"/>
        </a:p>
      </dgm:t>
    </dgm:pt>
    <dgm:pt modelId="{79C2FE93-EDBE-4FEC-ADC3-ABE666DFB5D7}">
      <dgm:prSet phldrT="[Text]"/>
      <dgm:spPr/>
      <dgm:t>
        <a:bodyPr/>
        <a:lstStyle/>
        <a:p>
          <a:r>
            <a:rPr lang="en-US" dirty="0"/>
            <a:t>0 0 1 * *</a:t>
          </a:r>
        </a:p>
      </dgm:t>
    </dgm:pt>
    <dgm:pt modelId="{A2800E15-9E00-40B8-959B-4BE1F07024C6}" type="parTrans" cxnId="{DE1A554E-9D3D-415D-8363-E838672BDDB6}">
      <dgm:prSet/>
      <dgm:spPr/>
      <dgm:t>
        <a:bodyPr/>
        <a:lstStyle/>
        <a:p>
          <a:endParaRPr lang="en-US"/>
        </a:p>
      </dgm:t>
    </dgm:pt>
    <dgm:pt modelId="{2473E626-009E-4736-9CED-611F1F731BE7}" type="sibTrans" cxnId="{DE1A554E-9D3D-415D-8363-E838672BDDB6}">
      <dgm:prSet/>
      <dgm:spPr/>
      <dgm:t>
        <a:bodyPr/>
        <a:lstStyle/>
        <a:p>
          <a:endParaRPr lang="en-US"/>
        </a:p>
      </dgm:t>
    </dgm:pt>
    <dgm:pt modelId="{D85AE899-70DA-4485-9EA8-A226EDB8F633}">
      <dgm:prSet phldrT="[Text]"/>
      <dgm:spPr/>
      <dgm:t>
        <a:bodyPr/>
        <a:lstStyle/>
        <a:p>
          <a:r>
            <a:rPr lang="en-US" dirty="0"/>
            <a:t>on the 1st day of every month at midnight</a:t>
          </a:r>
        </a:p>
      </dgm:t>
    </dgm:pt>
    <dgm:pt modelId="{20465835-9861-4651-AF35-D3BB8A9D48A3}" type="parTrans" cxnId="{AC401231-30CC-4A43-A564-906BE991C315}">
      <dgm:prSet/>
      <dgm:spPr/>
      <dgm:t>
        <a:bodyPr/>
        <a:lstStyle/>
        <a:p>
          <a:endParaRPr lang="en-US"/>
        </a:p>
      </dgm:t>
    </dgm:pt>
    <dgm:pt modelId="{4158B87F-7AA8-4E53-8D0D-D1AA687AE6D5}" type="sibTrans" cxnId="{AC401231-30CC-4A43-A564-906BE991C315}">
      <dgm:prSet/>
      <dgm:spPr/>
      <dgm:t>
        <a:bodyPr/>
        <a:lstStyle/>
        <a:p>
          <a:endParaRPr lang="en-US"/>
        </a:p>
      </dgm:t>
    </dgm:pt>
    <dgm:pt modelId="{F8536852-B6A1-4F7F-B37D-DE5791641F3C}">
      <dgm:prSet phldrT="[Text]"/>
      <dgm:spPr/>
      <dgm:t>
        <a:bodyPr/>
        <a:lstStyle/>
        <a:p>
          <a:r>
            <a:rPr lang="en-US" dirty="0"/>
            <a:t>0 0 1-7 * *</a:t>
          </a:r>
        </a:p>
      </dgm:t>
    </dgm:pt>
    <dgm:pt modelId="{F08C1C84-3687-4915-AE6E-53FB340E87A4}" type="parTrans" cxnId="{E86AD80C-A939-4701-A8F3-8C73C8D0B4C4}">
      <dgm:prSet/>
      <dgm:spPr/>
      <dgm:t>
        <a:bodyPr/>
        <a:lstStyle/>
        <a:p>
          <a:endParaRPr lang="en-US"/>
        </a:p>
      </dgm:t>
    </dgm:pt>
    <dgm:pt modelId="{A24FC668-10E5-48C1-9A8F-FB4EDE223956}" type="sibTrans" cxnId="{E86AD80C-A939-4701-A8F3-8C73C8D0B4C4}">
      <dgm:prSet/>
      <dgm:spPr/>
      <dgm:t>
        <a:bodyPr/>
        <a:lstStyle/>
        <a:p>
          <a:endParaRPr lang="en-US"/>
        </a:p>
      </dgm:t>
    </dgm:pt>
    <dgm:pt modelId="{ED518565-7A6C-44FB-8DFD-5B3C3B61B784}">
      <dgm:prSet phldrT="[Text]"/>
      <dgm:spPr/>
      <dgm:t>
        <a:bodyPr/>
        <a:lstStyle/>
        <a:p>
          <a:r>
            <a:rPr lang="en-US" dirty="0"/>
            <a:t>every day from the 1st to the 7th of the month at midnight</a:t>
          </a:r>
        </a:p>
      </dgm:t>
    </dgm:pt>
    <dgm:pt modelId="{DA5CFE40-220E-4A5E-AB81-C372D20E8856}" type="parTrans" cxnId="{EAD00200-AC0B-4341-B62A-CDA057F1AF0A}">
      <dgm:prSet/>
      <dgm:spPr/>
      <dgm:t>
        <a:bodyPr/>
        <a:lstStyle/>
        <a:p>
          <a:endParaRPr lang="en-US"/>
        </a:p>
      </dgm:t>
    </dgm:pt>
    <dgm:pt modelId="{6A1737AA-5E0C-4B2B-A538-35043C5A2FF0}" type="sibTrans" cxnId="{EAD00200-AC0B-4341-B62A-CDA057F1AF0A}">
      <dgm:prSet/>
      <dgm:spPr/>
      <dgm:t>
        <a:bodyPr/>
        <a:lstStyle/>
        <a:p>
          <a:endParaRPr lang="en-US"/>
        </a:p>
      </dgm:t>
    </dgm:pt>
    <dgm:pt modelId="{E0039459-12A2-484D-9CB7-F516BD8E8922}">
      <dgm:prSet phldrT="[Text]"/>
      <dgm:spPr/>
      <dgm:t>
        <a:bodyPr/>
        <a:lstStyle/>
        <a:p>
          <a:r>
            <a:rPr lang="en-US" dirty="0"/>
            <a:t>0 0 1 * 1</a:t>
          </a:r>
        </a:p>
      </dgm:t>
    </dgm:pt>
    <dgm:pt modelId="{BE4B9257-2F39-495C-A3F6-ABDB1A24BB5B}" type="parTrans" cxnId="{63AB7187-6D9E-495F-822A-CFC762892626}">
      <dgm:prSet/>
      <dgm:spPr/>
      <dgm:t>
        <a:bodyPr/>
        <a:lstStyle/>
        <a:p>
          <a:endParaRPr lang="en-US"/>
        </a:p>
      </dgm:t>
    </dgm:pt>
    <dgm:pt modelId="{8E478C78-5334-4670-90C4-E64A2B36CEFA}" type="sibTrans" cxnId="{63AB7187-6D9E-495F-822A-CFC762892626}">
      <dgm:prSet/>
      <dgm:spPr/>
      <dgm:t>
        <a:bodyPr/>
        <a:lstStyle/>
        <a:p>
          <a:endParaRPr lang="en-US"/>
        </a:p>
      </dgm:t>
    </dgm:pt>
    <dgm:pt modelId="{9767C5BE-2DAF-49A6-9E46-F570549E6B84}">
      <dgm:prSet phldrT="[Text]"/>
      <dgm:spPr/>
      <dgm:t>
        <a:bodyPr/>
        <a:lstStyle/>
        <a:p>
          <a:r>
            <a:rPr lang="en-US" dirty="0"/>
            <a:t>on the first Monday of every month at midnight</a:t>
          </a:r>
        </a:p>
      </dgm:t>
    </dgm:pt>
    <dgm:pt modelId="{645613CD-8E0B-49BC-9FCC-6AFAB1B19DB0}" type="parTrans" cxnId="{A376CD51-F799-4B93-B714-926F39A2AFD3}">
      <dgm:prSet/>
      <dgm:spPr/>
      <dgm:t>
        <a:bodyPr/>
        <a:lstStyle/>
        <a:p>
          <a:endParaRPr lang="en-US"/>
        </a:p>
      </dgm:t>
    </dgm:pt>
    <dgm:pt modelId="{149548B8-7D43-4345-B740-89F783C71629}" type="sibTrans" cxnId="{A376CD51-F799-4B93-B714-926F39A2AFD3}">
      <dgm:prSet/>
      <dgm:spPr/>
      <dgm:t>
        <a:bodyPr/>
        <a:lstStyle/>
        <a:p>
          <a:endParaRPr lang="en-US"/>
        </a:p>
      </dgm:t>
    </dgm:pt>
    <dgm:pt modelId="{0844D0E8-A86A-4952-9288-66820D24A5A0}">
      <dgm:prSet phldrT="[Text]"/>
      <dgm:spPr/>
      <dgm:t>
        <a:bodyPr/>
        <a:lstStyle/>
        <a:p>
          <a:r>
            <a:rPr lang="en-US" dirty="0"/>
            <a:t>0 0 * * 1-5</a:t>
          </a:r>
        </a:p>
      </dgm:t>
    </dgm:pt>
    <dgm:pt modelId="{41306F4E-C85C-4B9E-857A-0082E4F6072B}" type="parTrans" cxnId="{9E916AD6-7DF1-4E70-9D3B-609424C584C2}">
      <dgm:prSet/>
      <dgm:spPr/>
      <dgm:t>
        <a:bodyPr/>
        <a:lstStyle/>
        <a:p>
          <a:endParaRPr lang="en-US"/>
        </a:p>
      </dgm:t>
    </dgm:pt>
    <dgm:pt modelId="{EAB2EDBA-3215-4FD8-8719-87130E91D79B}" type="sibTrans" cxnId="{9E916AD6-7DF1-4E70-9D3B-609424C584C2}">
      <dgm:prSet/>
      <dgm:spPr/>
      <dgm:t>
        <a:bodyPr/>
        <a:lstStyle/>
        <a:p>
          <a:endParaRPr lang="en-US"/>
        </a:p>
      </dgm:t>
    </dgm:pt>
    <dgm:pt modelId="{5EE15920-7F65-44D6-B338-E4F3852F81B5}">
      <dgm:prSet phldrT="[Text]"/>
      <dgm:spPr/>
      <dgm:t>
        <a:bodyPr/>
        <a:lstStyle/>
        <a:p>
          <a:r>
            <a:rPr lang="en-US" dirty="0"/>
            <a:t>every weekday at midnight</a:t>
          </a:r>
        </a:p>
      </dgm:t>
    </dgm:pt>
    <dgm:pt modelId="{9AD58A62-E26F-4C5E-AD5D-9D81A7CDA11A}" type="parTrans" cxnId="{CB5539C8-4BFC-44EC-BCDD-8224CB677613}">
      <dgm:prSet/>
      <dgm:spPr/>
      <dgm:t>
        <a:bodyPr/>
        <a:lstStyle/>
        <a:p>
          <a:endParaRPr lang="en-US"/>
        </a:p>
      </dgm:t>
    </dgm:pt>
    <dgm:pt modelId="{459246BF-2020-40D9-B25F-E48FDC19BC9A}" type="sibTrans" cxnId="{CB5539C8-4BFC-44EC-BCDD-8224CB677613}">
      <dgm:prSet/>
      <dgm:spPr/>
      <dgm:t>
        <a:bodyPr/>
        <a:lstStyle/>
        <a:p>
          <a:endParaRPr lang="en-US"/>
        </a:p>
      </dgm:t>
    </dgm:pt>
    <dgm:pt modelId="{881AB148-F015-4667-9AB6-DFFDB16DE7E5}">
      <dgm:prSet phldrT="[Text]"/>
      <dgm:spPr/>
      <dgm:t>
        <a:bodyPr/>
        <a:lstStyle/>
        <a:p>
          <a:r>
            <a:rPr lang="en-US" dirty="0"/>
            <a:t>0 0 1 * 1-6</a:t>
          </a:r>
        </a:p>
      </dgm:t>
    </dgm:pt>
    <dgm:pt modelId="{FEE96CC8-14CD-4AF6-A02B-737DC22500F9}" type="parTrans" cxnId="{606005A5-810D-4E41-841F-B852A4E8B93F}">
      <dgm:prSet/>
      <dgm:spPr/>
      <dgm:t>
        <a:bodyPr/>
        <a:lstStyle/>
        <a:p>
          <a:endParaRPr lang="en-US"/>
        </a:p>
      </dgm:t>
    </dgm:pt>
    <dgm:pt modelId="{7F447629-23B3-4AC3-9194-FA647A49AD14}" type="sibTrans" cxnId="{606005A5-810D-4E41-841F-B852A4E8B93F}">
      <dgm:prSet/>
      <dgm:spPr/>
      <dgm:t>
        <a:bodyPr/>
        <a:lstStyle/>
        <a:p>
          <a:endParaRPr lang="en-US"/>
        </a:p>
      </dgm:t>
    </dgm:pt>
    <dgm:pt modelId="{FFF15165-7709-472E-AF17-1D919EAC2705}">
      <dgm:prSet phldrT="[Text]"/>
      <dgm:spPr/>
      <dgm:t>
        <a:bodyPr/>
        <a:lstStyle/>
        <a:p>
          <a:r>
            <a:rPr lang="en-US"/>
            <a:t>on the first day of the month, if it falls on a weekday (Monday to Saturday), at midnight.</a:t>
          </a:r>
          <a:endParaRPr lang="en-US" dirty="0"/>
        </a:p>
      </dgm:t>
    </dgm:pt>
    <dgm:pt modelId="{4501E61E-78D8-4654-B53B-2A4BC268EB55}" type="parTrans" cxnId="{39650909-3409-45DB-95A7-39378A59B632}">
      <dgm:prSet/>
      <dgm:spPr/>
      <dgm:t>
        <a:bodyPr/>
        <a:lstStyle/>
        <a:p>
          <a:endParaRPr lang="en-US"/>
        </a:p>
      </dgm:t>
    </dgm:pt>
    <dgm:pt modelId="{F3ADF1B7-0F69-4F5D-B4FB-8E31AA855B07}" type="sibTrans" cxnId="{39650909-3409-45DB-95A7-39378A59B632}">
      <dgm:prSet/>
      <dgm:spPr/>
      <dgm:t>
        <a:bodyPr/>
        <a:lstStyle/>
        <a:p>
          <a:endParaRPr lang="en-US"/>
        </a:p>
      </dgm:t>
    </dgm:pt>
    <dgm:pt modelId="{4DFF2793-9205-41D4-9F88-9F72076F7C57}" type="pres">
      <dgm:prSet presAssocID="{E2F186CA-A801-4E6B-BDD9-CD514760D000}" presName="linear" presStyleCnt="0">
        <dgm:presLayoutVars>
          <dgm:animLvl val="lvl"/>
          <dgm:resizeHandles val="exact"/>
        </dgm:presLayoutVars>
      </dgm:prSet>
      <dgm:spPr/>
    </dgm:pt>
    <dgm:pt modelId="{BFE2ECFA-488A-404B-B22C-FCC98931F08E}" type="pres">
      <dgm:prSet presAssocID="{C897EA70-D8F6-4ED2-BA55-3FD0B24C579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97A91F2-9E9E-4021-ACAD-717770AFF958}" type="pres">
      <dgm:prSet presAssocID="{C897EA70-D8F6-4ED2-BA55-3FD0B24C579B}" presName="childText" presStyleLbl="revTx" presStyleIdx="0" presStyleCnt="11">
        <dgm:presLayoutVars>
          <dgm:bulletEnabled val="1"/>
        </dgm:presLayoutVars>
      </dgm:prSet>
      <dgm:spPr/>
    </dgm:pt>
    <dgm:pt modelId="{BADD2877-1B29-4F24-BE25-936026C9CA7D}" type="pres">
      <dgm:prSet presAssocID="{E2E1863A-1374-4B04-975A-E7D63D40D5B2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060245C-72B1-43FE-9D54-5C28DC64711E}" type="pres">
      <dgm:prSet presAssocID="{E2E1863A-1374-4B04-975A-E7D63D40D5B2}" presName="childText" presStyleLbl="revTx" presStyleIdx="1" presStyleCnt="11">
        <dgm:presLayoutVars>
          <dgm:bulletEnabled val="1"/>
        </dgm:presLayoutVars>
      </dgm:prSet>
      <dgm:spPr/>
    </dgm:pt>
    <dgm:pt modelId="{14AE3287-9E6B-44BE-B9CC-A68E25D60BD4}" type="pres">
      <dgm:prSet presAssocID="{5865E3B4-7803-48A7-B8B1-4CAD0A5C8E92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8587A338-2A73-4681-B62C-79056E166556}" type="pres">
      <dgm:prSet presAssocID="{5865E3B4-7803-48A7-B8B1-4CAD0A5C8E92}" presName="childText" presStyleLbl="revTx" presStyleIdx="2" presStyleCnt="11">
        <dgm:presLayoutVars>
          <dgm:bulletEnabled val="1"/>
        </dgm:presLayoutVars>
      </dgm:prSet>
      <dgm:spPr/>
    </dgm:pt>
    <dgm:pt modelId="{2DD03AA4-3EB0-4D8F-8EE3-A8A0426E5275}" type="pres">
      <dgm:prSet presAssocID="{A8AA8BED-2526-48A5-A311-4659A6FF9CD9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74F91B7-69C0-4783-9925-D9206DC9F2C1}" type="pres">
      <dgm:prSet presAssocID="{A8AA8BED-2526-48A5-A311-4659A6FF9CD9}" presName="childText" presStyleLbl="revTx" presStyleIdx="3" presStyleCnt="11">
        <dgm:presLayoutVars>
          <dgm:bulletEnabled val="1"/>
        </dgm:presLayoutVars>
      </dgm:prSet>
      <dgm:spPr/>
    </dgm:pt>
    <dgm:pt modelId="{568DAC8C-F0ED-4C29-A32F-792AB2B131DB}" type="pres">
      <dgm:prSet presAssocID="{A87ACD22-D30F-44A0-9046-C21F3D9FE85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880C7E9-42E1-4A02-AB21-7D2B8EF046A5}" type="pres">
      <dgm:prSet presAssocID="{A87ACD22-D30F-44A0-9046-C21F3D9FE856}" presName="childText" presStyleLbl="revTx" presStyleIdx="4" presStyleCnt="11">
        <dgm:presLayoutVars>
          <dgm:bulletEnabled val="1"/>
        </dgm:presLayoutVars>
      </dgm:prSet>
      <dgm:spPr/>
    </dgm:pt>
    <dgm:pt modelId="{8C84F6C5-2071-43B8-B33A-EA58523D4845}" type="pres">
      <dgm:prSet presAssocID="{8ED751B2-F092-4309-9FD3-778C1DD99A7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D483A0C-45CC-4986-A2D2-3739981FA328}" type="pres">
      <dgm:prSet presAssocID="{8ED751B2-F092-4309-9FD3-778C1DD99A71}" presName="childText" presStyleLbl="revTx" presStyleIdx="5" presStyleCnt="11">
        <dgm:presLayoutVars>
          <dgm:bulletEnabled val="1"/>
        </dgm:presLayoutVars>
      </dgm:prSet>
      <dgm:spPr/>
    </dgm:pt>
    <dgm:pt modelId="{0DAB8286-5C54-48B4-8DC3-43746C16ADEB}" type="pres">
      <dgm:prSet presAssocID="{79C2FE93-EDBE-4FEC-ADC3-ABE666DFB5D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D8C8728-7BAE-48C7-966E-6B45E9B60F5E}" type="pres">
      <dgm:prSet presAssocID="{79C2FE93-EDBE-4FEC-ADC3-ABE666DFB5D7}" presName="childText" presStyleLbl="revTx" presStyleIdx="6" presStyleCnt="11">
        <dgm:presLayoutVars>
          <dgm:bulletEnabled val="1"/>
        </dgm:presLayoutVars>
      </dgm:prSet>
      <dgm:spPr/>
    </dgm:pt>
    <dgm:pt modelId="{912C3EE3-7FB5-40D0-A6EF-81BD3105CED4}" type="pres">
      <dgm:prSet presAssocID="{F8536852-B6A1-4F7F-B37D-DE5791641F3C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A3EEC1A-5876-4E99-8265-3FA58DC7E6E4}" type="pres">
      <dgm:prSet presAssocID="{F8536852-B6A1-4F7F-B37D-DE5791641F3C}" presName="childText" presStyleLbl="revTx" presStyleIdx="7" presStyleCnt="11">
        <dgm:presLayoutVars>
          <dgm:bulletEnabled val="1"/>
        </dgm:presLayoutVars>
      </dgm:prSet>
      <dgm:spPr/>
    </dgm:pt>
    <dgm:pt modelId="{AAB8EC38-8111-4850-A67D-619A40397B0A}" type="pres">
      <dgm:prSet presAssocID="{E0039459-12A2-484D-9CB7-F516BD8E892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86E1E2F3-15F4-416D-9FDA-D90103951FC0}" type="pres">
      <dgm:prSet presAssocID="{E0039459-12A2-484D-9CB7-F516BD8E8922}" presName="childText" presStyleLbl="revTx" presStyleIdx="8" presStyleCnt="11">
        <dgm:presLayoutVars>
          <dgm:bulletEnabled val="1"/>
        </dgm:presLayoutVars>
      </dgm:prSet>
      <dgm:spPr/>
    </dgm:pt>
    <dgm:pt modelId="{9CE5E799-944E-443A-9772-3F906D1D084F}" type="pres">
      <dgm:prSet presAssocID="{0844D0E8-A86A-4952-9288-66820D24A5A0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6DDAD91-4EFE-493B-A23E-1CCED95EC872}" type="pres">
      <dgm:prSet presAssocID="{0844D0E8-A86A-4952-9288-66820D24A5A0}" presName="childText" presStyleLbl="revTx" presStyleIdx="9" presStyleCnt="11">
        <dgm:presLayoutVars>
          <dgm:bulletEnabled val="1"/>
        </dgm:presLayoutVars>
      </dgm:prSet>
      <dgm:spPr/>
    </dgm:pt>
    <dgm:pt modelId="{EC2AEC9F-C466-402A-9F2D-50E4DCFBC952}" type="pres">
      <dgm:prSet presAssocID="{881AB148-F015-4667-9AB6-DFFDB16DE7E5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CEEC3B84-4C7F-4244-BF88-E3F322ECD604}" type="pres">
      <dgm:prSet presAssocID="{881AB148-F015-4667-9AB6-DFFDB16DE7E5}" presName="childText" presStyleLbl="revTx" presStyleIdx="10" presStyleCnt="11">
        <dgm:presLayoutVars>
          <dgm:bulletEnabled val="1"/>
        </dgm:presLayoutVars>
      </dgm:prSet>
      <dgm:spPr/>
    </dgm:pt>
  </dgm:ptLst>
  <dgm:cxnLst>
    <dgm:cxn modelId="{EAD00200-AC0B-4341-B62A-CDA057F1AF0A}" srcId="{F8536852-B6A1-4F7F-B37D-DE5791641F3C}" destId="{ED518565-7A6C-44FB-8DFD-5B3C3B61B784}" srcOrd="0" destOrd="0" parTransId="{DA5CFE40-220E-4A5E-AB81-C372D20E8856}" sibTransId="{6A1737AA-5E0C-4B2B-A538-35043C5A2FF0}"/>
    <dgm:cxn modelId="{BB3A3505-7621-41F3-9DFA-8F6279C6C465}" srcId="{8ED751B2-F092-4309-9FD3-778C1DD99A71}" destId="{092C64B7-DCB5-4AA4-92D9-E30467D97983}" srcOrd="0" destOrd="0" parTransId="{6F307FBF-AB25-46B1-B85D-A63299677FD6}" sibTransId="{0CDF71A0-B301-4065-A205-DC3BFAA22EC3}"/>
    <dgm:cxn modelId="{39650909-3409-45DB-95A7-39378A59B632}" srcId="{881AB148-F015-4667-9AB6-DFFDB16DE7E5}" destId="{FFF15165-7709-472E-AF17-1D919EAC2705}" srcOrd="0" destOrd="0" parTransId="{4501E61E-78D8-4654-B53B-2A4BC268EB55}" sibTransId="{F3ADF1B7-0F69-4F5D-B4FB-8E31AA855B07}"/>
    <dgm:cxn modelId="{E86AD80C-A939-4701-A8F3-8C73C8D0B4C4}" srcId="{E2F186CA-A801-4E6B-BDD9-CD514760D000}" destId="{F8536852-B6A1-4F7F-B37D-DE5791641F3C}" srcOrd="7" destOrd="0" parTransId="{F08C1C84-3687-4915-AE6E-53FB340E87A4}" sibTransId="{A24FC668-10E5-48C1-9A8F-FB4EDE223956}"/>
    <dgm:cxn modelId="{43BB2810-C726-4894-90EC-F4A896A74E3D}" type="presOf" srcId="{D85AE899-70DA-4485-9EA8-A226EDB8F633}" destId="{CD8C8728-7BAE-48C7-966E-6B45E9B60F5E}" srcOrd="0" destOrd="0" presId="urn:microsoft.com/office/officeart/2005/8/layout/vList2"/>
    <dgm:cxn modelId="{79548317-27B9-45BA-8FA1-96C33B36DDAA}" type="presOf" srcId="{E2E1863A-1374-4B04-975A-E7D63D40D5B2}" destId="{BADD2877-1B29-4F24-BE25-936026C9CA7D}" srcOrd="0" destOrd="0" presId="urn:microsoft.com/office/officeart/2005/8/layout/vList2"/>
    <dgm:cxn modelId="{1BB67324-1630-4695-94BF-38DEEC32B595}" srcId="{E2F186CA-A801-4E6B-BDD9-CD514760D000}" destId="{E2E1863A-1374-4B04-975A-E7D63D40D5B2}" srcOrd="1" destOrd="0" parTransId="{065D0808-2814-46DE-B5BA-85983E0F5A69}" sibTransId="{C06FEE21-3A81-46B6-8778-C15E7E6D13B1}"/>
    <dgm:cxn modelId="{96AAE227-202D-4108-855D-20F99E54AFEB}" type="presOf" srcId="{F8536852-B6A1-4F7F-B37D-DE5791641F3C}" destId="{912C3EE3-7FB5-40D0-A6EF-81BD3105CED4}" srcOrd="0" destOrd="0" presId="urn:microsoft.com/office/officeart/2005/8/layout/vList2"/>
    <dgm:cxn modelId="{7A7AE029-2F24-4C7E-B452-7799C692095F}" type="presOf" srcId="{C2FAFD17-1603-400E-A047-981D07081383}" destId="{8587A338-2A73-4681-B62C-79056E166556}" srcOrd="0" destOrd="0" presId="urn:microsoft.com/office/officeart/2005/8/layout/vList2"/>
    <dgm:cxn modelId="{AC401231-30CC-4A43-A564-906BE991C315}" srcId="{79C2FE93-EDBE-4FEC-ADC3-ABE666DFB5D7}" destId="{D85AE899-70DA-4485-9EA8-A226EDB8F633}" srcOrd="0" destOrd="0" parTransId="{20465835-9861-4651-AF35-D3BB8A9D48A3}" sibTransId="{4158B87F-7AA8-4E53-8D0D-D1AA687AE6D5}"/>
    <dgm:cxn modelId="{159BBA31-0A4A-4AA9-98BC-25695570B61A}" type="presOf" srcId="{ED518565-7A6C-44FB-8DFD-5B3C3B61B784}" destId="{8A3EEC1A-5876-4E99-8265-3FA58DC7E6E4}" srcOrd="0" destOrd="0" presId="urn:microsoft.com/office/officeart/2005/8/layout/vList2"/>
    <dgm:cxn modelId="{93A5903A-B13A-425D-9EA2-E424CA807F2A}" srcId="{A8AA8BED-2526-48A5-A311-4659A6FF9CD9}" destId="{1BA44D3C-BF24-4BC7-863A-ECCE7F3B6625}" srcOrd="0" destOrd="0" parTransId="{A1DC59C8-6A03-4348-B6BE-792EAB6BF1A3}" sibTransId="{F103A933-7F3C-4431-A67F-7C934785DA11}"/>
    <dgm:cxn modelId="{FBF7B23A-4EE6-4B90-A8B3-AED39D124447}" srcId="{A87ACD22-D30F-44A0-9046-C21F3D9FE856}" destId="{F6B51664-13DE-41C7-BB3B-8DD47F030AB0}" srcOrd="0" destOrd="0" parTransId="{BC5D1790-CCB0-4B8D-9244-5519B93A4642}" sibTransId="{DB15C161-68DF-4212-AEEF-B3CC5DFC3719}"/>
    <dgm:cxn modelId="{94C7C53F-7BB7-4F0D-A349-1618BEB8E7D7}" type="presOf" srcId="{8ED751B2-F092-4309-9FD3-778C1DD99A71}" destId="{8C84F6C5-2071-43B8-B33A-EA58523D4845}" srcOrd="0" destOrd="0" presId="urn:microsoft.com/office/officeart/2005/8/layout/vList2"/>
    <dgm:cxn modelId="{43396867-A608-458C-9FC1-9454F51A6581}" type="presOf" srcId="{9767C5BE-2DAF-49A6-9E46-F570549E6B84}" destId="{86E1E2F3-15F4-416D-9FDA-D90103951FC0}" srcOrd="0" destOrd="0" presId="urn:microsoft.com/office/officeart/2005/8/layout/vList2"/>
    <dgm:cxn modelId="{7BAD3069-6C00-4731-814A-8703F4C1F649}" type="presOf" srcId="{1BA44D3C-BF24-4BC7-863A-ECCE7F3B6625}" destId="{D74F91B7-69C0-4783-9925-D9206DC9F2C1}" srcOrd="0" destOrd="0" presId="urn:microsoft.com/office/officeart/2005/8/layout/vList2"/>
    <dgm:cxn modelId="{A5088A4C-E40B-49B0-AAC2-72943C270433}" srcId="{E2F186CA-A801-4E6B-BDD9-CD514760D000}" destId="{5865E3B4-7803-48A7-B8B1-4CAD0A5C8E92}" srcOrd="2" destOrd="0" parTransId="{9232FE2F-47FC-421F-9432-E0228845ACE4}" sibTransId="{EA362701-03DE-4FFD-B069-EB5D06CD0D3F}"/>
    <dgm:cxn modelId="{C95ACF6D-6533-4D7F-9D12-3004EB608C07}" type="presOf" srcId="{E2F186CA-A801-4E6B-BDD9-CD514760D000}" destId="{4DFF2793-9205-41D4-9F88-9F72076F7C57}" srcOrd="0" destOrd="0" presId="urn:microsoft.com/office/officeart/2005/8/layout/vList2"/>
    <dgm:cxn modelId="{DE1A554E-9D3D-415D-8363-E838672BDDB6}" srcId="{E2F186CA-A801-4E6B-BDD9-CD514760D000}" destId="{79C2FE93-EDBE-4FEC-ADC3-ABE666DFB5D7}" srcOrd="6" destOrd="0" parTransId="{A2800E15-9E00-40B8-959B-4BE1F07024C6}" sibTransId="{2473E626-009E-4736-9CED-611F1F731BE7}"/>
    <dgm:cxn modelId="{78202150-BBA5-40FF-8E8B-DD7AEE62532A}" type="presOf" srcId="{593A5EA0-A902-4571-B4F0-F326EEC377E2}" destId="{497A91F2-9E9E-4021-ACAD-717770AFF958}" srcOrd="0" destOrd="0" presId="urn:microsoft.com/office/officeart/2005/8/layout/vList2"/>
    <dgm:cxn modelId="{CE1A6A50-311E-4350-A58D-40F6D0E24595}" type="presOf" srcId="{C897EA70-D8F6-4ED2-BA55-3FD0B24C579B}" destId="{BFE2ECFA-488A-404B-B22C-FCC98931F08E}" srcOrd="0" destOrd="0" presId="urn:microsoft.com/office/officeart/2005/8/layout/vList2"/>
    <dgm:cxn modelId="{A376CD51-F799-4B93-B714-926F39A2AFD3}" srcId="{E0039459-12A2-484D-9CB7-F516BD8E8922}" destId="{9767C5BE-2DAF-49A6-9E46-F570549E6B84}" srcOrd="0" destOrd="0" parTransId="{645613CD-8E0B-49BC-9FCC-6AFAB1B19DB0}" sibTransId="{149548B8-7D43-4345-B740-89F783C71629}"/>
    <dgm:cxn modelId="{A3FE2773-454D-40CD-B21E-0A00CE321471}" srcId="{5865E3B4-7803-48A7-B8B1-4CAD0A5C8E92}" destId="{C2FAFD17-1603-400E-A047-981D07081383}" srcOrd="0" destOrd="0" parTransId="{8255D9B9-199F-4B99-9C15-9D9FADBDF68F}" sibTransId="{8EC0CF68-B9E3-4F46-B3F9-C0FA0222F604}"/>
    <dgm:cxn modelId="{5DE3F255-BB6B-41EF-8772-102C5540C115}" type="presOf" srcId="{5EE15920-7F65-44D6-B338-E4F3852F81B5}" destId="{66DDAD91-4EFE-493B-A23E-1CCED95EC872}" srcOrd="0" destOrd="0" presId="urn:microsoft.com/office/officeart/2005/8/layout/vList2"/>
    <dgm:cxn modelId="{73DE0F78-EFE3-4579-BC29-C91944849F62}" type="presOf" srcId="{5865E3B4-7803-48A7-B8B1-4CAD0A5C8E92}" destId="{14AE3287-9E6B-44BE-B9CC-A68E25D60BD4}" srcOrd="0" destOrd="0" presId="urn:microsoft.com/office/officeart/2005/8/layout/vList2"/>
    <dgm:cxn modelId="{63AB7187-6D9E-495F-822A-CFC762892626}" srcId="{E2F186CA-A801-4E6B-BDD9-CD514760D000}" destId="{E0039459-12A2-484D-9CB7-F516BD8E8922}" srcOrd="8" destOrd="0" parTransId="{BE4B9257-2F39-495C-A3F6-ABDB1A24BB5B}" sibTransId="{8E478C78-5334-4670-90C4-E64A2B36CEFA}"/>
    <dgm:cxn modelId="{4232498D-A4DA-43FB-8F62-1C61B066F3BF}" type="presOf" srcId="{FFF15165-7709-472E-AF17-1D919EAC2705}" destId="{CEEC3B84-4C7F-4244-BF88-E3F322ECD604}" srcOrd="0" destOrd="0" presId="urn:microsoft.com/office/officeart/2005/8/layout/vList2"/>
    <dgm:cxn modelId="{F6568AA2-D39C-4FEB-AD64-59DD32975A68}" srcId="{E2F186CA-A801-4E6B-BDD9-CD514760D000}" destId="{8ED751B2-F092-4309-9FD3-778C1DD99A71}" srcOrd="5" destOrd="0" parTransId="{58049378-14BB-4B32-9F9D-82FCEEBFD908}" sibTransId="{A8745C05-534B-478D-871A-C74C79E7168F}"/>
    <dgm:cxn modelId="{606005A5-810D-4E41-841F-B852A4E8B93F}" srcId="{E2F186CA-A801-4E6B-BDD9-CD514760D000}" destId="{881AB148-F015-4667-9AB6-DFFDB16DE7E5}" srcOrd="10" destOrd="0" parTransId="{FEE96CC8-14CD-4AF6-A02B-737DC22500F9}" sibTransId="{7F447629-23B3-4AC3-9194-FA647A49AD14}"/>
    <dgm:cxn modelId="{8727E9B0-9EEE-4B68-9620-F52285618B8C}" srcId="{E2F186CA-A801-4E6B-BDD9-CD514760D000}" destId="{A87ACD22-D30F-44A0-9046-C21F3D9FE856}" srcOrd="4" destOrd="0" parTransId="{8ABFE6D5-4EA6-4AA6-94F1-61ACB5FEB07A}" sibTransId="{AEDE941C-2665-4A96-9017-4067937BE073}"/>
    <dgm:cxn modelId="{0A8B4AC6-5635-41C9-B781-DEDC1B1F7A8F}" type="presOf" srcId="{A87ACD22-D30F-44A0-9046-C21F3D9FE856}" destId="{568DAC8C-F0ED-4C29-A32F-792AB2B131DB}" srcOrd="0" destOrd="0" presId="urn:microsoft.com/office/officeart/2005/8/layout/vList2"/>
    <dgm:cxn modelId="{CB5539C8-4BFC-44EC-BCDD-8224CB677613}" srcId="{0844D0E8-A86A-4952-9288-66820D24A5A0}" destId="{5EE15920-7F65-44D6-B338-E4F3852F81B5}" srcOrd="0" destOrd="0" parTransId="{9AD58A62-E26F-4C5E-AD5D-9D81A7CDA11A}" sibTransId="{459246BF-2020-40D9-B25F-E48FDC19BC9A}"/>
    <dgm:cxn modelId="{8F77CCC8-B1BD-42A1-8C4F-494CD4A50080}" type="presOf" srcId="{E0039459-12A2-484D-9CB7-F516BD8E8922}" destId="{AAB8EC38-8111-4850-A67D-619A40397B0A}" srcOrd="0" destOrd="0" presId="urn:microsoft.com/office/officeart/2005/8/layout/vList2"/>
    <dgm:cxn modelId="{3F897BC9-AEA1-4233-B212-6318DC742241}" srcId="{E2F186CA-A801-4E6B-BDD9-CD514760D000}" destId="{A8AA8BED-2526-48A5-A311-4659A6FF9CD9}" srcOrd="3" destOrd="0" parTransId="{174DD732-C3A4-4153-BE53-2D8B0B5A3596}" sibTransId="{55C17402-478E-4B96-95CA-1D83626BF1D8}"/>
    <dgm:cxn modelId="{8C4E08CE-C424-440A-B486-BC6986168E15}" type="presOf" srcId="{F6B51664-13DE-41C7-BB3B-8DD47F030AB0}" destId="{E880C7E9-42E1-4A02-AB21-7D2B8EF046A5}" srcOrd="0" destOrd="0" presId="urn:microsoft.com/office/officeart/2005/8/layout/vList2"/>
    <dgm:cxn modelId="{8542E1D1-84D8-4083-933E-25B8998C350F}" type="presOf" srcId="{79C2FE93-EDBE-4FEC-ADC3-ABE666DFB5D7}" destId="{0DAB8286-5C54-48B4-8DC3-43746C16ADEB}" srcOrd="0" destOrd="0" presId="urn:microsoft.com/office/officeart/2005/8/layout/vList2"/>
    <dgm:cxn modelId="{9E916AD6-7DF1-4E70-9D3B-609424C584C2}" srcId="{E2F186CA-A801-4E6B-BDD9-CD514760D000}" destId="{0844D0E8-A86A-4952-9288-66820D24A5A0}" srcOrd="9" destOrd="0" parTransId="{41306F4E-C85C-4B9E-857A-0082E4F6072B}" sibTransId="{EAB2EDBA-3215-4FD8-8719-87130E91D79B}"/>
    <dgm:cxn modelId="{AC0E2ED9-CC59-4E27-9981-1E159257C5D4}" type="presOf" srcId="{21A6F42C-CEB9-4047-AE0C-55F99CFC6336}" destId="{6060245C-72B1-43FE-9D54-5C28DC64711E}" srcOrd="0" destOrd="0" presId="urn:microsoft.com/office/officeart/2005/8/layout/vList2"/>
    <dgm:cxn modelId="{F41BDBE0-6B91-47D9-AE09-EF69D215D1AE}" srcId="{E2E1863A-1374-4B04-975A-E7D63D40D5B2}" destId="{21A6F42C-CEB9-4047-AE0C-55F99CFC6336}" srcOrd="0" destOrd="0" parTransId="{1F47E48C-67B9-46AA-A3C3-AA6FFB26AC6B}" sibTransId="{97783EED-17F9-48A5-9F6A-283FC8FB85BA}"/>
    <dgm:cxn modelId="{0C64F4E0-61FF-4FF9-9BDA-F6CB3CE990E1}" type="presOf" srcId="{881AB148-F015-4667-9AB6-DFFDB16DE7E5}" destId="{EC2AEC9F-C466-402A-9F2D-50E4DCFBC952}" srcOrd="0" destOrd="0" presId="urn:microsoft.com/office/officeart/2005/8/layout/vList2"/>
    <dgm:cxn modelId="{3E119EE3-BD8F-4CAB-B52F-7E2EF71C47D1}" type="presOf" srcId="{092C64B7-DCB5-4AA4-92D9-E30467D97983}" destId="{0D483A0C-45CC-4986-A2D2-3739981FA328}" srcOrd="0" destOrd="0" presId="urn:microsoft.com/office/officeart/2005/8/layout/vList2"/>
    <dgm:cxn modelId="{73D36EE6-D763-4932-B7C0-E3084DB8D9C4}" type="presOf" srcId="{0844D0E8-A86A-4952-9288-66820D24A5A0}" destId="{9CE5E799-944E-443A-9772-3F906D1D084F}" srcOrd="0" destOrd="0" presId="urn:microsoft.com/office/officeart/2005/8/layout/vList2"/>
    <dgm:cxn modelId="{496F87E7-993C-41BA-82A3-31E61546B7EC}" srcId="{E2F186CA-A801-4E6B-BDD9-CD514760D000}" destId="{C897EA70-D8F6-4ED2-BA55-3FD0B24C579B}" srcOrd="0" destOrd="0" parTransId="{A4086C90-565E-473E-9EB9-DA46CC809000}" sibTransId="{051A6CBA-0BC6-48EC-A25B-1C24900CEF23}"/>
    <dgm:cxn modelId="{15FE4AEF-922D-4C58-90AF-0465C62FCA34}" type="presOf" srcId="{A8AA8BED-2526-48A5-A311-4659A6FF9CD9}" destId="{2DD03AA4-3EB0-4D8F-8EE3-A8A0426E5275}" srcOrd="0" destOrd="0" presId="urn:microsoft.com/office/officeart/2005/8/layout/vList2"/>
    <dgm:cxn modelId="{1C7D5DFA-5D8B-4702-828A-D39F0E76BC2B}" srcId="{C897EA70-D8F6-4ED2-BA55-3FD0B24C579B}" destId="{593A5EA0-A902-4571-B4F0-F326EEC377E2}" srcOrd="0" destOrd="0" parTransId="{CF963CD5-7E2A-40F7-A885-FDEEA32396DA}" sibTransId="{90E84FB4-E817-4A0A-81B9-3094C37169FA}"/>
    <dgm:cxn modelId="{437D6022-6A16-4C04-87B0-F002C6E921BE}" type="presParOf" srcId="{4DFF2793-9205-41D4-9F88-9F72076F7C57}" destId="{BFE2ECFA-488A-404B-B22C-FCC98931F08E}" srcOrd="0" destOrd="0" presId="urn:microsoft.com/office/officeart/2005/8/layout/vList2"/>
    <dgm:cxn modelId="{182252F6-7B90-4D61-916B-503483B7B67C}" type="presParOf" srcId="{4DFF2793-9205-41D4-9F88-9F72076F7C57}" destId="{497A91F2-9E9E-4021-ACAD-717770AFF958}" srcOrd="1" destOrd="0" presId="urn:microsoft.com/office/officeart/2005/8/layout/vList2"/>
    <dgm:cxn modelId="{EC965E7B-5AF1-4CC3-9722-B6B749B63E9C}" type="presParOf" srcId="{4DFF2793-9205-41D4-9F88-9F72076F7C57}" destId="{BADD2877-1B29-4F24-BE25-936026C9CA7D}" srcOrd="2" destOrd="0" presId="urn:microsoft.com/office/officeart/2005/8/layout/vList2"/>
    <dgm:cxn modelId="{D9E9790E-302F-4C99-B2A0-C0D472CB0F10}" type="presParOf" srcId="{4DFF2793-9205-41D4-9F88-9F72076F7C57}" destId="{6060245C-72B1-43FE-9D54-5C28DC64711E}" srcOrd="3" destOrd="0" presId="urn:microsoft.com/office/officeart/2005/8/layout/vList2"/>
    <dgm:cxn modelId="{1759F655-7D37-4A59-9040-8681CF307B1A}" type="presParOf" srcId="{4DFF2793-9205-41D4-9F88-9F72076F7C57}" destId="{14AE3287-9E6B-44BE-B9CC-A68E25D60BD4}" srcOrd="4" destOrd="0" presId="urn:microsoft.com/office/officeart/2005/8/layout/vList2"/>
    <dgm:cxn modelId="{167C723F-A8C1-4D38-A9F8-5ECF1578DAA7}" type="presParOf" srcId="{4DFF2793-9205-41D4-9F88-9F72076F7C57}" destId="{8587A338-2A73-4681-B62C-79056E166556}" srcOrd="5" destOrd="0" presId="urn:microsoft.com/office/officeart/2005/8/layout/vList2"/>
    <dgm:cxn modelId="{CB4F97CA-D1FC-4E14-9551-3C8223B994B9}" type="presParOf" srcId="{4DFF2793-9205-41D4-9F88-9F72076F7C57}" destId="{2DD03AA4-3EB0-4D8F-8EE3-A8A0426E5275}" srcOrd="6" destOrd="0" presId="urn:microsoft.com/office/officeart/2005/8/layout/vList2"/>
    <dgm:cxn modelId="{41E52252-4829-474B-87CF-58D2740F2545}" type="presParOf" srcId="{4DFF2793-9205-41D4-9F88-9F72076F7C57}" destId="{D74F91B7-69C0-4783-9925-D9206DC9F2C1}" srcOrd="7" destOrd="0" presId="urn:microsoft.com/office/officeart/2005/8/layout/vList2"/>
    <dgm:cxn modelId="{89866FA4-3313-445F-904F-877EFE475533}" type="presParOf" srcId="{4DFF2793-9205-41D4-9F88-9F72076F7C57}" destId="{568DAC8C-F0ED-4C29-A32F-792AB2B131DB}" srcOrd="8" destOrd="0" presId="urn:microsoft.com/office/officeart/2005/8/layout/vList2"/>
    <dgm:cxn modelId="{0B279AB6-8C12-40E1-8D58-5CEB6AC61ACE}" type="presParOf" srcId="{4DFF2793-9205-41D4-9F88-9F72076F7C57}" destId="{E880C7E9-42E1-4A02-AB21-7D2B8EF046A5}" srcOrd="9" destOrd="0" presId="urn:microsoft.com/office/officeart/2005/8/layout/vList2"/>
    <dgm:cxn modelId="{9A153E0E-A3B2-48D5-ACAE-FFEDFBBF7A76}" type="presParOf" srcId="{4DFF2793-9205-41D4-9F88-9F72076F7C57}" destId="{8C84F6C5-2071-43B8-B33A-EA58523D4845}" srcOrd="10" destOrd="0" presId="urn:microsoft.com/office/officeart/2005/8/layout/vList2"/>
    <dgm:cxn modelId="{E9B983C3-1401-4192-8B34-B96A8F27BF68}" type="presParOf" srcId="{4DFF2793-9205-41D4-9F88-9F72076F7C57}" destId="{0D483A0C-45CC-4986-A2D2-3739981FA328}" srcOrd="11" destOrd="0" presId="urn:microsoft.com/office/officeart/2005/8/layout/vList2"/>
    <dgm:cxn modelId="{D660401A-2ECF-4B80-AE21-CAA9EBBF0A68}" type="presParOf" srcId="{4DFF2793-9205-41D4-9F88-9F72076F7C57}" destId="{0DAB8286-5C54-48B4-8DC3-43746C16ADEB}" srcOrd="12" destOrd="0" presId="urn:microsoft.com/office/officeart/2005/8/layout/vList2"/>
    <dgm:cxn modelId="{6453D468-9A51-4DC7-AAE8-D62A8DD00415}" type="presParOf" srcId="{4DFF2793-9205-41D4-9F88-9F72076F7C57}" destId="{CD8C8728-7BAE-48C7-966E-6B45E9B60F5E}" srcOrd="13" destOrd="0" presId="urn:microsoft.com/office/officeart/2005/8/layout/vList2"/>
    <dgm:cxn modelId="{FA666A70-0386-44BC-91DE-CA4A4A3AEB23}" type="presParOf" srcId="{4DFF2793-9205-41D4-9F88-9F72076F7C57}" destId="{912C3EE3-7FB5-40D0-A6EF-81BD3105CED4}" srcOrd="14" destOrd="0" presId="urn:microsoft.com/office/officeart/2005/8/layout/vList2"/>
    <dgm:cxn modelId="{2249DA39-AC27-4F1C-ADEF-6AA603CB5431}" type="presParOf" srcId="{4DFF2793-9205-41D4-9F88-9F72076F7C57}" destId="{8A3EEC1A-5876-4E99-8265-3FA58DC7E6E4}" srcOrd="15" destOrd="0" presId="urn:microsoft.com/office/officeart/2005/8/layout/vList2"/>
    <dgm:cxn modelId="{BCED5E28-3FAC-4028-9D8D-3E95B60ECB2D}" type="presParOf" srcId="{4DFF2793-9205-41D4-9F88-9F72076F7C57}" destId="{AAB8EC38-8111-4850-A67D-619A40397B0A}" srcOrd="16" destOrd="0" presId="urn:microsoft.com/office/officeart/2005/8/layout/vList2"/>
    <dgm:cxn modelId="{59CF6B30-606C-48CE-BF6C-AA1B2BC5C361}" type="presParOf" srcId="{4DFF2793-9205-41D4-9F88-9F72076F7C57}" destId="{86E1E2F3-15F4-416D-9FDA-D90103951FC0}" srcOrd="17" destOrd="0" presId="urn:microsoft.com/office/officeart/2005/8/layout/vList2"/>
    <dgm:cxn modelId="{C500CA0E-EC82-4118-8718-2C4EAB396F9B}" type="presParOf" srcId="{4DFF2793-9205-41D4-9F88-9F72076F7C57}" destId="{9CE5E799-944E-443A-9772-3F906D1D084F}" srcOrd="18" destOrd="0" presId="urn:microsoft.com/office/officeart/2005/8/layout/vList2"/>
    <dgm:cxn modelId="{D522555D-E5D9-4A11-997D-47113FBF4173}" type="presParOf" srcId="{4DFF2793-9205-41D4-9F88-9F72076F7C57}" destId="{66DDAD91-4EFE-493B-A23E-1CCED95EC872}" srcOrd="19" destOrd="0" presId="urn:microsoft.com/office/officeart/2005/8/layout/vList2"/>
    <dgm:cxn modelId="{EC608445-006A-42E3-AF1C-7A1C07ED9E71}" type="presParOf" srcId="{4DFF2793-9205-41D4-9F88-9F72076F7C57}" destId="{EC2AEC9F-C466-402A-9F2D-50E4DCFBC952}" srcOrd="20" destOrd="0" presId="urn:microsoft.com/office/officeart/2005/8/layout/vList2"/>
    <dgm:cxn modelId="{5A961757-E9F2-469B-8E5B-303DE659AAAE}" type="presParOf" srcId="{4DFF2793-9205-41D4-9F88-9F72076F7C57}" destId="{CEEC3B84-4C7F-4244-BF88-E3F322ECD604}" srcOrd="2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ECFA-488A-404B-B22C-FCC98931F08E}">
      <dsp:nvSpPr>
        <dsp:cNvPr id="0" name=""/>
        <dsp:cNvSpPr/>
      </dsp:nvSpPr>
      <dsp:spPr>
        <a:xfrm>
          <a:off x="0" y="3336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*/5 * * * *</a:t>
          </a:r>
        </a:p>
      </dsp:txBody>
      <dsp:txXfrm>
        <a:off x="14050" y="47413"/>
        <a:ext cx="8099900" cy="259719"/>
      </dsp:txXfrm>
    </dsp:sp>
    <dsp:sp modelId="{497A91F2-9E9E-4021-ACAD-717770AFF958}">
      <dsp:nvSpPr>
        <dsp:cNvPr id="0" name=""/>
        <dsp:cNvSpPr/>
      </dsp:nvSpPr>
      <dsp:spPr>
        <a:xfrm>
          <a:off x="0" y="32118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5 minutes</a:t>
          </a:r>
        </a:p>
      </dsp:txBody>
      <dsp:txXfrm>
        <a:off x="0" y="321183"/>
        <a:ext cx="8128000" cy="198720"/>
      </dsp:txXfrm>
    </dsp:sp>
    <dsp:sp modelId="{BADD2877-1B29-4F24-BE25-936026C9CA7D}">
      <dsp:nvSpPr>
        <dsp:cNvPr id="0" name=""/>
        <dsp:cNvSpPr/>
      </dsp:nvSpPr>
      <dsp:spPr>
        <a:xfrm>
          <a:off x="0" y="51990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12 * * 1-5</a:t>
          </a:r>
        </a:p>
      </dsp:txBody>
      <dsp:txXfrm>
        <a:off x="14050" y="533953"/>
        <a:ext cx="8099900" cy="259719"/>
      </dsp:txXfrm>
    </dsp:sp>
    <dsp:sp modelId="{6060245C-72B1-43FE-9D54-5C28DC64711E}">
      <dsp:nvSpPr>
        <dsp:cNvPr id="0" name=""/>
        <dsp:cNvSpPr/>
      </dsp:nvSpPr>
      <dsp:spPr>
        <a:xfrm>
          <a:off x="0" y="80772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b="0" i="0" kern="1200"/>
            <a:t>every weekday at noon</a:t>
          </a:r>
          <a:endParaRPr lang="en-US" sz="900" kern="1200" dirty="0"/>
        </a:p>
      </dsp:txBody>
      <dsp:txXfrm>
        <a:off x="0" y="807723"/>
        <a:ext cx="8128000" cy="198720"/>
      </dsp:txXfrm>
    </dsp:sp>
    <dsp:sp modelId="{14AE3287-9E6B-44BE-B9CC-A68E25D60BD4}">
      <dsp:nvSpPr>
        <dsp:cNvPr id="0" name=""/>
        <dsp:cNvSpPr/>
      </dsp:nvSpPr>
      <dsp:spPr>
        <a:xfrm>
          <a:off x="0" y="100644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* * 1 * *</a:t>
          </a:r>
        </a:p>
      </dsp:txBody>
      <dsp:txXfrm>
        <a:off x="14050" y="1020493"/>
        <a:ext cx="8099900" cy="259719"/>
      </dsp:txXfrm>
    </dsp:sp>
    <dsp:sp modelId="{8587A338-2A73-4681-B62C-79056E166556}">
      <dsp:nvSpPr>
        <dsp:cNvPr id="0" name=""/>
        <dsp:cNvSpPr/>
      </dsp:nvSpPr>
      <dsp:spPr>
        <a:xfrm>
          <a:off x="0" y="129426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Monday at midnight</a:t>
          </a:r>
        </a:p>
      </dsp:txBody>
      <dsp:txXfrm>
        <a:off x="0" y="1294263"/>
        <a:ext cx="8128000" cy="198720"/>
      </dsp:txXfrm>
    </dsp:sp>
    <dsp:sp modelId="{2DD03AA4-3EB0-4D8F-8EE3-A8A0426E5275}">
      <dsp:nvSpPr>
        <dsp:cNvPr id="0" name=""/>
        <dsp:cNvSpPr/>
      </dsp:nvSpPr>
      <dsp:spPr>
        <a:xfrm>
          <a:off x="0" y="149298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* * *</a:t>
          </a:r>
        </a:p>
      </dsp:txBody>
      <dsp:txXfrm>
        <a:off x="14050" y="1507033"/>
        <a:ext cx="8099900" cy="259719"/>
      </dsp:txXfrm>
    </dsp:sp>
    <dsp:sp modelId="{D74F91B7-69C0-4783-9925-D9206DC9F2C1}">
      <dsp:nvSpPr>
        <dsp:cNvPr id="0" name=""/>
        <dsp:cNvSpPr/>
      </dsp:nvSpPr>
      <dsp:spPr>
        <a:xfrm>
          <a:off x="0" y="178080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day at midnight</a:t>
          </a:r>
        </a:p>
      </dsp:txBody>
      <dsp:txXfrm>
        <a:off x="0" y="1780803"/>
        <a:ext cx="8128000" cy="198720"/>
      </dsp:txXfrm>
    </dsp:sp>
    <dsp:sp modelId="{568DAC8C-F0ED-4C29-A32F-792AB2B131DB}">
      <dsp:nvSpPr>
        <dsp:cNvPr id="0" name=""/>
        <dsp:cNvSpPr/>
      </dsp:nvSpPr>
      <dsp:spPr>
        <a:xfrm>
          <a:off x="0" y="197952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* * 0</a:t>
          </a:r>
        </a:p>
      </dsp:txBody>
      <dsp:txXfrm>
        <a:off x="14050" y="1993573"/>
        <a:ext cx="8099900" cy="259719"/>
      </dsp:txXfrm>
    </dsp:sp>
    <dsp:sp modelId="{E880C7E9-42E1-4A02-AB21-7D2B8EF046A5}">
      <dsp:nvSpPr>
        <dsp:cNvPr id="0" name=""/>
        <dsp:cNvSpPr/>
      </dsp:nvSpPr>
      <dsp:spPr>
        <a:xfrm>
          <a:off x="0" y="226734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Sunday at midnight</a:t>
          </a:r>
        </a:p>
      </dsp:txBody>
      <dsp:txXfrm>
        <a:off x="0" y="2267343"/>
        <a:ext cx="8128000" cy="198720"/>
      </dsp:txXfrm>
    </dsp:sp>
    <dsp:sp modelId="{8C84F6C5-2071-43B8-B33A-EA58523D4845}">
      <dsp:nvSpPr>
        <dsp:cNvPr id="0" name=""/>
        <dsp:cNvSpPr/>
      </dsp:nvSpPr>
      <dsp:spPr>
        <a:xfrm>
          <a:off x="0" y="246606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* * 6</a:t>
          </a:r>
        </a:p>
      </dsp:txBody>
      <dsp:txXfrm>
        <a:off x="14050" y="2480113"/>
        <a:ext cx="8099900" cy="259719"/>
      </dsp:txXfrm>
    </dsp:sp>
    <dsp:sp modelId="{0D483A0C-45CC-4986-A2D2-3739981FA328}">
      <dsp:nvSpPr>
        <dsp:cNvPr id="0" name=""/>
        <dsp:cNvSpPr/>
      </dsp:nvSpPr>
      <dsp:spPr>
        <a:xfrm>
          <a:off x="0" y="275388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Saturday at midnight</a:t>
          </a:r>
        </a:p>
      </dsp:txBody>
      <dsp:txXfrm>
        <a:off x="0" y="2753883"/>
        <a:ext cx="8128000" cy="198720"/>
      </dsp:txXfrm>
    </dsp:sp>
    <dsp:sp modelId="{0DAB8286-5C54-48B4-8DC3-43746C16ADEB}">
      <dsp:nvSpPr>
        <dsp:cNvPr id="0" name=""/>
        <dsp:cNvSpPr/>
      </dsp:nvSpPr>
      <dsp:spPr>
        <a:xfrm>
          <a:off x="0" y="295260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1 * *</a:t>
          </a:r>
        </a:p>
      </dsp:txBody>
      <dsp:txXfrm>
        <a:off x="14050" y="2966653"/>
        <a:ext cx="8099900" cy="259719"/>
      </dsp:txXfrm>
    </dsp:sp>
    <dsp:sp modelId="{CD8C8728-7BAE-48C7-966E-6B45E9B60F5E}">
      <dsp:nvSpPr>
        <dsp:cNvPr id="0" name=""/>
        <dsp:cNvSpPr/>
      </dsp:nvSpPr>
      <dsp:spPr>
        <a:xfrm>
          <a:off x="0" y="324042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on the 1st day of every month at midnight</a:t>
          </a:r>
        </a:p>
      </dsp:txBody>
      <dsp:txXfrm>
        <a:off x="0" y="3240423"/>
        <a:ext cx="8128000" cy="198720"/>
      </dsp:txXfrm>
    </dsp:sp>
    <dsp:sp modelId="{912C3EE3-7FB5-40D0-A6EF-81BD3105CED4}">
      <dsp:nvSpPr>
        <dsp:cNvPr id="0" name=""/>
        <dsp:cNvSpPr/>
      </dsp:nvSpPr>
      <dsp:spPr>
        <a:xfrm>
          <a:off x="0" y="343914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1-7 * *</a:t>
          </a:r>
        </a:p>
      </dsp:txBody>
      <dsp:txXfrm>
        <a:off x="14050" y="3453193"/>
        <a:ext cx="8099900" cy="259719"/>
      </dsp:txXfrm>
    </dsp:sp>
    <dsp:sp modelId="{8A3EEC1A-5876-4E99-8265-3FA58DC7E6E4}">
      <dsp:nvSpPr>
        <dsp:cNvPr id="0" name=""/>
        <dsp:cNvSpPr/>
      </dsp:nvSpPr>
      <dsp:spPr>
        <a:xfrm>
          <a:off x="0" y="372696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day from the 1st to the 7th of the month at midnight</a:t>
          </a:r>
        </a:p>
      </dsp:txBody>
      <dsp:txXfrm>
        <a:off x="0" y="3726963"/>
        <a:ext cx="8128000" cy="198720"/>
      </dsp:txXfrm>
    </dsp:sp>
    <dsp:sp modelId="{AAB8EC38-8111-4850-A67D-619A40397B0A}">
      <dsp:nvSpPr>
        <dsp:cNvPr id="0" name=""/>
        <dsp:cNvSpPr/>
      </dsp:nvSpPr>
      <dsp:spPr>
        <a:xfrm>
          <a:off x="0" y="392568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1 * 1</a:t>
          </a:r>
        </a:p>
      </dsp:txBody>
      <dsp:txXfrm>
        <a:off x="14050" y="3939733"/>
        <a:ext cx="8099900" cy="259719"/>
      </dsp:txXfrm>
    </dsp:sp>
    <dsp:sp modelId="{86E1E2F3-15F4-416D-9FDA-D90103951FC0}">
      <dsp:nvSpPr>
        <dsp:cNvPr id="0" name=""/>
        <dsp:cNvSpPr/>
      </dsp:nvSpPr>
      <dsp:spPr>
        <a:xfrm>
          <a:off x="0" y="421350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on the first Monday of every month at midnight</a:t>
          </a:r>
        </a:p>
      </dsp:txBody>
      <dsp:txXfrm>
        <a:off x="0" y="4213503"/>
        <a:ext cx="8128000" cy="198720"/>
      </dsp:txXfrm>
    </dsp:sp>
    <dsp:sp modelId="{9CE5E799-944E-443A-9772-3F906D1D084F}">
      <dsp:nvSpPr>
        <dsp:cNvPr id="0" name=""/>
        <dsp:cNvSpPr/>
      </dsp:nvSpPr>
      <dsp:spPr>
        <a:xfrm>
          <a:off x="0" y="441222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* * 1-5</a:t>
          </a:r>
        </a:p>
      </dsp:txBody>
      <dsp:txXfrm>
        <a:off x="14050" y="4426273"/>
        <a:ext cx="8099900" cy="259719"/>
      </dsp:txXfrm>
    </dsp:sp>
    <dsp:sp modelId="{66DDAD91-4EFE-493B-A23E-1CCED95EC872}">
      <dsp:nvSpPr>
        <dsp:cNvPr id="0" name=""/>
        <dsp:cNvSpPr/>
      </dsp:nvSpPr>
      <dsp:spPr>
        <a:xfrm>
          <a:off x="0" y="470004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every weekday at midnight</a:t>
          </a:r>
        </a:p>
      </dsp:txBody>
      <dsp:txXfrm>
        <a:off x="0" y="4700043"/>
        <a:ext cx="8128000" cy="198720"/>
      </dsp:txXfrm>
    </dsp:sp>
    <dsp:sp modelId="{EC2AEC9F-C466-402A-9F2D-50E4DCFBC952}">
      <dsp:nvSpPr>
        <dsp:cNvPr id="0" name=""/>
        <dsp:cNvSpPr/>
      </dsp:nvSpPr>
      <dsp:spPr>
        <a:xfrm>
          <a:off x="0" y="4898763"/>
          <a:ext cx="8128000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 0 1 * 1-6</a:t>
          </a:r>
        </a:p>
      </dsp:txBody>
      <dsp:txXfrm>
        <a:off x="14050" y="4912813"/>
        <a:ext cx="8099900" cy="259719"/>
      </dsp:txXfrm>
    </dsp:sp>
    <dsp:sp modelId="{CEEC3B84-4C7F-4244-BF88-E3F322ECD604}">
      <dsp:nvSpPr>
        <dsp:cNvPr id="0" name=""/>
        <dsp:cNvSpPr/>
      </dsp:nvSpPr>
      <dsp:spPr>
        <a:xfrm>
          <a:off x="0" y="5186583"/>
          <a:ext cx="8128000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on the first day of the month, if it falls on a weekday (Monday to Saturday), at midnight.</a:t>
          </a:r>
          <a:endParaRPr lang="en-US" sz="900" kern="1200" dirty="0"/>
        </a:p>
      </dsp:txBody>
      <dsp:txXfrm>
        <a:off x="0" y="5186583"/>
        <a:ext cx="8128000" cy="1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B8A40-4C3C-4A7A-BFE0-18C0CCCAD28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E672-935A-4A54-9040-A0E9B784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A0C2-3E80-75FE-75FF-D7B373EA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33225-EDF3-12C5-4B82-35009D9B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90E7-9EE2-FC46-D45F-7C7F5334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37C8-005B-30E6-7707-01E90FD4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174D-B0DA-F0A2-ABFE-AAEEE8F0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3A2-2D45-FC89-B13F-F2010D8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FE373-C81F-0738-1C05-30ADACB2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D8CA-D3E4-87B7-5A8E-86C9FD0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CE73-432C-A733-1948-D039666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03EB-76CD-9E24-B141-17778117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260F-96E6-0DC7-FA2F-73E3BD03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2E26-0568-9701-C2FC-1C4E7514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B788-ACD4-8107-10D1-FDBE4883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B26-8A2A-B783-F0FE-27E930B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F934-261E-6045-043E-B71E0175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81FD-35A8-9F57-E0DF-D030D045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4BD9-FEF7-9AB6-09C6-24C05A72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2676-0FC0-F91F-31C0-7990EFEC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55C6-30DE-5866-EA23-86E8C715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69E9-FD75-2453-EC35-F78415C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C809-ACD8-6DE6-60DF-B067D6B3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A880-E75E-0882-1EDA-4E0699FD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7A9F-E553-4D5B-C005-205FBEFD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B83B-3699-A520-22ED-CD2D3CE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257C-38C3-37D5-7115-E31F2253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D3D3-A011-2D78-9E28-D2A586B4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BC85-F242-B8FF-A3F8-542D0F604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C42C9-D454-6A6C-4ED7-F87AFFF5F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D8859-9CC7-67D7-267C-B5FD9EF0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59FC-9679-3B25-7DFF-90F6B3FE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53DF-F044-C52C-1A0F-B2597D7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7D74-7F00-8DBA-9F75-A63E5FBA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D65B-CEAD-EF40-7509-7748388C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3A2EC-C322-DB4E-D109-5F73839C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C4FB0-2094-FB23-7806-BCB2C1E6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583D7-CC15-3D49-CA68-0CC8C9F0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CB3AF-7ECA-F6EC-8C1C-B20EF4DB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B9341-9F15-4622-79BB-385FDB9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D45F4-F2E0-F029-6372-358DAF12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6C6-2FFF-0EEA-E4D4-09272658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4AB81-2799-3703-8EFB-8D22FC1A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07E40-7567-550E-44EC-6B09347A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E838-662F-F2A4-2CB5-EEE5BFF8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1A827-7F75-F732-3894-87DD6818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82FFB-6429-4096-1026-41A676D5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7242-4343-A89A-768D-B62CBFBA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3D9A-87A3-C589-895D-130DB261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DFDA-9CD3-8930-9339-D645D9FB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9AF8A-DEA7-45E6-E4AD-49CB1F61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AF0E4-E58C-D394-B908-0B00EDF7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291E-F1D4-E41B-D156-7DCA9717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2F14-80E1-2218-1002-00BF17DA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2A1-22A3-F8DF-BFB4-3C11D9B2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C850F-0D81-667A-862F-7278E2FBC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896C7-B4BD-D392-B7C4-ACA415A1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9E06-5A71-26E3-AC0B-87212834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7BD9-C2E5-15B7-E535-6B410C9E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35C0-299F-9317-CA79-EA4828DE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AA3F-8FC8-4FAD-4C0E-21E5CB86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DBBE-49B3-B377-CEB6-EA06D423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45D9-53A1-BD23-BF4C-056A6F3D5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29C0-EEA4-4598-ACC1-6A4DB9173C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BCA0-2C9E-B85F-5707-C90E675E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7C90-3D97-ACE3-F679-5A4BB6FC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5F53-B86A-414E-B722-977AC03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 Introduction to Semantics and Semantic Technology | Expert.ai | expert.ai">
            <a:extLst>
              <a:ext uri="{FF2B5EF4-FFF2-40B4-BE49-F238E27FC236}">
                <a16:creationId xmlns:a16="http://schemas.microsoft.com/office/drawing/2014/main" id="{3F014658-BE97-0710-9065-9837A1BDB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4FEEE-03D9-F253-9877-730A7DB9E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tr-TR" sz="8000"/>
              <a:t>Cron</a:t>
            </a:r>
            <a:endParaRPr lang="en-US" sz="800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4775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istory">
            <a:extLst>
              <a:ext uri="{FF2B5EF4-FFF2-40B4-BE49-F238E27FC236}">
                <a16:creationId xmlns:a16="http://schemas.microsoft.com/office/drawing/2014/main" id="{3CA7048E-E9F5-18FC-EC7D-1C894BD35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EB0A-FA5D-7FAB-77E0-CE00EC04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1900" b="0" i="0">
                <a:solidFill>
                  <a:srgbClr val="FFFFFF"/>
                </a:solidFill>
                <a:effectLst/>
                <a:latin typeface="Söhne"/>
              </a:rPr>
              <a:t>The term "cron" comes from the Greek word "chronos," which means "time." Cron is a time-based job scheduler that was originally developed for Unix-like operating systems in the 1970s. The name "cron" was chosen because the tool's main function is to run jobs at specific intervals or times.</a:t>
            </a:r>
          </a:p>
          <a:p>
            <a:r>
              <a:rPr lang="en-US" sz="1900" b="0" i="0">
                <a:solidFill>
                  <a:srgbClr val="FFFFFF"/>
                </a:solidFill>
                <a:effectLst/>
                <a:latin typeface="Söhne"/>
              </a:rPr>
              <a:t>Cron has since become a widely used and highly flexible tool for scheduling jobs and automating tasks on Unix and Unix-like systems. It is named after the "cron" daemon, which runs in the background and checks the crontab file at regular intervals for jobs to execute.</a:t>
            </a:r>
          </a:p>
          <a:p>
            <a:r>
              <a:rPr lang="en-US" sz="1900" b="0" i="0">
                <a:solidFill>
                  <a:srgbClr val="FFFFFF"/>
                </a:solidFill>
                <a:effectLst/>
                <a:latin typeface="Söhne"/>
              </a:rPr>
              <a:t>Cron is now available on many different operating systems, including Linux, macOS, and Windows, and has become a standard tool for system administrators and developers alike.</a:t>
            </a:r>
          </a:p>
        </p:txBody>
      </p:sp>
    </p:spTree>
    <p:extLst>
      <p:ext uri="{BB962C8B-B14F-4D97-AF65-F5344CB8AC3E}">
        <p14:creationId xmlns:p14="http://schemas.microsoft.com/office/powerpoint/2010/main" val="293625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write Cron expression | Cron expression tutorial | Cron Job | Cron  schedule - YouTube">
            <a:extLst>
              <a:ext uri="{FF2B5EF4-FFF2-40B4-BE49-F238E27FC236}">
                <a16:creationId xmlns:a16="http://schemas.microsoft.com/office/drawing/2014/main" id="{2F06CB4A-0923-8ECA-DCBB-7D40199DA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/>
          <a:stretch/>
        </p:blipFill>
        <p:spPr bwMode="auto">
          <a:xfrm>
            <a:off x="6421035" y="2025375"/>
            <a:ext cx="5129784" cy="28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chedule Cron Job Every 1 hour in Linux - Fedingo">
            <a:extLst>
              <a:ext uri="{FF2B5EF4-FFF2-40B4-BE49-F238E27FC236}">
                <a16:creationId xmlns:a16="http://schemas.microsoft.com/office/drawing/2014/main" id="{0759E300-320F-CD88-C587-528C2809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989598"/>
            <a:ext cx="5129784" cy="287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0732A35-3F35-57BD-43BD-155677F7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751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19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Cron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</dc:title>
  <dc:creator>Hilmi Cihan</dc:creator>
  <cp:lastModifiedBy>Hilmi Cihan</cp:lastModifiedBy>
  <cp:revision>1</cp:revision>
  <dcterms:created xsi:type="dcterms:W3CDTF">2023-03-06T06:11:55Z</dcterms:created>
  <dcterms:modified xsi:type="dcterms:W3CDTF">2023-03-06T09:31:41Z</dcterms:modified>
</cp:coreProperties>
</file>