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C07B-3C9C-8A1E-D544-E66365B17F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853A95-511E-7539-6C32-7FCFF4315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DCD58-B96D-9DAF-235D-9B13FE547143}"/>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5" name="Footer Placeholder 4">
            <a:extLst>
              <a:ext uri="{FF2B5EF4-FFF2-40B4-BE49-F238E27FC236}">
                <a16:creationId xmlns:a16="http://schemas.microsoft.com/office/drawing/2014/main" id="{BC03AEF4-88D1-8932-A37F-AAE220170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9BF0-59A6-0324-3E39-1D71F5AA039D}"/>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111049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8E02-8B80-B6BB-71F7-7506740D2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DE624-E75E-CC9B-72B3-E0DC0DC3A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4EB7B-41EF-E821-9B36-ACBF667FBE98}"/>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5" name="Footer Placeholder 4">
            <a:extLst>
              <a:ext uri="{FF2B5EF4-FFF2-40B4-BE49-F238E27FC236}">
                <a16:creationId xmlns:a16="http://schemas.microsoft.com/office/drawing/2014/main" id="{95934345-F53F-0BD1-5A46-DD7B47C41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C7FB8-4CB6-B131-E4A7-93562376B350}"/>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51869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ACF46-1CB3-3F57-D9D5-B6D9FDE70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39A378-21FE-EF1F-167B-C2E4DDD47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0A688-AD2A-6078-71FA-48929C7B4ECD}"/>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5" name="Footer Placeholder 4">
            <a:extLst>
              <a:ext uri="{FF2B5EF4-FFF2-40B4-BE49-F238E27FC236}">
                <a16:creationId xmlns:a16="http://schemas.microsoft.com/office/drawing/2014/main" id="{50BDFF71-6239-F10F-DACD-1490E5683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67B45-D7B2-F34A-7935-C71DD6F7FED3}"/>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134611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EED2-265E-B29C-FF77-62C97BD4AC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C3F1A-FA90-B740-AAD6-C7E9E6706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25F40-BE7C-D721-7F6D-73073341D918}"/>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5" name="Footer Placeholder 4">
            <a:extLst>
              <a:ext uri="{FF2B5EF4-FFF2-40B4-BE49-F238E27FC236}">
                <a16:creationId xmlns:a16="http://schemas.microsoft.com/office/drawing/2014/main" id="{E4791B67-148A-8E15-F4F8-33C1EBE58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A993A-26DD-20F5-CAD1-7F8D91328D97}"/>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55037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0A38-6291-E0B2-5D67-C58AA0085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0A9D3-BFFB-07EA-B3CF-6C08D03B4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33D39-B943-BD02-0B9C-BAFA07BA7DBF}"/>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5" name="Footer Placeholder 4">
            <a:extLst>
              <a:ext uri="{FF2B5EF4-FFF2-40B4-BE49-F238E27FC236}">
                <a16:creationId xmlns:a16="http://schemas.microsoft.com/office/drawing/2014/main" id="{2CD843FB-9DA5-AB5E-A4FC-D6464FFE7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5BD45-FB20-6DF1-DE35-316495F697BD}"/>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82039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4B7F-E593-1BE2-D2C5-B1EA979AF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8A607-7AD3-3CD2-3722-FB4DE53E7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B5ED61-AED7-6F48-7E77-C382583E5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C3AAFB-3189-A0EE-0568-614C73770803}"/>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6" name="Footer Placeholder 5">
            <a:extLst>
              <a:ext uri="{FF2B5EF4-FFF2-40B4-BE49-F238E27FC236}">
                <a16:creationId xmlns:a16="http://schemas.microsoft.com/office/drawing/2014/main" id="{8724CDEC-AB74-E699-0F98-26ABF34CF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87D01-8E5A-554C-C485-342CC27EA4EF}"/>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394945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FEEE-A609-EE07-0175-677B2A8BB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D5262-0E75-1CC3-924D-6F88F39D6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B6530-F8DD-CC58-BFF1-5E6C77CA9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3D3D2F-98BD-ED8F-9D10-F9B447DFC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7336CF-E511-33D7-4B30-1F0829A75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2D31AD-6E51-15B5-525B-3D80F69F52CB}"/>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8" name="Footer Placeholder 7">
            <a:extLst>
              <a:ext uri="{FF2B5EF4-FFF2-40B4-BE49-F238E27FC236}">
                <a16:creationId xmlns:a16="http://schemas.microsoft.com/office/drawing/2014/main" id="{CFDAD52C-A976-3E0B-5087-DA1A26A82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E5788-68CF-9D2B-4CA7-32F70A56A677}"/>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34802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29BE-1986-7183-CA16-20FB30C49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CCB76-89EF-85C6-8AE3-B3D779DA5CB1}"/>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4" name="Footer Placeholder 3">
            <a:extLst>
              <a:ext uri="{FF2B5EF4-FFF2-40B4-BE49-F238E27FC236}">
                <a16:creationId xmlns:a16="http://schemas.microsoft.com/office/drawing/2014/main" id="{D6A5EA04-FFB5-0995-C649-31D3FC1DA5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640F81-AEF0-7020-BA1F-B106DA14EAF3}"/>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11024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C0556-970E-8203-3C96-00BD9ADCB2C0}"/>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3" name="Footer Placeholder 2">
            <a:extLst>
              <a:ext uri="{FF2B5EF4-FFF2-40B4-BE49-F238E27FC236}">
                <a16:creationId xmlns:a16="http://schemas.microsoft.com/office/drawing/2014/main" id="{6ADD738D-71DC-627B-0F39-5CF4ECDFA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38B41-CF5A-6CA5-06F8-CF423F83D548}"/>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198142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DECA-F901-DEF4-F408-74CEC9387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3C2E06-D8F7-83AF-651B-BC18384DA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56149-4C47-6AF3-9CC2-C2ACF890A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A78C5-94C5-621B-7974-86AD57EEC6FB}"/>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6" name="Footer Placeholder 5">
            <a:extLst>
              <a:ext uri="{FF2B5EF4-FFF2-40B4-BE49-F238E27FC236}">
                <a16:creationId xmlns:a16="http://schemas.microsoft.com/office/drawing/2014/main" id="{C66D3CAB-4C00-9B97-A828-466FB8DDC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7905D-7570-8A0E-A01B-0A1E7AAD1DE8}"/>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4844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71DF-0044-6878-F49E-C58A76B5C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7FF07-2E0C-5C77-5FB3-858B19A42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2C76A-C8A9-6403-1028-F759837BC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5DC76-7D91-F656-7794-5C7F32770979}"/>
              </a:ext>
            </a:extLst>
          </p:cNvPr>
          <p:cNvSpPr>
            <a:spLocks noGrp="1"/>
          </p:cNvSpPr>
          <p:nvPr>
            <p:ph type="dt" sz="half" idx="10"/>
          </p:nvPr>
        </p:nvSpPr>
        <p:spPr/>
        <p:txBody>
          <a:bodyPr/>
          <a:lstStyle/>
          <a:p>
            <a:fld id="{0256966E-505A-4668-BF30-76044AFBDD4E}" type="datetimeFigureOut">
              <a:rPr lang="en-US" smtClean="0"/>
              <a:t>2/25/2023</a:t>
            </a:fld>
            <a:endParaRPr lang="en-US"/>
          </a:p>
        </p:txBody>
      </p:sp>
      <p:sp>
        <p:nvSpPr>
          <p:cNvPr id="6" name="Footer Placeholder 5">
            <a:extLst>
              <a:ext uri="{FF2B5EF4-FFF2-40B4-BE49-F238E27FC236}">
                <a16:creationId xmlns:a16="http://schemas.microsoft.com/office/drawing/2014/main" id="{2E7BC4B2-17D7-CC2D-390A-AA654A1A4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C1F76-CFB2-3F2F-B367-C2742E0B88A0}"/>
              </a:ext>
            </a:extLst>
          </p:cNvPr>
          <p:cNvSpPr>
            <a:spLocks noGrp="1"/>
          </p:cNvSpPr>
          <p:nvPr>
            <p:ph type="sldNum" sz="quarter" idx="12"/>
          </p:nvPr>
        </p:nvSpPr>
        <p:spPr/>
        <p:txBody>
          <a:bodyPr/>
          <a:lstStyle/>
          <a:p>
            <a:fld id="{0C8BAB4F-0CF1-4939-97BD-4C205A447F02}" type="slidenum">
              <a:rPr lang="en-US" smtClean="0"/>
              <a:t>‹#›</a:t>
            </a:fld>
            <a:endParaRPr lang="en-US"/>
          </a:p>
        </p:txBody>
      </p:sp>
    </p:spTree>
    <p:extLst>
      <p:ext uri="{BB962C8B-B14F-4D97-AF65-F5344CB8AC3E}">
        <p14:creationId xmlns:p14="http://schemas.microsoft.com/office/powerpoint/2010/main" val="215007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C01C1-279E-8C86-A9F7-C3320E1D8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8E66D6-4316-E736-E5A0-902250D29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D4FAC-1ADD-FB4E-505D-4C1F52F3D0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6966E-505A-4668-BF30-76044AFBDD4E}" type="datetimeFigureOut">
              <a:rPr lang="en-US" smtClean="0"/>
              <a:t>2/25/2023</a:t>
            </a:fld>
            <a:endParaRPr lang="en-US"/>
          </a:p>
        </p:txBody>
      </p:sp>
      <p:sp>
        <p:nvSpPr>
          <p:cNvPr id="5" name="Footer Placeholder 4">
            <a:extLst>
              <a:ext uri="{FF2B5EF4-FFF2-40B4-BE49-F238E27FC236}">
                <a16:creationId xmlns:a16="http://schemas.microsoft.com/office/drawing/2014/main" id="{31DE7280-F91F-4A08-2DEC-DA8FCA18C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9948A-938E-2372-D93F-A0368C51A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BAB4F-0CF1-4939-97BD-4C205A447F02}" type="slidenum">
              <a:rPr lang="en-US" smtClean="0"/>
              <a:t>‹#›</a:t>
            </a:fld>
            <a:endParaRPr lang="en-US"/>
          </a:p>
        </p:txBody>
      </p:sp>
    </p:spTree>
    <p:extLst>
      <p:ext uri="{BB962C8B-B14F-4D97-AF65-F5344CB8AC3E}">
        <p14:creationId xmlns:p14="http://schemas.microsoft.com/office/powerpoint/2010/main" val="192414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AE21-22EE-657E-E5C7-7C8C9B2C7CF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485993A-3AFD-D933-92C8-C20C5E9BA521}"/>
              </a:ext>
            </a:extLst>
          </p:cNvPr>
          <p:cNvSpPr>
            <a:spLocks noGrp="1"/>
          </p:cNvSpPr>
          <p:nvPr>
            <p:ph type="subTitle" idx="1"/>
          </p:nvPr>
        </p:nvSpPr>
        <p:spPr/>
        <p:txBody>
          <a:bodyPr/>
          <a:lstStyle/>
          <a:p>
            <a:endParaRPr lang="en-US"/>
          </a:p>
        </p:txBody>
      </p:sp>
      <p:pic>
        <p:nvPicPr>
          <p:cNvPr id="1026" name="Picture 2" descr="NDT Automation | 2019-04-08 | Quality Magazine">
            <a:extLst>
              <a:ext uri="{FF2B5EF4-FFF2-40B4-BE49-F238E27FC236}">
                <a16:creationId xmlns:a16="http://schemas.microsoft.com/office/drawing/2014/main" id="{8C5CA5FF-8AC6-E910-AEE9-47C9651FA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809625"/>
            <a:ext cx="8572500" cy="5238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0015E2-80C3-1E0F-B1AF-DEF22A89FD03}"/>
              </a:ext>
            </a:extLst>
          </p:cNvPr>
          <p:cNvSpPr txBox="1"/>
          <p:nvPr/>
        </p:nvSpPr>
        <p:spPr>
          <a:xfrm>
            <a:off x="3048556" y="2415006"/>
            <a:ext cx="6097112" cy="2031325"/>
          </a:xfrm>
          <a:prstGeom prst="rect">
            <a:avLst/>
          </a:prstGeom>
          <a:noFill/>
        </p:spPr>
        <p:txBody>
          <a:bodyPr wrap="square">
            <a:spAutoFit/>
          </a:bodyPr>
          <a:lstStyle/>
          <a:p>
            <a:r>
              <a:rPr lang="en-US" b="0" i="0" dirty="0">
                <a:solidFill>
                  <a:srgbClr val="D1D5DB"/>
                </a:solidFill>
                <a:effectLst/>
                <a:latin typeface="Söhne"/>
              </a:rPr>
              <a:t>GitHub Jobs is a feature of GitHub Actions that breaks down the work of development and deployment processes into smaller units of work, called jobs, which can be run in parallel on different computing environments. This helps reduce human error, automate deployment, and free up time for other tasks. Jobs are defined in the YAML file that defines the workflow and are organized into a hierarchy with a unique ID.</a:t>
            </a:r>
            <a:endParaRPr lang="en-US" dirty="0"/>
          </a:p>
        </p:txBody>
      </p:sp>
    </p:spTree>
    <p:extLst>
      <p:ext uri="{BB962C8B-B14F-4D97-AF65-F5344CB8AC3E}">
        <p14:creationId xmlns:p14="http://schemas.microsoft.com/office/powerpoint/2010/main" val="321681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77</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Hilmi Cihan</dc:creator>
  <cp:lastModifiedBy>Hilmi Cihan</cp:lastModifiedBy>
  <cp:revision>1</cp:revision>
  <dcterms:created xsi:type="dcterms:W3CDTF">2023-02-25T10:10:05Z</dcterms:created>
  <dcterms:modified xsi:type="dcterms:W3CDTF">2023-02-25T10:11:55Z</dcterms:modified>
</cp:coreProperties>
</file>