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6"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88" autoAdjust="0"/>
  </p:normalViewPr>
  <p:slideViewPr>
    <p:cSldViewPr snapToGrid="0">
      <p:cViewPr varScale="1">
        <p:scale>
          <a:sx n="76" d="100"/>
          <a:sy n="76" d="100"/>
        </p:scale>
        <p:origin x="18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6FA289-151E-4866-8A47-CF554BBC45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5AAE436-A653-4E86-B97B-B4966083D159}">
      <dgm:prSet/>
      <dgm:spPr/>
      <dgm:t>
        <a:bodyPr/>
        <a:lstStyle/>
        <a:p>
          <a:r>
            <a:rPr lang="en-US" dirty="0"/>
            <a:t>Prioritizing critical tasks: You can use strategy to allocate more resources like computing power and time to critical tasks such as building and testing your application before deploying it to production.</a:t>
          </a:r>
        </a:p>
      </dgm:t>
    </dgm:pt>
    <dgm:pt modelId="{A5CF6D73-C61F-4057-8551-7927511C26DF}" type="parTrans" cxnId="{BAC53703-C5A2-46E1-BD4F-95370905A32D}">
      <dgm:prSet/>
      <dgm:spPr/>
      <dgm:t>
        <a:bodyPr/>
        <a:lstStyle/>
        <a:p>
          <a:endParaRPr lang="en-US"/>
        </a:p>
      </dgm:t>
    </dgm:pt>
    <dgm:pt modelId="{48571A27-5CC1-428C-992A-D868A74A7E0F}" type="sibTrans" cxnId="{BAC53703-C5A2-46E1-BD4F-95370905A32D}">
      <dgm:prSet/>
      <dgm:spPr/>
      <dgm:t>
        <a:bodyPr/>
        <a:lstStyle/>
        <a:p>
          <a:endParaRPr lang="en-US"/>
        </a:p>
      </dgm:t>
    </dgm:pt>
    <dgm:pt modelId="{295E5729-87DC-4F11-8630-BABC074B2149}">
      <dgm:prSet/>
      <dgm:spPr/>
      <dgm:t>
        <a:bodyPr/>
        <a:lstStyle/>
        <a:p>
          <a:r>
            <a:rPr lang="en-US"/>
            <a:t>Parallelizing jobs: Running jobs in parallel can optimize resource usage and reduce the overall execution time of your workflow. For instance, you can run tests for different parts of your application in parallel to speed up the testing process.</a:t>
          </a:r>
        </a:p>
      </dgm:t>
    </dgm:pt>
    <dgm:pt modelId="{9E720399-39EF-47E5-8947-55CFB56B7221}" type="parTrans" cxnId="{2E24F567-4A7F-4103-8DD7-BC36FEDABC16}">
      <dgm:prSet/>
      <dgm:spPr/>
      <dgm:t>
        <a:bodyPr/>
        <a:lstStyle/>
        <a:p>
          <a:endParaRPr lang="en-US"/>
        </a:p>
      </dgm:t>
    </dgm:pt>
    <dgm:pt modelId="{948BBF6D-DA6D-441F-BE65-AC72E791BF19}" type="sibTrans" cxnId="{2E24F567-4A7F-4103-8DD7-BC36FEDABC16}">
      <dgm:prSet/>
      <dgm:spPr/>
      <dgm:t>
        <a:bodyPr/>
        <a:lstStyle/>
        <a:p>
          <a:endParaRPr lang="en-US"/>
        </a:p>
      </dgm:t>
    </dgm:pt>
    <dgm:pt modelId="{507BF983-D6E5-4394-A51F-92C5A5F33054}">
      <dgm:prSet/>
      <dgm:spPr/>
      <dgm:t>
        <a:bodyPr/>
        <a:lstStyle/>
        <a:p>
          <a:r>
            <a:rPr lang="en-US"/>
            <a:t>Customizing environment variables: By using environment variables, you can configure your workflow to use different resources or settings depending on the task or environment. You can configure your workflow to use different databases for development and production environments, for example.</a:t>
          </a:r>
        </a:p>
      </dgm:t>
    </dgm:pt>
    <dgm:pt modelId="{0FE6F1E3-26BF-4AE2-A3B9-A8DCDD5026F7}" type="parTrans" cxnId="{4EAF70DE-9B8C-4EB4-9A45-9DE19CF8CC85}">
      <dgm:prSet/>
      <dgm:spPr/>
      <dgm:t>
        <a:bodyPr/>
        <a:lstStyle/>
        <a:p>
          <a:endParaRPr lang="en-US"/>
        </a:p>
      </dgm:t>
    </dgm:pt>
    <dgm:pt modelId="{653294A6-5078-449C-B730-5B08E73465FD}" type="sibTrans" cxnId="{4EAF70DE-9B8C-4EB4-9A45-9DE19CF8CC85}">
      <dgm:prSet/>
      <dgm:spPr/>
      <dgm:t>
        <a:bodyPr/>
        <a:lstStyle/>
        <a:p>
          <a:endParaRPr lang="en-US"/>
        </a:p>
      </dgm:t>
    </dgm:pt>
    <dgm:pt modelId="{857DBDAD-255F-4B5E-8390-0E1581D1F286}">
      <dgm:prSet/>
      <dgm:spPr/>
      <dgm:t>
        <a:bodyPr/>
        <a:lstStyle/>
        <a:p>
          <a:r>
            <a:rPr lang="en-US"/>
            <a:t>Using caching: Caching can be used to optimize resource usage and reduce the time it takes to run your workflow. You can cache dependencies or build artifacts to avoid rebuilding them every time you run the workflow.</a:t>
          </a:r>
        </a:p>
      </dgm:t>
    </dgm:pt>
    <dgm:pt modelId="{9949388E-2E88-41CC-94D1-E26F7E9662D5}" type="parTrans" cxnId="{85A7E810-3115-4849-B446-D98965426B63}">
      <dgm:prSet/>
      <dgm:spPr/>
      <dgm:t>
        <a:bodyPr/>
        <a:lstStyle/>
        <a:p>
          <a:endParaRPr lang="en-US"/>
        </a:p>
      </dgm:t>
    </dgm:pt>
    <dgm:pt modelId="{55EB999F-7CA0-4ACB-9995-D77E4220F517}" type="sibTrans" cxnId="{85A7E810-3115-4849-B446-D98965426B63}">
      <dgm:prSet/>
      <dgm:spPr/>
      <dgm:t>
        <a:bodyPr/>
        <a:lstStyle/>
        <a:p>
          <a:endParaRPr lang="en-US"/>
        </a:p>
      </dgm:t>
    </dgm:pt>
    <dgm:pt modelId="{0561EA4B-2FC1-4B3F-99BB-E9F5D143A388}" type="pres">
      <dgm:prSet presAssocID="{826FA289-151E-4866-8A47-CF554BBC45E9}" presName="linear" presStyleCnt="0">
        <dgm:presLayoutVars>
          <dgm:animLvl val="lvl"/>
          <dgm:resizeHandles val="exact"/>
        </dgm:presLayoutVars>
      </dgm:prSet>
      <dgm:spPr/>
    </dgm:pt>
    <dgm:pt modelId="{AB4CFAA4-56D5-431E-B79E-6C07AB6539C3}" type="pres">
      <dgm:prSet presAssocID="{45AAE436-A653-4E86-B97B-B4966083D159}" presName="parentText" presStyleLbl="node1" presStyleIdx="0" presStyleCnt="4">
        <dgm:presLayoutVars>
          <dgm:chMax val="0"/>
          <dgm:bulletEnabled val="1"/>
        </dgm:presLayoutVars>
      </dgm:prSet>
      <dgm:spPr/>
    </dgm:pt>
    <dgm:pt modelId="{7F785B4C-1E3F-47D1-A4E5-1CE2D9537A7E}" type="pres">
      <dgm:prSet presAssocID="{48571A27-5CC1-428C-992A-D868A74A7E0F}" presName="spacer" presStyleCnt="0"/>
      <dgm:spPr/>
    </dgm:pt>
    <dgm:pt modelId="{E4D09AA4-21EE-4D60-B236-C7304A2B7126}" type="pres">
      <dgm:prSet presAssocID="{295E5729-87DC-4F11-8630-BABC074B2149}" presName="parentText" presStyleLbl="node1" presStyleIdx="1" presStyleCnt="4">
        <dgm:presLayoutVars>
          <dgm:chMax val="0"/>
          <dgm:bulletEnabled val="1"/>
        </dgm:presLayoutVars>
      </dgm:prSet>
      <dgm:spPr/>
    </dgm:pt>
    <dgm:pt modelId="{70948825-BC01-42BA-86D6-50015C2FF223}" type="pres">
      <dgm:prSet presAssocID="{948BBF6D-DA6D-441F-BE65-AC72E791BF19}" presName="spacer" presStyleCnt="0"/>
      <dgm:spPr/>
    </dgm:pt>
    <dgm:pt modelId="{485C7782-051A-4BB2-B3C4-2051A2BBE222}" type="pres">
      <dgm:prSet presAssocID="{507BF983-D6E5-4394-A51F-92C5A5F33054}" presName="parentText" presStyleLbl="node1" presStyleIdx="2" presStyleCnt="4">
        <dgm:presLayoutVars>
          <dgm:chMax val="0"/>
          <dgm:bulletEnabled val="1"/>
        </dgm:presLayoutVars>
      </dgm:prSet>
      <dgm:spPr/>
    </dgm:pt>
    <dgm:pt modelId="{2765A9AA-AD02-45F2-9B8A-7B6E90C1CBEB}" type="pres">
      <dgm:prSet presAssocID="{653294A6-5078-449C-B730-5B08E73465FD}" presName="spacer" presStyleCnt="0"/>
      <dgm:spPr/>
    </dgm:pt>
    <dgm:pt modelId="{C9EEAA6C-A4EA-4FE6-BB67-1B24E2F6C721}" type="pres">
      <dgm:prSet presAssocID="{857DBDAD-255F-4B5E-8390-0E1581D1F286}" presName="parentText" presStyleLbl="node1" presStyleIdx="3" presStyleCnt="4">
        <dgm:presLayoutVars>
          <dgm:chMax val="0"/>
          <dgm:bulletEnabled val="1"/>
        </dgm:presLayoutVars>
      </dgm:prSet>
      <dgm:spPr/>
    </dgm:pt>
  </dgm:ptLst>
  <dgm:cxnLst>
    <dgm:cxn modelId="{BAC53703-C5A2-46E1-BD4F-95370905A32D}" srcId="{826FA289-151E-4866-8A47-CF554BBC45E9}" destId="{45AAE436-A653-4E86-B97B-B4966083D159}" srcOrd="0" destOrd="0" parTransId="{A5CF6D73-C61F-4057-8551-7927511C26DF}" sibTransId="{48571A27-5CC1-428C-992A-D868A74A7E0F}"/>
    <dgm:cxn modelId="{85A7E810-3115-4849-B446-D98965426B63}" srcId="{826FA289-151E-4866-8A47-CF554BBC45E9}" destId="{857DBDAD-255F-4B5E-8390-0E1581D1F286}" srcOrd="3" destOrd="0" parTransId="{9949388E-2E88-41CC-94D1-E26F7E9662D5}" sibTransId="{55EB999F-7CA0-4ACB-9995-D77E4220F517}"/>
    <dgm:cxn modelId="{C8237447-212C-4BF0-905B-4DCDA8BA661B}" type="presOf" srcId="{826FA289-151E-4866-8A47-CF554BBC45E9}" destId="{0561EA4B-2FC1-4B3F-99BB-E9F5D143A388}" srcOrd="0" destOrd="0" presId="urn:microsoft.com/office/officeart/2005/8/layout/vList2"/>
    <dgm:cxn modelId="{2E24F567-4A7F-4103-8DD7-BC36FEDABC16}" srcId="{826FA289-151E-4866-8A47-CF554BBC45E9}" destId="{295E5729-87DC-4F11-8630-BABC074B2149}" srcOrd="1" destOrd="0" parTransId="{9E720399-39EF-47E5-8947-55CFB56B7221}" sibTransId="{948BBF6D-DA6D-441F-BE65-AC72E791BF19}"/>
    <dgm:cxn modelId="{8BD7F869-247B-4698-B915-89D5053B094E}" type="presOf" srcId="{295E5729-87DC-4F11-8630-BABC074B2149}" destId="{E4D09AA4-21EE-4D60-B236-C7304A2B7126}" srcOrd="0" destOrd="0" presId="urn:microsoft.com/office/officeart/2005/8/layout/vList2"/>
    <dgm:cxn modelId="{70F3B392-A25D-4E1C-9FD5-D68EE0861ED1}" type="presOf" srcId="{857DBDAD-255F-4B5E-8390-0E1581D1F286}" destId="{C9EEAA6C-A4EA-4FE6-BB67-1B24E2F6C721}" srcOrd="0" destOrd="0" presId="urn:microsoft.com/office/officeart/2005/8/layout/vList2"/>
    <dgm:cxn modelId="{5B9860A4-1DB5-4512-BBB9-6651EAC67C9B}" type="presOf" srcId="{45AAE436-A653-4E86-B97B-B4966083D159}" destId="{AB4CFAA4-56D5-431E-B79E-6C07AB6539C3}" srcOrd="0" destOrd="0" presId="urn:microsoft.com/office/officeart/2005/8/layout/vList2"/>
    <dgm:cxn modelId="{4A6986AE-6030-445D-BD7F-183EBF0F7417}" type="presOf" srcId="{507BF983-D6E5-4394-A51F-92C5A5F33054}" destId="{485C7782-051A-4BB2-B3C4-2051A2BBE222}" srcOrd="0" destOrd="0" presId="urn:microsoft.com/office/officeart/2005/8/layout/vList2"/>
    <dgm:cxn modelId="{4EAF70DE-9B8C-4EB4-9A45-9DE19CF8CC85}" srcId="{826FA289-151E-4866-8A47-CF554BBC45E9}" destId="{507BF983-D6E5-4394-A51F-92C5A5F33054}" srcOrd="2" destOrd="0" parTransId="{0FE6F1E3-26BF-4AE2-A3B9-A8DCDD5026F7}" sibTransId="{653294A6-5078-449C-B730-5B08E73465FD}"/>
    <dgm:cxn modelId="{E66E059D-D8ED-4B53-93C9-3E16E97CB9EB}" type="presParOf" srcId="{0561EA4B-2FC1-4B3F-99BB-E9F5D143A388}" destId="{AB4CFAA4-56D5-431E-B79E-6C07AB6539C3}" srcOrd="0" destOrd="0" presId="urn:microsoft.com/office/officeart/2005/8/layout/vList2"/>
    <dgm:cxn modelId="{D3EFB579-90AD-4F8A-BA2E-09572CCB9244}" type="presParOf" srcId="{0561EA4B-2FC1-4B3F-99BB-E9F5D143A388}" destId="{7F785B4C-1E3F-47D1-A4E5-1CE2D9537A7E}" srcOrd="1" destOrd="0" presId="urn:microsoft.com/office/officeart/2005/8/layout/vList2"/>
    <dgm:cxn modelId="{9CECB15E-719B-4A4A-A3B5-8B34B6951258}" type="presParOf" srcId="{0561EA4B-2FC1-4B3F-99BB-E9F5D143A388}" destId="{E4D09AA4-21EE-4D60-B236-C7304A2B7126}" srcOrd="2" destOrd="0" presId="urn:microsoft.com/office/officeart/2005/8/layout/vList2"/>
    <dgm:cxn modelId="{E1BC8714-BFED-431B-BFE0-0D79D06AA600}" type="presParOf" srcId="{0561EA4B-2FC1-4B3F-99BB-E9F5D143A388}" destId="{70948825-BC01-42BA-86D6-50015C2FF223}" srcOrd="3" destOrd="0" presId="urn:microsoft.com/office/officeart/2005/8/layout/vList2"/>
    <dgm:cxn modelId="{178F0D46-3652-46B1-8C1B-CE4F4C831C56}" type="presParOf" srcId="{0561EA4B-2FC1-4B3F-99BB-E9F5D143A388}" destId="{485C7782-051A-4BB2-B3C4-2051A2BBE222}" srcOrd="4" destOrd="0" presId="urn:microsoft.com/office/officeart/2005/8/layout/vList2"/>
    <dgm:cxn modelId="{42C23EFB-8C25-4C4D-9D71-B4C0F647470B}" type="presParOf" srcId="{0561EA4B-2FC1-4B3F-99BB-E9F5D143A388}" destId="{2765A9AA-AD02-45F2-9B8A-7B6E90C1CBEB}" srcOrd="5" destOrd="0" presId="urn:microsoft.com/office/officeart/2005/8/layout/vList2"/>
    <dgm:cxn modelId="{604957A7-C8CE-47A9-92EE-0B93A8C5C3DF}" type="presParOf" srcId="{0561EA4B-2FC1-4B3F-99BB-E9F5D143A388}" destId="{C9EEAA6C-A4EA-4FE6-BB67-1B24E2F6C72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419C21-F50E-40D8-A639-AF8688E0BCA5}"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EA0F73-61C7-403A-A0EE-C71100E1175A}">
      <dgm:prSet/>
      <dgm:spPr/>
      <dgm:t>
        <a:bodyPr/>
        <a:lstStyle/>
        <a:p>
          <a:pPr>
            <a:defRPr cap="all"/>
          </a:pPr>
          <a:r>
            <a:rPr lang="tr-TR" b="1" i="0"/>
            <a:t>1. </a:t>
          </a:r>
          <a:r>
            <a:rPr lang="en-US" b="1" i="0"/>
            <a:t>Think ahead</a:t>
          </a:r>
          <a:r>
            <a:rPr lang="en-US" b="0" i="0"/>
            <a:t>: </a:t>
          </a:r>
          <a:endParaRPr lang="en-US"/>
        </a:p>
      </dgm:t>
    </dgm:pt>
    <dgm:pt modelId="{A4BEAEF6-764C-498C-8F0F-B4B66214A2F7}" type="parTrans" cxnId="{207A8330-11D1-4DD9-8FDD-8113223F4697}">
      <dgm:prSet/>
      <dgm:spPr/>
      <dgm:t>
        <a:bodyPr/>
        <a:lstStyle/>
        <a:p>
          <a:endParaRPr lang="en-US"/>
        </a:p>
      </dgm:t>
    </dgm:pt>
    <dgm:pt modelId="{E9162B8A-08B2-43F1-A54D-5274C1D2B0ED}" type="sibTrans" cxnId="{207A8330-11D1-4DD9-8FDD-8113223F4697}">
      <dgm:prSet/>
      <dgm:spPr/>
      <dgm:t>
        <a:bodyPr/>
        <a:lstStyle/>
        <a:p>
          <a:endParaRPr lang="en-US"/>
        </a:p>
      </dgm:t>
    </dgm:pt>
    <dgm:pt modelId="{E33441D6-80F4-4F0E-BC2D-0AB086898A99}">
      <dgm:prSet/>
      <dgm:spPr/>
      <dgm:t>
        <a:bodyPr/>
        <a:lstStyle/>
        <a:p>
          <a:pPr>
            <a:defRPr cap="all"/>
          </a:pPr>
          <a:r>
            <a:rPr lang="en-US" b="1" i="0"/>
            <a:t>2. Keep it simple</a:t>
          </a:r>
          <a:r>
            <a:rPr lang="en-US" b="0" i="0"/>
            <a:t>: </a:t>
          </a:r>
          <a:endParaRPr lang="en-US"/>
        </a:p>
      </dgm:t>
    </dgm:pt>
    <dgm:pt modelId="{6EE8629F-5C04-4CBB-A920-1437C0E0F008}" type="parTrans" cxnId="{12AAE4C1-8F7F-4919-A9FC-98C8182CE3DB}">
      <dgm:prSet/>
      <dgm:spPr/>
      <dgm:t>
        <a:bodyPr/>
        <a:lstStyle/>
        <a:p>
          <a:endParaRPr lang="en-US"/>
        </a:p>
      </dgm:t>
    </dgm:pt>
    <dgm:pt modelId="{59297C52-4FB5-4E29-BCA0-7721748C23E7}" type="sibTrans" cxnId="{12AAE4C1-8F7F-4919-A9FC-98C8182CE3DB}">
      <dgm:prSet/>
      <dgm:spPr/>
      <dgm:t>
        <a:bodyPr/>
        <a:lstStyle/>
        <a:p>
          <a:endParaRPr lang="en-US"/>
        </a:p>
      </dgm:t>
    </dgm:pt>
    <dgm:pt modelId="{7C851686-5B83-4C08-92FA-6CAC1F75B94B}">
      <dgm:prSet/>
      <dgm:spPr/>
      <dgm:t>
        <a:bodyPr/>
        <a:lstStyle/>
        <a:p>
          <a:pPr>
            <a:defRPr cap="all"/>
          </a:pPr>
          <a:r>
            <a:rPr lang="en-US" b="1" i="0"/>
            <a:t>3. Test your workflows</a:t>
          </a:r>
          <a:r>
            <a:rPr lang="en-US" b="0" i="0"/>
            <a:t>:.</a:t>
          </a:r>
          <a:endParaRPr lang="en-US"/>
        </a:p>
      </dgm:t>
    </dgm:pt>
    <dgm:pt modelId="{13795C0B-34FB-4436-B127-0B5E7D2EDAAA}" type="parTrans" cxnId="{435BD6C8-EBBF-4A73-94CC-9BADC500D567}">
      <dgm:prSet/>
      <dgm:spPr/>
      <dgm:t>
        <a:bodyPr/>
        <a:lstStyle/>
        <a:p>
          <a:endParaRPr lang="en-US"/>
        </a:p>
      </dgm:t>
    </dgm:pt>
    <dgm:pt modelId="{B518DE39-9B16-42F4-BD1F-6E16FA9815AE}" type="sibTrans" cxnId="{435BD6C8-EBBF-4A73-94CC-9BADC500D567}">
      <dgm:prSet/>
      <dgm:spPr/>
      <dgm:t>
        <a:bodyPr/>
        <a:lstStyle/>
        <a:p>
          <a:endParaRPr lang="en-US"/>
        </a:p>
      </dgm:t>
    </dgm:pt>
    <dgm:pt modelId="{04E712DA-E0A3-42D0-8CE3-63B1AC1556B2}">
      <dgm:prSet/>
      <dgm:spPr/>
      <dgm:t>
        <a:bodyPr/>
        <a:lstStyle/>
        <a:p>
          <a:pPr>
            <a:defRPr cap="all"/>
          </a:pPr>
          <a:r>
            <a:rPr lang="en-US" b="1" i="0"/>
            <a:t>4. Use descriptive names</a:t>
          </a:r>
          <a:endParaRPr lang="en-US"/>
        </a:p>
      </dgm:t>
    </dgm:pt>
    <dgm:pt modelId="{3F7D4351-E62F-47C1-B97D-BE0B3FC3C0F6}" type="parTrans" cxnId="{F82A8A96-9BA6-4988-ACB3-8A40F4F20EF0}">
      <dgm:prSet/>
      <dgm:spPr/>
      <dgm:t>
        <a:bodyPr/>
        <a:lstStyle/>
        <a:p>
          <a:endParaRPr lang="en-US"/>
        </a:p>
      </dgm:t>
    </dgm:pt>
    <dgm:pt modelId="{261005D3-C95B-48F6-84B5-D3A15A76B06C}" type="sibTrans" cxnId="{F82A8A96-9BA6-4988-ACB3-8A40F4F20EF0}">
      <dgm:prSet/>
      <dgm:spPr/>
      <dgm:t>
        <a:bodyPr/>
        <a:lstStyle/>
        <a:p>
          <a:endParaRPr lang="en-US"/>
        </a:p>
      </dgm:t>
    </dgm:pt>
    <dgm:pt modelId="{0FC0B353-6B5C-4F87-829F-880B83AFAE9C}">
      <dgm:prSet/>
      <dgm:spPr/>
      <dgm:t>
        <a:bodyPr/>
        <a:lstStyle/>
        <a:p>
          <a:pPr>
            <a:defRPr cap="all"/>
          </a:pPr>
          <a:r>
            <a:rPr lang="en-US" b="1" i="0"/>
            <a:t>5. Monitor resource usage</a:t>
          </a:r>
          <a:r>
            <a:rPr lang="en-US" b="0" i="0"/>
            <a:t>:</a:t>
          </a:r>
          <a:endParaRPr lang="en-US"/>
        </a:p>
      </dgm:t>
    </dgm:pt>
    <dgm:pt modelId="{21D8322F-08B5-4AF6-B042-087CAA4D9079}" type="parTrans" cxnId="{517F1F43-1DA0-4915-97B6-0D0A136F3855}">
      <dgm:prSet/>
      <dgm:spPr/>
      <dgm:t>
        <a:bodyPr/>
        <a:lstStyle/>
        <a:p>
          <a:endParaRPr lang="en-US"/>
        </a:p>
      </dgm:t>
    </dgm:pt>
    <dgm:pt modelId="{8B016458-07A4-40FF-B5DD-65D1761B0789}" type="sibTrans" cxnId="{517F1F43-1DA0-4915-97B6-0D0A136F3855}">
      <dgm:prSet/>
      <dgm:spPr/>
      <dgm:t>
        <a:bodyPr/>
        <a:lstStyle/>
        <a:p>
          <a:endParaRPr lang="en-US"/>
        </a:p>
      </dgm:t>
    </dgm:pt>
    <dgm:pt modelId="{566CA168-D6E1-49CD-BC9A-65E3DB7C8235}">
      <dgm:prSet/>
      <dgm:spPr/>
      <dgm:t>
        <a:bodyPr/>
        <a:lstStyle/>
        <a:p>
          <a:pPr>
            <a:defRPr cap="all"/>
          </a:pPr>
          <a:r>
            <a:rPr lang="en-US" b="1" i="0"/>
            <a:t>6. Document your workflows</a:t>
          </a:r>
          <a:endParaRPr lang="en-US"/>
        </a:p>
      </dgm:t>
    </dgm:pt>
    <dgm:pt modelId="{31B1DEC3-43BF-4212-9174-320011E56201}" type="parTrans" cxnId="{C491593C-8E36-49BC-8AA5-908CEBFF6FBC}">
      <dgm:prSet/>
      <dgm:spPr/>
      <dgm:t>
        <a:bodyPr/>
        <a:lstStyle/>
        <a:p>
          <a:endParaRPr lang="en-US"/>
        </a:p>
      </dgm:t>
    </dgm:pt>
    <dgm:pt modelId="{1A796496-73D8-4F4C-9E92-AC6899AD57F3}" type="sibTrans" cxnId="{C491593C-8E36-49BC-8AA5-908CEBFF6FBC}">
      <dgm:prSet/>
      <dgm:spPr/>
      <dgm:t>
        <a:bodyPr/>
        <a:lstStyle/>
        <a:p>
          <a:endParaRPr lang="en-US"/>
        </a:p>
      </dgm:t>
    </dgm:pt>
    <dgm:pt modelId="{DC40342E-F155-4F10-BB12-CB8642DB4A16}" type="pres">
      <dgm:prSet presAssocID="{C9419C21-F50E-40D8-A639-AF8688E0BCA5}" presName="root" presStyleCnt="0">
        <dgm:presLayoutVars>
          <dgm:dir/>
          <dgm:resizeHandles val="exact"/>
        </dgm:presLayoutVars>
      </dgm:prSet>
      <dgm:spPr/>
    </dgm:pt>
    <dgm:pt modelId="{23C60D15-E8F8-4511-B58E-AC03C6805AF8}" type="pres">
      <dgm:prSet presAssocID="{A8EA0F73-61C7-403A-A0EE-C71100E1175A}" presName="compNode" presStyleCnt="0"/>
      <dgm:spPr/>
    </dgm:pt>
    <dgm:pt modelId="{BD3C8E1D-C24A-4561-B823-14C4BD5DB0E3}" type="pres">
      <dgm:prSet presAssocID="{A8EA0F73-61C7-403A-A0EE-C71100E1175A}" presName="iconBgRect" presStyleLbl="bgShp" presStyleIdx="0" presStyleCnt="6"/>
      <dgm:spPr>
        <a:prstGeom prst="round2DiagRect">
          <a:avLst>
            <a:gd name="adj1" fmla="val 29727"/>
            <a:gd name="adj2" fmla="val 0"/>
          </a:avLst>
        </a:prstGeom>
      </dgm:spPr>
    </dgm:pt>
    <dgm:pt modelId="{C0457F5B-570D-44E5-9075-CA448D9CE2C3}" type="pres">
      <dgm:prSet presAssocID="{A8EA0F73-61C7-403A-A0EE-C71100E1175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FFCC075-99E0-4DFE-8CED-6896C59C9508}" type="pres">
      <dgm:prSet presAssocID="{A8EA0F73-61C7-403A-A0EE-C71100E1175A}" presName="spaceRect" presStyleCnt="0"/>
      <dgm:spPr/>
    </dgm:pt>
    <dgm:pt modelId="{82DE571F-0B49-4E58-9EB2-1C3B52155EE6}" type="pres">
      <dgm:prSet presAssocID="{A8EA0F73-61C7-403A-A0EE-C71100E1175A}" presName="textRect" presStyleLbl="revTx" presStyleIdx="0" presStyleCnt="6">
        <dgm:presLayoutVars>
          <dgm:chMax val="1"/>
          <dgm:chPref val="1"/>
        </dgm:presLayoutVars>
      </dgm:prSet>
      <dgm:spPr/>
    </dgm:pt>
    <dgm:pt modelId="{944D5BB6-E7B8-4FE0-8BF4-882997CCA443}" type="pres">
      <dgm:prSet presAssocID="{E9162B8A-08B2-43F1-A54D-5274C1D2B0ED}" presName="sibTrans" presStyleCnt="0"/>
      <dgm:spPr/>
    </dgm:pt>
    <dgm:pt modelId="{CB13B2F6-3B57-4691-B78C-A56F0E7BC330}" type="pres">
      <dgm:prSet presAssocID="{E33441D6-80F4-4F0E-BC2D-0AB086898A99}" presName="compNode" presStyleCnt="0"/>
      <dgm:spPr/>
    </dgm:pt>
    <dgm:pt modelId="{1C754309-3CF3-41EA-8417-FC47E47B0DF7}" type="pres">
      <dgm:prSet presAssocID="{E33441D6-80F4-4F0E-BC2D-0AB086898A99}" presName="iconBgRect" presStyleLbl="bgShp" presStyleIdx="1" presStyleCnt="6"/>
      <dgm:spPr>
        <a:prstGeom prst="round2DiagRect">
          <a:avLst>
            <a:gd name="adj1" fmla="val 29727"/>
            <a:gd name="adj2" fmla="val 0"/>
          </a:avLst>
        </a:prstGeom>
      </dgm:spPr>
    </dgm:pt>
    <dgm:pt modelId="{6C4474E0-8773-4E39-A5EA-F8D3E7EAE6B5}" type="pres">
      <dgm:prSet presAssocID="{E33441D6-80F4-4F0E-BC2D-0AB086898A9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bber duck"/>
        </a:ext>
      </dgm:extLst>
    </dgm:pt>
    <dgm:pt modelId="{7AE2D37B-B42C-4B1C-A792-EC7044E58B29}" type="pres">
      <dgm:prSet presAssocID="{E33441D6-80F4-4F0E-BC2D-0AB086898A99}" presName="spaceRect" presStyleCnt="0"/>
      <dgm:spPr/>
    </dgm:pt>
    <dgm:pt modelId="{644A0AB8-8D1E-4B3C-9651-D9A2E3F68B56}" type="pres">
      <dgm:prSet presAssocID="{E33441D6-80F4-4F0E-BC2D-0AB086898A99}" presName="textRect" presStyleLbl="revTx" presStyleIdx="1" presStyleCnt="6">
        <dgm:presLayoutVars>
          <dgm:chMax val="1"/>
          <dgm:chPref val="1"/>
        </dgm:presLayoutVars>
      </dgm:prSet>
      <dgm:spPr/>
    </dgm:pt>
    <dgm:pt modelId="{1BE7609F-913B-4C63-AFC0-168621C85774}" type="pres">
      <dgm:prSet presAssocID="{59297C52-4FB5-4E29-BCA0-7721748C23E7}" presName="sibTrans" presStyleCnt="0"/>
      <dgm:spPr/>
    </dgm:pt>
    <dgm:pt modelId="{3809B2BD-2DE9-4CC9-BCF1-284593AF4DCB}" type="pres">
      <dgm:prSet presAssocID="{7C851686-5B83-4C08-92FA-6CAC1F75B94B}" presName="compNode" presStyleCnt="0"/>
      <dgm:spPr/>
    </dgm:pt>
    <dgm:pt modelId="{3777379F-423F-450C-B089-8738E4A89341}" type="pres">
      <dgm:prSet presAssocID="{7C851686-5B83-4C08-92FA-6CAC1F75B94B}" presName="iconBgRect" presStyleLbl="bgShp" presStyleIdx="2" presStyleCnt="6"/>
      <dgm:spPr>
        <a:prstGeom prst="round2DiagRect">
          <a:avLst>
            <a:gd name="adj1" fmla="val 29727"/>
            <a:gd name="adj2" fmla="val 0"/>
          </a:avLst>
        </a:prstGeom>
      </dgm:spPr>
    </dgm:pt>
    <dgm:pt modelId="{78BCFCAA-D2BE-4277-B160-60048C06A13F}" type="pres">
      <dgm:prSet presAssocID="{7C851686-5B83-4C08-92FA-6CAC1F75B94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45D85AE0-D275-459D-8865-02FAD521AD86}" type="pres">
      <dgm:prSet presAssocID="{7C851686-5B83-4C08-92FA-6CAC1F75B94B}" presName="spaceRect" presStyleCnt="0"/>
      <dgm:spPr/>
    </dgm:pt>
    <dgm:pt modelId="{807F2BD0-A82E-4D64-BAC8-DA22D51BE6B6}" type="pres">
      <dgm:prSet presAssocID="{7C851686-5B83-4C08-92FA-6CAC1F75B94B}" presName="textRect" presStyleLbl="revTx" presStyleIdx="2" presStyleCnt="6">
        <dgm:presLayoutVars>
          <dgm:chMax val="1"/>
          <dgm:chPref val="1"/>
        </dgm:presLayoutVars>
      </dgm:prSet>
      <dgm:spPr/>
    </dgm:pt>
    <dgm:pt modelId="{5D02EF77-C5E4-44C7-9F5D-F746E2BCC63B}" type="pres">
      <dgm:prSet presAssocID="{B518DE39-9B16-42F4-BD1F-6E16FA9815AE}" presName="sibTrans" presStyleCnt="0"/>
      <dgm:spPr/>
    </dgm:pt>
    <dgm:pt modelId="{B581A199-7805-4E63-815D-7581A94907E1}" type="pres">
      <dgm:prSet presAssocID="{04E712DA-E0A3-42D0-8CE3-63B1AC1556B2}" presName="compNode" presStyleCnt="0"/>
      <dgm:spPr/>
    </dgm:pt>
    <dgm:pt modelId="{27D36026-C7B9-472C-8101-594C5613559A}" type="pres">
      <dgm:prSet presAssocID="{04E712DA-E0A3-42D0-8CE3-63B1AC1556B2}" presName="iconBgRect" presStyleLbl="bgShp" presStyleIdx="3" presStyleCnt="6"/>
      <dgm:spPr>
        <a:prstGeom prst="round2DiagRect">
          <a:avLst>
            <a:gd name="adj1" fmla="val 29727"/>
            <a:gd name="adj2" fmla="val 0"/>
          </a:avLst>
        </a:prstGeom>
      </dgm:spPr>
    </dgm:pt>
    <dgm:pt modelId="{15D13809-4D94-4B9A-9027-1D6102134168}" type="pres">
      <dgm:prSet presAssocID="{04E712DA-E0A3-42D0-8CE3-63B1AC1556B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5A89696A-726B-4DFE-8870-0294F06272C8}" type="pres">
      <dgm:prSet presAssocID="{04E712DA-E0A3-42D0-8CE3-63B1AC1556B2}" presName="spaceRect" presStyleCnt="0"/>
      <dgm:spPr/>
    </dgm:pt>
    <dgm:pt modelId="{A0EDFB0B-09A5-486B-B240-25B4F046FB9D}" type="pres">
      <dgm:prSet presAssocID="{04E712DA-E0A3-42D0-8CE3-63B1AC1556B2}" presName="textRect" presStyleLbl="revTx" presStyleIdx="3" presStyleCnt="6">
        <dgm:presLayoutVars>
          <dgm:chMax val="1"/>
          <dgm:chPref val="1"/>
        </dgm:presLayoutVars>
      </dgm:prSet>
      <dgm:spPr/>
    </dgm:pt>
    <dgm:pt modelId="{BB52CF8F-08E6-40A3-9071-2D0B7049C40E}" type="pres">
      <dgm:prSet presAssocID="{261005D3-C95B-48F6-84B5-D3A15A76B06C}" presName="sibTrans" presStyleCnt="0"/>
      <dgm:spPr/>
    </dgm:pt>
    <dgm:pt modelId="{58505CE8-E868-42F2-B598-69AC73A71A17}" type="pres">
      <dgm:prSet presAssocID="{0FC0B353-6B5C-4F87-829F-880B83AFAE9C}" presName="compNode" presStyleCnt="0"/>
      <dgm:spPr/>
    </dgm:pt>
    <dgm:pt modelId="{5EA6844B-F090-485C-B498-340A3CF33770}" type="pres">
      <dgm:prSet presAssocID="{0FC0B353-6B5C-4F87-829F-880B83AFAE9C}" presName="iconBgRect" presStyleLbl="bgShp" presStyleIdx="4" presStyleCnt="6"/>
      <dgm:spPr>
        <a:prstGeom prst="round2DiagRect">
          <a:avLst>
            <a:gd name="adj1" fmla="val 29727"/>
            <a:gd name="adj2" fmla="val 0"/>
          </a:avLst>
        </a:prstGeom>
      </dgm:spPr>
    </dgm:pt>
    <dgm:pt modelId="{08D9910E-655A-414D-9FC7-BCCBBB0BBD58}" type="pres">
      <dgm:prSet presAssocID="{0FC0B353-6B5C-4F87-829F-880B83AFAE9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evision"/>
        </a:ext>
      </dgm:extLst>
    </dgm:pt>
    <dgm:pt modelId="{D8D1B7CF-A578-420C-B3F3-9C43C69024D5}" type="pres">
      <dgm:prSet presAssocID="{0FC0B353-6B5C-4F87-829F-880B83AFAE9C}" presName="spaceRect" presStyleCnt="0"/>
      <dgm:spPr/>
    </dgm:pt>
    <dgm:pt modelId="{66FA28A3-3427-48F2-A090-8FD33B6FDAC4}" type="pres">
      <dgm:prSet presAssocID="{0FC0B353-6B5C-4F87-829F-880B83AFAE9C}" presName="textRect" presStyleLbl="revTx" presStyleIdx="4" presStyleCnt="6">
        <dgm:presLayoutVars>
          <dgm:chMax val="1"/>
          <dgm:chPref val="1"/>
        </dgm:presLayoutVars>
      </dgm:prSet>
      <dgm:spPr/>
    </dgm:pt>
    <dgm:pt modelId="{8D345D98-0624-42FD-A4D5-411C71B687A4}" type="pres">
      <dgm:prSet presAssocID="{8B016458-07A4-40FF-B5DD-65D1761B0789}" presName="sibTrans" presStyleCnt="0"/>
      <dgm:spPr/>
    </dgm:pt>
    <dgm:pt modelId="{F30FE8F4-6065-4911-A1DF-4B124F8FDD08}" type="pres">
      <dgm:prSet presAssocID="{566CA168-D6E1-49CD-BC9A-65E3DB7C8235}" presName="compNode" presStyleCnt="0"/>
      <dgm:spPr/>
    </dgm:pt>
    <dgm:pt modelId="{3A7A0385-EAFE-4C75-9395-9EEE637BE912}" type="pres">
      <dgm:prSet presAssocID="{566CA168-D6E1-49CD-BC9A-65E3DB7C8235}" presName="iconBgRect" presStyleLbl="bgShp" presStyleIdx="5" presStyleCnt="6"/>
      <dgm:spPr>
        <a:prstGeom prst="round2DiagRect">
          <a:avLst>
            <a:gd name="adj1" fmla="val 29727"/>
            <a:gd name="adj2" fmla="val 0"/>
          </a:avLst>
        </a:prstGeom>
      </dgm:spPr>
    </dgm:pt>
    <dgm:pt modelId="{CBC876FB-E9AD-465E-A787-979CD563CAAF}" type="pres">
      <dgm:prSet presAssocID="{566CA168-D6E1-49CD-BC9A-65E3DB7C823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28D01123-B33C-4151-A642-D7947CB601D2}" type="pres">
      <dgm:prSet presAssocID="{566CA168-D6E1-49CD-BC9A-65E3DB7C8235}" presName="spaceRect" presStyleCnt="0"/>
      <dgm:spPr/>
    </dgm:pt>
    <dgm:pt modelId="{EF1B672F-13E0-4311-B25D-2867632A4A95}" type="pres">
      <dgm:prSet presAssocID="{566CA168-D6E1-49CD-BC9A-65E3DB7C8235}" presName="textRect" presStyleLbl="revTx" presStyleIdx="5" presStyleCnt="6">
        <dgm:presLayoutVars>
          <dgm:chMax val="1"/>
          <dgm:chPref val="1"/>
        </dgm:presLayoutVars>
      </dgm:prSet>
      <dgm:spPr/>
    </dgm:pt>
  </dgm:ptLst>
  <dgm:cxnLst>
    <dgm:cxn modelId="{62E0A300-69CD-41FC-859F-CF441B9E4E1B}" type="presOf" srcId="{04E712DA-E0A3-42D0-8CE3-63B1AC1556B2}" destId="{A0EDFB0B-09A5-486B-B240-25B4F046FB9D}" srcOrd="0" destOrd="0" presId="urn:microsoft.com/office/officeart/2018/5/layout/IconLeafLabelList"/>
    <dgm:cxn modelId="{C8697704-0659-4450-9CC8-CCF10E86D96F}" type="presOf" srcId="{E33441D6-80F4-4F0E-BC2D-0AB086898A99}" destId="{644A0AB8-8D1E-4B3C-9651-D9A2E3F68B56}" srcOrd="0" destOrd="0" presId="urn:microsoft.com/office/officeart/2018/5/layout/IconLeafLabelList"/>
    <dgm:cxn modelId="{08FE771A-C9DF-4078-BA17-C687506E9D56}" type="presOf" srcId="{0FC0B353-6B5C-4F87-829F-880B83AFAE9C}" destId="{66FA28A3-3427-48F2-A090-8FD33B6FDAC4}" srcOrd="0" destOrd="0" presId="urn:microsoft.com/office/officeart/2018/5/layout/IconLeafLabelList"/>
    <dgm:cxn modelId="{EE82411C-BBE7-4779-BD64-9AF1D15E0B6F}" type="presOf" srcId="{C9419C21-F50E-40D8-A639-AF8688E0BCA5}" destId="{DC40342E-F155-4F10-BB12-CB8642DB4A16}" srcOrd="0" destOrd="0" presId="urn:microsoft.com/office/officeart/2018/5/layout/IconLeafLabelList"/>
    <dgm:cxn modelId="{207A8330-11D1-4DD9-8FDD-8113223F4697}" srcId="{C9419C21-F50E-40D8-A639-AF8688E0BCA5}" destId="{A8EA0F73-61C7-403A-A0EE-C71100E1175A}" srcOrd="0" destOrd="0" parTransId="{A4BEAEF6-764C-498C-8F0F-B4B66214A2F7}" sibTransId="{E9162B8A-08B2-43F1-A54D-5274C1D2B0ED}"/>
    <dgm:cxn modelId="{C491593C-8E36-49BC-8AA5-908CEBFF6FBC}" srcId="{C9419C21-F50E-40D8-A639-AF8688E0BCA5}" destId="{566CA168-D6E1-49CD-BC9A-65E3DB7C8235}" srcOrd="5" destOrd="0" parTransId="{31B1DEC3-43BF-4212-9174-320011E56201}" sibTransId="{1A796496-73D8-4F4C-9E92-AC6899AD57F3}"/>
    <dgm:cxn modelId="{517F1F43-1DA0-4915-97B6-0D0A136F3855}" srcId="{C9419C21-F50E-40D8-A639-AF8688E0BCA5}" destId="{0FC0B353-6B5C-4F87-829F-880B83AFAE9C}" srcOrd="4" destOrd="0" parTransId="{21D8322F-08B5-4AF6-B042-087CAA4D9079}" sibTransId="{8B016458-07A4-40FF-B5DD-65D1761B0789}"/>
    <dgm:cxn modelId="{C8F9A145-227E-4CBB-8600-C2AAE72C0B5F}" type="presOf" srcId="{7C851686-5B83-4C08-92FA-6CAC1F75B94B}" destId="{807F2BD0-A82E-4D64-BAC8-DA22D51BE6B6}" srcOrd="0" destOrd="0" presId="urn:microsoft.com/office/officeart/2018/5/layout/IconLeafLabelList"/>
    <dgm:cxn modelId="{756E8E6F-DA4D-4142-A947-176B84347F1A}" type="presOf" srcId="{A8EA0F73-61C7-403A-A0EE-C71100E1175A}" destId="{82DE571F-0B49-4E58-9EB2-1C3B52155EE6}" srcOrd="0" destOrd="0" presId="urn:microsoft.com/office/officeart/2018/5/layout/IconLeafLabelList"/>
    <dgm:cxn modelId="{F82A8A96-9BA6-4988-ACB3-8A40F4F20EF0}" srcId="{C9419C21-F50E-40D8-A639-AF8688E0BCA5}" destId="{04E712DA-E0A3-42D0-8CE3-63B1AC1556B2}" srcOrd="3" destOrd="0" parTransId="{3F7D4351-E62F-47C1-B97D-BE0B3FC3C0F6}" sibTransId="{261005D3-C95B-48F6-84B5-D3A15A76B06C}"/>
    <dgm:cxn modelId="{12AAE4C1-8F7F-4919-A9FC-98C8182CE3DB}" srcId="{C9419C21-F50E-40D8-A639-AF8688E0BCA5}" destId="{E33441D6-80F4-4F0E-BC2D-0AB086898A99}" srcOrd="1" destOrd="0" parTransId="{6EE8629F-5C04-4CBB-A920-1437C0E0F008}" sibTransId="{59297C52-4FB5-4E29-BCA0-7721748C23E7}"/>
    <dgm:cxn modelId="{435BD6C8-EBBF-4A73-94CC-9BADC500D567}" srcId="{C9419C21-F50E-40D8-A639-AF8688E0BCA5}" destId="{7C851686-5B83-4C08-92FA-6CAC1F75B94B}" srcOrd="2" destOrd="0" parTransId="{13795C0B-34FB-4436-B127-0B5E7D2EDAAA}" sibTransId="{B518DE39-9B16-42F4-BD1F-6E16FA9815AE}"/>
    <dgm:cxn modelId="{1FA8BDF1-7DB5-4013-812E-5655FE3D773C}" type="presOf" srcId="{566CA168-D6E1-49CD-BC9A-65E3DB7C8235}" destId="{EF1B672F-13E0-4311-B25D-2867632A4A95}" srcOrd="0" destOrd="0" presId="urn:microsoft.com/office/officeart/2018/5/layout/IconLeafLabelList"/>
    <dgm:cxn modelId="{092653AC-1F16-494C-AFDB-3689EBA4FF05}" type="presParOf" srcId="{DC40342E-F155-4F10-BB12-CB8642DB4A16}" destId="{23C60D15-E8F8-4511-B58E-AC03C6805AF8}" srcOrd="0" destOrd="0" presId="urn:microsoft.com/office/officeart/2018/5/layout/IconLeafLabelList"/>
    <dgm:cxn modelId="{7C3C0672-049A-4D54-869A-524BB74F75DE}" type="presParOf" srcId="{23C60D15-E8F8-4511-B58E-AC03C6805AF8}" destId="{BD3C8E1D-C24A-4561-B823-14C4BD5DB0E3}" srcOrd="0" destOrd="0" presId="urn:microsoft.com/office/officeart/2018/5/layout/IconLeafLabelList"/>
    <dgm:cxn modelId="{E8EB4439-7EE7-4B1A-84DD-4B2EEF0A0DB4}" type="presParOf" srcId="{23C60D15-E8F8-4511-B58E-AC03C6805AF8}" destId="{C0457F5B-570D-44E5-9075-CA448D9CE2C3}" srcOrd="1" destOrd="0" presId="urn:microsoft.com/office/officeart/2018/5/layout/IconLeafLabelList"/>
    <dgm:cxn modelId="{F4314CF9-B314-4402-ADCA-2B576E564D4A}" type="presParOf" srcId="{23C60D15-E8F8-4511-B58E-AC03C6805AF8}" destId="{9FFCC075-99E0-4DFE-8CED-6896C59C9508}" srcOrd="2" destOrd="0" presId="urn:microsoft.com/office/officeart/2018/5/layout/IconLeafLabelList"/>
    <dgm:cxn modelId="{F1DFDE5C-D725-4F62-877F-30D76B7E1C0A}" type="presParOf" srcId="{23C60D15-E8F8-4511-B58E-AC03C6805AF8}" destId="{82DE571F-0B49-4E58-9EB2-1C3B52155EE6}" srcOrd="3" destOrd="0" presId="urn:microsoft.com/office/officeart/2018/5/layout/IconLeafLabelList"/>
    <dgm:cxn modelId="{0BED27E1-4FBF-4F3C-87CC-3F99B1382B50}" type="presParOf" srcId="{DC40342E-F155-4F10-BB12-CB8642DB4A16}" destId="{944D5BB6-E7B8-4FE0-8BF4-882997CCA443}" srcOrd="1" destOrd="0" presId="urn:microsoft.com/office/officeart/2018/5/layout/IconLeafLabelList"/>
    <dgm:cxn modelId="{8E2B6134-D729-4E9C-A3C9-467660BDA2B1}" type="presParOf" srcId="{DC40342E-F155-4F10-BB12-CB8642DB4A16}" destId="{CB13B2F6-3B57-4691-B78C-A56F0E7BC330}" srcOrd="2" destOrd="0" presId="urn:microsoft.com/office/officeart/2018/5/layout/IconLeafLabelList"/>
    <dgm:cxn modelId="{147C8A29-1D93-4C06-9FDB-0881008E763C}" type="presParOf" srcId="{CB13B2F6-3B57-4691-B78C-A56F0E7BC330}" destId="{1C754309-3CF3-41EA-8417-FC47E47B0DF7}" srcOrd="0" destOrd="0" presId="urn:microsoft.com/office/officeart/2018/5/layout/IconLeafLabelList"/>
    <dgm:cxn modelId="{E74803C8-9B38-4373-AC26-7E4A787723A7}" type="presParOf" srcId="{CB13B2F6-3B57-4691-B78C-A56F0E7BC330}" destId="{6C4474E0-8773-4E39-A5EA-F8D3E7EAE6B5}" srcOrd="1" destOrd="0" presId="urn:microsoft.com/office/officeart/2018/5/layout/IconLeafLabelList"/>
    <dgm:cxn modelId="{661F6DDD-3515-4723-883E-31C641A9AE6F}" type="presParOf" srcId="{CB13B2F6-3B57-4691-B78C-A56F0E7BC330}" destId="{7AE2D37B-B42C-4B1C-A792-EC7044E58B29}" srcOrd="2" destOrd="0" presId="urn:microsoft.com/office/officeart/2018/5/layout/IconLeafLabelList"/>
    <dgm:cxn modelId="{2485DEDE-600B-4B07-809A-FE910E044EEC}" type="presParOf" srcId="{CB13B2F6-3B57-4691-B78C-A56F0E7BC330}" destId="{644A0AB8-8D1E-4B3C-9651-D9A2E3F68B56}" srcOrd="3" destOrd="0" presId="urn:microsoft.com/office/officeart/2018/5/layout/IconLeafLabelList"/>
    <dgm:cxn modelId="{56C19434-F90D-4E20-B9D8-C046BEA35C63}" type="presParOf" srcId="{DC40342E-F155-4F10-BB12-CB8642DB4A16}" destId="{1BE7609F-913B-4C63-AFC0-168621C85774}" srcOrd="3" destOrd="0" presId="urn:microsoft.com/office/officeart/2018/5/layout/IconLeafLabelList"/>
    <dgm:cxn modelId="{ED07B159-9F14-4FD2-8858-67149C0F877A}" type="presParOf" srcId="{DC40342E-F155-4F10-BB12-CB8642DB4A16}" destId="{3809B2BD-2DE9-4CC9-BCF1-284593AF4DCB}" srcOrd="4" destOrd="0" presId="urn:microsoft.com/office/officeart/2018/5/layout/IconLeafLabelList"/>
    <dgm:cxn modelId="{B1C5F9C8-D974-4D03-8FDF-1B044AC4145A}" type="presParOf" srcId="{3809B2BD-2DE9-4CC9-BCF1-284593AF4DCB}" destId="{3777379F-423F-450C-B089-8738E4A89341}" srcOrd="0" destOrd="0" presId="urn:microsoft.com/office/officeart/2018/5/layout/IconLeafLabelList"/>
    <dgm:cxn modelId="{D360C5DD-E3BE-4480-937E-9961987CFF7E}" type="presParOf" srcId="{3809B2BD-2DE9-4CC9-BCF1-284593AF4DCB}" destId="{78BCFCAA-D2BE-4277-B160-60048C06A13F}" srcOrd="1" destOrd="0" presId="urn:microsoft.com/office/officeart/2018/5/layout/IconLeafLabelList"/>
    <dgm:cxn modelId="{46B6A00F-A84C-47F0-B968-80350769FF79}" type="presParOf" srcId="{3809B2BD-2DE9-4CC9-BCF1-284593AF4DCB}" destId="{45D85AE0-D275-459D-8865-02FAD521AD86}" srcOrd="2" destOrd="0" presId="urn:microsoft.com/office/officeart/2018/5/layout/IconLeafLabelList"/>
    <dgm:cxn modelId="{E4B0D17D-DFFB-4256-A720-C05D5889F90D}" type="presParOf" srcId="{3809B2BD-2DE9-4CC9-BCF1-284593AF4DCB}" destId="{807F2BD0-A82E-4D64-BAC8-DA22D51BE6B6}" srcOrd="3" destOrd="0" presId="urn:microsoft.com/office/officeart/2018/5/layout/IconLeafLabelList"/>
    <dgm:cxn modelId="{B5080B23-99F6-47AA-AF81-FCFB4C00C81C}" type="presParOf" srcId="{DC40342E-F155-4F10-BB12-CB8642DB4A16}" destId="{5D02EF77-C5E4-44C7-9F5D-F746E2BCC63B}" srcOrd="5" destOrd="0" presId="urn:microsoft.com/office/officeart/2018/5/layout/IconLeafLabelList"/>
    <dgm:cxn modelId="{465D9E76-D005-48D6-8197-601A2034F250}" type="presParOf" srcId="{DC40342E-F155-4F10-BB12-CB8642DB4A16}" destId="{B581A199-7805-4E63-815D-7581A94907E1}" srcOrd="6" destOrd="0" presId="urn:microsoft.com/office/officeart/2018/5/layout/IconLeafLabelList"/>
    <dgm:cxn modelId="{C288131A-0EBE-4895-ACB1-A2E2B45B7E3B}" type="presParOf" srcId="{B581A199-7805-4E63-815D-7581A94907E1}" destId="{27D36026-C7B9-472C-8101-594C5613559A}" srcOrd="0" destOrd="0" presId="urn:microsoft.com/office/officeart/2018/5/layout/IconLeafLabelList"/>
    <dgm:cxn modelId="{DEDABB5F-096D-47BF-B28C-69F08B7FBF11}" type="presParOf" srcId="{B581A199-7805-4E63-815D-7581A94907E1}" destId="{15D13809-4D94-4B9A-9027-1D6102134168}" srcOrd="1" destOrd="0" presId="urn:microsoft.com/office/officeart/2018/5/layout/IconLeafLabelList"/>
    <dgm:cxn modelId="{EE774645-6818-4042-9C96-9B454894CB21}" type="presParOf" srcId="{B581A199-7805-4E63-815D-7581A94907E1}" destId="{5A89696A-726B-4DFE-8870-0294F06272C8}" srcOrd="2" destOrd="0" presId="urn:microsoft.com/office/officeart/2018/5/layout/IconLeafLabelList"/>
    <dgm:cxn modelId="{ACAE0D61-54D2-4A65-8718-508729CEB190}" type="presParOf" srcId="{B581A199-7805-4E63-815D-7581A94907E1}" destId="{A0EDFB0B-09A5-486B-B240-25B4F046FB9D}" srcOrd="3" destOrd="0" presId="urn:microsoft.com/office/officeart/2018/5/layout/IconLeafLabelList"/>
    <dgm:cxn modelId="{92258E9C-2E7E-4A3D-861C-D3F90E131DD6}" type="presParOf" srcId="{DC40342E-F155-4F10-BB12-CB8642DB4A16}" destId="{BB52CF8F-08E6-40A3-9071-2D0B7049C40E}" srcOrd="7" destOrd="0" presId="urn:microsoft.com/office/officeart/2018/5/layout/IconLeafLabelList"/>
    <dgm:cxn modelId="{8E12DE71-D88B-4C7E-B385-7F3371027671}" type="presParOf" srcId="{DC40342E-F155-4F10-BB12-CB8642DB4A16}" destId="{58505CE8-E868-42F2-B598-69AC73A71A17}" srcOrd="8" destOrd="0" presId="urn:microsoft.com/office/officeart/2018/5/layout/IconLeafLabelList"/>
    <dgm:cxn modelId="{C8B92F05-292A-41DB-BE60-819054566BDE}" type="presParOf" srcId="{58505CE8-E868-42F2-B598-69AC73A71A17}" destId="{5EA6844B-F090-485C-B498-340A3CF33770}" srcOrd="0" destOrd="0" presId="urn:microsoft.com/office/officeart/2018/5/layout/IconLeafLabelList"/>
    <dgm:cxn modelId="{6BB05FDA-8CF5-4CEB-9147-AC042BD3082B}" type="presParOf" srcId="{58505CE8-E868-42F2-B598-69AC73A71A17}" destId="{08D9910E-655A-414D-9FC7-BCCBBB0BBD58}" srcOrd="1" destOrd="0" presId="urn:microsoft.com/office/officeart/2018/5/layout/IconLeafLabelList"/>
    <dgm:cxn modelId="{6A671F22-A28D-44AC-B397-58205968C330}" type="presParOf" srcId="{58505CE8-E868-42F2-B598-69AC73A71A17}" destId="{D8D1B7CF-A578-420C-B3F3-9C43C69024D5}" srcOrd="2" destOrd="0" presId="urn:microsoft.com/office/officeart/2018/5/layout/IconLeafLabelList"/>
    <dgm:cxn modelId="{A2FCC96F-0B1A-4017-BF8D-2757568C4FAF}" type="presParOf" srcId="{58505CE8-E868-42F2-B598-69AC73A71A17}" destId="{66FA28A3-3427-48F2-A090-8FD33B6FDAC4}" srcOrd="3" destOrd="0" presId="urn:microsoft.com/office/officeart/2018/5/layout/IconLeafLabelList"/>
    <dgm:cxn modelId="{930B0452-9FEA-4F21-930B-3BD42543C4C3}" type="presParOf" srcId="{DC40342E-F155-4F10-BB12-CB8642DB4A16}" destId="{8D345D98-0624-42FD-A4D5-411C71B687A4}" srcOrd="9" destOrd="0" presId="urn:microsoft.com/office/officeart/2018/5/layout/IconLeafLabelList"/>
    <dgm:cxn modelId="{CFF88743-9EA1-4E5D-A7C9-219EB6EF9EAE}" type="presParOf" srcId="{DC40342E-F155-4F10-BB12-CB8642DB4A16}" destId="{F30FE8F4-6065-4911-A1DF-4B124F8FDD08}" srcOrd="10" destOrd="0" presId="urn:microsoft.com/office/officeart/2018/5/layout/IconLeafLabelList"/>
    <dgm:cxn modelId="{729E8984-FF8C-4B6A-B69C-A87D242E7975}" type="presParOf" srcId="{F30FE8F4-6065-4911-A1DF-4B124F8FDD08}" destId="{3A7A0385-EAFE-4C75-9395-9EEE637BE912}" srcOrd="0" destOrd="0" presId="urn:microsoft.com/office/officeart/2018/5/layout/IconLeafLabelList"/>
    <dgm:cxn modelId="{79EB3760-0B08-4550-8200-4E7FEB3E2235}" type="presParOf" srcId="{F30FE8F4-6065-4911-A1DF-4B124F8FDD08}" destId="{CBC876FB-E9AD-465E-A787-979CD563CAAF}" srcOrd="1" destOrd="0" presId="urn:microsoft.com/office/officeart/2018/5/layout/IconLeafLabelList"/>
    <dgm:cxn modelId="{A22C006D-DB99-452A-A4BF-2B5199A1EE0E}" type="presParOf" srcId="{F30FE8F4-6065-4911-A1DF-4B124F8FDD08}" destId="{28D01123-B33C-4151-A642-D7947CB601D2}" srcOrd="2" destOrd="0" presId="urn:microsoft.com/office/officeart/2018/5/layout/IconLeafLabelList"/>
    <dgm:cxn modelId="{7E15904F-F18B-41E2-953A-FE70DDEDEE9E}" type="presParOf" srcId="{F30FE8F4-6065-4911-A1DF-4B124F8FDD08}" destId="{EF1B672F-13E0-4311-B25D-2867632A4A95}"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58BD43-1F5A-4530-AB78-5226C8C4E0E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855ED06-013A-49D2-BB1C-08C080E1F38C}">
      <dgm:prSet/>
      <dgm:spPr/>
      <dgm:t>
        <a:bodyPr/>
        <a:lstStyle/>
        <a:p>
          <a:r>
            <a:rPr lang="en-US" b="1" i="0"/>
            <a:t>Resource optimization:</a:t>
          </a:r>
          <a:r>
            <a:rPr lang="en-US" b="0" i="0"/>
            <a:t> </a:t>
          </a:r>
          <a:endParaRPr lang="en-US"/>
        </a:p>
      </dgm:t>
    </dgm:pt>
    <dgm:pt modelId="{63445957-9F32-4629-A6BB-5A99A388E292}" type="parTrans" cxnId="{58A8E3E9-CB46-4879-963C-AC6718C48ADF}">
      <dgm:prSet/>
      <dgm:spPr/>
      <dgm:t>
        <a:bodyPr/>
        <a:lstStyle/>
        <a:p>
          <a:endParaRPr lang="en-US"/>
        </a:p>
      </dgm:t>
    </dgm:pt>
    <dgm:pt modelId="{3DA06FAC-5A76-43E8-9EB3-2351045D9AF9}" type="sibTrans" cxnId="{58A8E3E9-CB46-4879-963C-AC6718C48ADF}">
      <dgm:prSet/>
      <dgm:spPr/>
      <dgm:t>
        <a:bodyPr/>
        <a:lstStyle/>
        <a:p>
          <a:endParaRPr lang="en-US"/>
        </a:p>
      </dgm:t>
    </dgm:pt>
    <dgm:pt modelId="{C8110357-CDE7-4656-936A-984A66EEC7C3}">
      <dgm:prSet/>
      <dgm:spPr/>
      <dgm:t>
        <a:bodyPr/>
        <a:lstStyle/>
        <a:p>
          <a:r>
            <a:rPr lang="en-US" b="1" i="0"/>
            <a:t>Parallel processing:</a:t>
          </a:r>
          <a:endParaRPr lang="en-US"/>
        </a:p>
      </dgm:t>
    </dgm:pt>
    <dgm:pt modelId="{C729F9EA-8839-4B83-8D48-386BC7EB6DD6}" type="parTrans" cxnId="{DBC55B08-64C1-4FBC-BCB6-A5E1AA3AAABF}">
      <dgm:prSet/>
      <dgm:spPr/>
      <dgm:t>
        <a:bodyPr/>
        <a:lstStyle/>
        <a:p>
          <a:endParaRPr lang="en-US"/>
        </a:p>
      </dgm:t>
    </dgm:pt>
    <dgm:pt modelId="{D311E900-91A2-4148-8B88-D8808E6FAC4C}" type="sibTrans" cxnId="{DBC55B08-64C1-4FBC-BCB6-A5E1AA3AAABF}">
      <dgm:prSet/>
      <dgm:spPr/>
      <dgm:t>
        <a:bodyPr/>
        <a:lstStyle/>
        <a:p>
          <a:endParaRPr lang="en-US"/>
        </a:p>
      </dgm:t>
    </dgm:pt>
    <dgm:pt modelId="{361DE471-2662-4D24-AEA4-5A89064B356D}">
      <dgm:prSet/>
      <dgm:spPr/>
      <dgm:t>
        <a:bodyPr/>
        <a:lstStyle/>
        <a:p>
          <a:r>
            <a:rPr lang="en-US" b="1" i="0"/>
            <a:t>Customization:</a:t>
          </a:r>
          <a:endParaRPr lang="en-US"/>
        </a:p>
      </dgm:t>
    </dgm:pt>
    <dgm:pt modelId="{D626D251-CD92-48A6-B3D0-115B10D6B5DB}" type="parTrans" cxnId="{1CC115E6-D1A9-4A6A-8D74-D70A619AC9FA}">
      <dgm:prSet/>
      <dgm:spPr/>
      <dgm:t>
        <a:bodyPr/>
        <a:lstStyle/>
        <a:p>
          <a:endParaRPr lang="en-US"/>
        </a:p>
      </dgm:t>
    </dgm:pt>
    <dgm:pt modelId="{E460E5EB-3081-4699-BB6F-73A70F48B956}" type="sibTrans" cxnId="{1CC115E6-D1A9-4A6A-8D74-D70A619AC9FA}">
      <dgm:prSet/>
      <dgm:spPr/>
      <dgm:t>
        <a:bodyPr/>
        <a:lstStyle/>
        <a:p>
          <a:endParaRPr lang="en-US"/>
        </a:p>
      </dgm:t>
    </dgm:pt>
    <dgm:pt modelId="{D360A32A-34CA-482C-BBCD-3066DCF61E92}">
      <dgm:prSet/>
      <dgm:spPr/>
      <dgm:t>
        <a:bodyPr/>
        <a:lstStyle/>
        <a:p>
          <a:r>
            <a:rPr lang="en-US" b="1" i="0"/>
            <a:t>Error handling:</a:t>
          </a:r>
          <a:endParaRPr lang="en-US"/>
        </a:p>
      </dgm:t>
    </dgm:pt>
    <dgm:pt modelId="{366D909D-3EFF-4A83-9469-0D193C1415BD}" type="parTrans" cxnId="{0270B186-F03D-467F-A198-12268F45E5E6}">
      <dgm:prSet/>
      <dgm:spPr/>
      <dgm:t>
        <a:bodyPr/>
        <a:lstStyle/>
        <a:p>
          <a:endParaRPr lang="en-US"/>
        </a:p>
      </dgm:t>
    </dgm:pt>
    <dgm:pt modelId="{6F148557-5C80-4855-B111-F5B190FE4BBB}" type="sibTrans" cxnId="{0270B186-F03D-467F-A198-12268F45E5E6}">
      <dgm:prSet/>
      <dgm:spPr/>
      <dgm:t>
        <a:bodyPr/>
        <a:lstStyle/>
        <a:p>
          <a:endParaRPr lang="en-US"/>
        </a:p>
      </dgm:t>
    </dgm:pt>
    <dgm:pt modelId="{C7077845-2963-48C3-8383-4D7D79605ED4}">
      <dgm:prSet/>
      <dgm:spPr/>
      <dgm:t>
        <a:bodyPr/>
        <a:lstStyle/>
        <a:p>
          <a:r>
            <a:rPr lang="en-US" b="1" i="0"/>
            <a:t>Simplicity:</a:t>
          </a:r>
          <a:endParaRPr lang="en-US"/>
        </a:p>
      </dgm:t>
    </dgm:pt>
    <dgm:pt modelId="{E08ADF8C-356D-4A3A-A654-ED6DFE221EF5}" type="parTrans" cxnId="{981244DF-8A61-4AFA-809A-C30A9DC2E2E5}">
      <dgm:prSet/>
      <dgm:spPr/>
      <dgm:t>
        <a:bodyPr/>
        <a:lstStyle/>
        <a:p>
          <a:endParaRPr lang="en-US"/>
        </a:p>
      </dgm:t>
    </dgm:pt>
    <dgm:pt modelId="{7C4435EC-3475-43E0-854E-B6E06AC5BF32}" type="sibTrans" cxnId="{981244DF-8A61-4AFA-809A-C30A9DC2E2E5}">
      <dgm:prSet/>
      <dgm:spPr/>
      <dgm:t>
        <a:bodyPr/>
        <a:lstStyle/>
        <a:p>
          <a:endParaRPr lang="en-US"/>
        </a:p>
      </dgm:t>
    </dgm:pt>
    <dgm:pt modelId="{61D0139F-EAF6-4542-B903-C44803C3B41A}" type="pres">
      <dgm:prSet presAssocID="{8358BD43-1F5A-4530-AB78-5226C8C4E0E9}" presName="linear" presStyleCnt="0">
        <dgm:presLayoutVars>
          <dgm:dir/>
          <dgm:animLvl val="lvl"/>
          <dgm:resizeHandles val="exact"/>
        </dgm:presLayoutVars>
      </dgm:prSet>
      <dgm:spPr/>
    </dgm:pt>
    <dgm:pt modelId="{F4304CA0-DC4F-4D39-B8A4-6CA46FAD426F}" type="pres">
      <dgm:prSet presAssocID="{B855ED06-013A-49D2-BB1C-08C080E1F38C}" presName="parentLin" presStyleCnt="0"/>
      <dgm:spPr/>
    </dgm:pt>
    <dgm:pt modelId="{D4444577-AC97-4B83-B294-2A97AF018656}" type="pres">
      <dgm:prSet presAssocID="{B855ED06-013A-49D2-BB1C-08C080E1F38C}" presName="parentLeftMargin" presStyleLbl="node1" presStyleIdx="0" presStyleCnt="5"/>
      <dgm:spPr/>
    </dgm:pt>
    <dgm:pt modelId="{B9EE8235-C041-41A6-A185-A67ACB706731}" type="pres">
      <dgm:prSet presAssocID="{B855ED06-013A-49D2-BB1C-08C080E1F38C}" presName="parentText" presStyleLbl="node1" presStyleIdx="0" presStyleCnt="5">
        <dgm:presLayoutVars>
          <dgm:chMax val="0"/>
          <dgm:bulletEnabled val="1"/>
        </dgm:presLayoutVars>
      </dgm:prSet>
      <dgm:spPr/>
    </dgm:pt>
    <dgm:pt modelId="{ED5E3F8F-848C-4221-A694-373D74F3E74C}" type="pres">
      <dgm:prSet presAssocID="{B855ED06-013A-49D2-BB1C-08C080E1F38C}" presName="negativeSpace" presStyleCnt="0"/>
      <dgm:spPr/>
    </dgm:pt>
    <dgm:pt modelId="{F3850945-ECDF-40F2-AECB-9B143252FA34}" type="pres">
      <dgm:prSet presAssocID="{B855ED06-013A-49D2-BB1C-08C080E1F38C}" presName="childText" presStyleLbl="conFgAcc1" presStyleIdx="0" presStyleCnt="5">
        <dgm:presLayoutVars>
          <dgm:bulletEnabled val="1"/>
        </dgm:presLayoutVars>
      </dgm:prSet>
      <dgm:spPr/>
    </dgm:pt>
    <dgm:pt modelId="{AAB220B3-B97D-4971-A8D7-F5D534ADE4E0}" type="pres">
      <dgm:prSet presAssocID="{3DA06FAC-5A76-43E8-9EB3-2351045D9AF9}" presName="spaceBetweenRectangles" presStyleCnt="0"/>
      <dgm:spPr/>
    </dgm:pt>
    <dgm:pt modelId="{9CA32AB5-4265-46C1-AAFD-E5196D9BC370}" type="pres">
      <dgm:prSet presAssocID="{C8110357-CDE7-4656-936A-984A66EEC7C3}" presName="parentLin" presStyleCnt="0"/>
      <dgm:spPr/>
    </dgm:pt>
    <dgm:pt modelId="{A5341C0F-0840-4C8B-A9FE-F66FF22758EA}" type="pres">
      <dgm:prSet presAssocID="{C8110357-CDE7-4656-936A-984A66EEC7C3}" presName="parentLeftMargin" presStyleLbl="node1" presStyleIdx="0" presStyleCnt="5"/>
      <dgm:spPr/>
    </dgm:pt>
    <dgm:pt modelId="{D9FB6A42-28C3-4CB3-A7BC-7173BF991B70}" type="pres">
      <dgm:prSet presAssocID="{C8110357-CDE7-4656-936A-984A66EEC7C3}" presName="parentText" presStyleLbl="node1" presStyleIdx="1" presStyleCnt="5">
        <dgm:presLayoutVars>
          <dgm:chMax val="0"/>
          <dgm:bulletEnabled val="1"/>
        </dgm:presLayoutVars>
      </dgm:prSet>
      <dgm:spPr/>
    </dgm:pt>
    <dgm:pt modelId="{9D63C840-1D1F-41D0-82C9-448774FE41A6}" type="pres">
      <dgm:prSet presAssocID="{C8110357-CDE7-4656-936A-984A66EEC7C3}" presName="negativeSpace" presStyleCnt="0"/>
      <dgm:spPr/>
    </dgm:pt>
    <dgm:pt modelId="{94EB35DF-525A-4A3A-B8D4-CDFC4AD3C0C6}" type="pres">
      <dgm:prSet presAssocID="{C8110357-CDE7-4656-936A-984A66EEC7C3}" presName="childText" presStyleLbl="conFgAcc1" presStyleIdx="1" presStyleCnt="5">
        <dgm:presLayoutVars>
          <dgm:bulletEnabled val="1"/>
        </dgm:presLayoutVars>
      </dgm:prSet>
      <dgm:spPr/>
    </dgm:pt>
    <dgm:pt modelId="{0238B481-446E-4218-9066-E12949490DC2}" type="pres">
      <dgm:prSet presAssocID="{D311E900-91A2-4148-8B88-D8808E6FAC4C}" presName="spaceBetweenRectangles" presStyleCnt="0"/>
      <dgm:spPr/>
    </dgm:pt>
    <dgm:pt modelId="{5314A6C5-E45F-4CC9-A825-491C2BE79F54}" type="pres">
      <dgm:prSet presAssocID="{361DE471-2662-4D24-AEA4-5A89064B356D}" presName="parentLin" presStyleCnt="0"/>
      <dgm:spPr/>
    </dgm:pt>
    <dgm:pt modelId="{D355D29A-C73F-4CB9-B806-B26CF7CC0F94}" type="pres">
      <dgm:prSet presAssocID="{361DE471-2662-4D24-AEA4-5A89064B356D}" presName="parentLeftMargin" presStyleLbl="node1" presStyleIdx="1" presStyleCnt="5"/>
      <dgm:spPr/>
    </dgm:pt>
    <dgm:pt modelId="{9EFD9360-2AEF-4B39-99AA-41600FA2674F}" type="pres">
      <dgm:prSet presAssocID="{361DE471-2662-4D24-AEA4-5A89064B356D}" presName="parentText" presStyleLbl="node1" presStyleIdx="2" presStyleCnt="5">
        <dgm:presLayoutVars>
          <dgm:chMax val="0"/>
          <dgm:bulletEnabled val="1"/>
        </dgm:presLayoutVars>
      </dgm:prSet>
      <dgm:spPr/>
    </dgm:pt>
    <dgm:pt modelId="{5085BE36-6FDD-48F4-B751-423EF6251D6C}" type="pres">
      <dgm:prSet presAssocID="{361DE471-2662-4D24-AEA4-5A89064B356D}" presName="negativeSpace" presStyleCnt="0"/>
      <dgm:spPr/>
    </dgm:pt>
    <dgm:pt modelId="{416EEBE6-9551-4511-A512-5C342D04755A}" type="pres">
      <dgm:prSet presAssocID="{361DE471-2662-4D24-AEA4-5A89064B356D}" presName="childText" presStyleLbl="conFgAcc1" presStyleIdx="2" presStyleCnt="5">
        <dgm:presLayoutVars>
          <dgm:bulletEnabled val="1"/>
        </dgm:presLayoutVars>
      </dgm:prSet>
      <dgm:spPr/>
    </dgm:pt>
    <dgm:pt modelId="{7305B632-3BAB-4A81-A595-DD6D6CFF50A0}" type="pres">
      <dgm:prSet presAssocID="{E460E5EB-3081-4699-BB6F-73A70F48B956}" presName="spaceBetweenRectangles" presStyleCnt="0"/>
      <dgm:spPr/>
    </dgm:pt>
    <dgm:pt modelId="{B94671B2-501B-4A4E-BBEA-D78B56FE291E}" type="pres">
      <dgm:prSet presAssocID="{D360A32A-34CA-482C-BBCD-3066DCF61E92}" presName="parentLin" presStyleCnt="0"/>
      <dgm:spPr/>
    </dgm:pt>
    <dgm:pt modelId="{25F44CCD-F69C-463D-A7BD-1245E5634472}" type="pres">
      <dgm:prSet presAssocID="{D360A32A-34CA-482C-BBCD-3066DCF61E92}" presName="parentLeftMargin" presStyleLbl="node1" presStyleIdx="2" presStyleCnt="5"/>
      <dgm:spPr/>
    </dgm:pt>
    <dgm:pt modelId="{06C5E286-95C0-4B53-9533-055A907CF878}" type="pres">
      <dgm:prSet presAssocID="{D360A32A-34CA-482C-BBCD-3066DCF61E92}" presName="parentText" presStyleLbl="node1" presStyleIdx="3" presStyleCnt="5">
        <dgm:presLayoutVars>
          <dgm:chMax val="0"/>
          <dgm:bulletEnabled val="1"/>
        </dgm:presLayoutVars>
      </dgm:prSet>
      <dgm:spPr/>
    </dgm:pt>
    <dgm:pt modelId="{266036CB-4F81-4BB7-9BC8-3B8635BA17AA}" type="pres">
      <dgm:prSet presAssocID="{D360A32A-34CA-482C-BBCD-3066DCF61E92}" presName="negativeSpace" presStyleCnt="0"/>
      <dgm:spPr/>
    </dgm:pt>
    <dgm:pt modelId="{B5197882-40D9-4919-8533-CFFDBB9CD7FB}" type="pres">
      <dgm:prSet presAssocID="{D360A32A-34CA-482C-BBCD-3066DCF61E92}" presName="childText" presStyleLbl="conFgAcc1" presStyleIdx="3" presStyleCnt="5">
        <dgm:presLayoutVars>
          <dgm:bulletEnabled val="1"/>
        </dgm:presLayoutVars>
      </dgm:prSet>
      <dgm:spPr/>
    </dgm:pt>
    <dgm:pt modelId="{38F43C2D-2482-4B09-B8F4-8E42B4BB8E5C}" type="pres">
      <dgm:prSet presAssocID="{6F148557-5C80-4855-B111-F5B190FE4BBB}" presName="spaceBetweenRectangles" presStyleCnt="0"/>
      <dgm:spPr/>
    </dgm:pt>
    <dgm:pt modelId="{16E8B7DB-AE62-4BC3-95E2-473FEFF15F68}" type="pres">
      <dgm:prSet presAssocID="{C7077845-2963-48C3-8383-4D7D79605ED4}" presName="parentLin" presStyleCnt="0"/>
      <dgm:spPr/>
    </dgm:pt>
    <dgm:pt modelId="{4988A719-6618-4DE3-B990-E67CD091C461}" type="pres">
      <dgm:prSet presAssocID="{C7077845-2963-48C3-8383-4D7D79605ED4}" presName="parentLeftMargin" presStyleLbl="node1" presStyleIdx="3" presStyleCnt="5"/>
      <dgm:spPr/>
    </dgm:pt>
    <dgm:pt modelId="{3400FE86-E171-4F3D-ABF6-03BE4448BB40}" type="pres">
      <dgm:prSet presAssocID="{C7077845-2963-48C3-8383-4D7D79605ED4}" presName="parentText" presStyleLbl="node1" presStyleIdx="4" presStyleCnt="5">
        <dgm:presLayoutVars>
          <dgm:chMax val="0"/>
          <dgm:bulletEnabled val="1"/>
        </dgm:presLayoutVars>
      </dgm:prSet>
      <dgm:spPr/>
    </dgm:pt>
    <dgm:pt modelId="{211FA978-7AB4-46DD-BA7A-1F4F60DAF88C}" type="pres">
      <dgm:prSet presAssocID="{C7077845-2963-48C3-8383-4D7D79605ED4}" presName="negativeSpace" presStyleCnt="0"/>
      <dgm:spPr/>
    </dgm:pt>
    <dgm:pt modelId="{C4768B29-72EC-44EB-9E96-FEE54DF1B604}" type="pres">
      <dgm:prSet presAssocID="{C7077845-2963-48C3-8383-4D7D79605ED4}" presName="childText" presStyleLbl="conFgAcc1" presStyleIdx="4" presStyleCnt="5">
        <dgm:presLayoutVars>
          <dgm:bulletEnabled val="1"/>
        </dgm:presLayoutVars>
      </dgm:prSet>
      <dgm:spPr/>
    </dgm:pt>
  </dgm:ptLst>
  <dgm:cxnLst>
    <dgm:cxn modelId="{DBC55B08-64C1-4FBC-BCB6-A5E1AA3AAABF}" srcId="{8358BD43-1F5A-4530-AB78-5226C8C4E0E9}" destId="{C8110357-CDE7-4656-936A-984A66EEC7C3}" srcOrd="1" destOrd="0" parTransId="{C729F9EA-8839-4B83-8D48-386BC7EB6DD6}" sibTransId="{D311E900-91A2-4148-8B88-D8808E6FAC4C}"/>
    <dgm:cxn modelId="{0DB5C525-3F67-4606-B2FD-D2A3C391B696}" type="presOf" srcId="{B855ED06-013A-49D2-BB1C-08C080E1F38C}" destId="{B9EE8235-C041-41A6-A185-A67ACB706731}" srcOrd="1" destOrd="0" presId="urn:microsoft.com/office/officeart/2005/8/layout/list1"/>
    <dgm:cxn modelId="{DF8DA735-9F91-402F-BAA5-E434987DE413}" type="presOf" srcId="{B855ED06-013A-49D2-BB1C-08C080E1F38C}" destId="{D4444577-AC97-4B83-B294-2A97AF018656}" srcOrd="0" destOrd="0" presId="urn:microsoft.com/office/officeart/2005/8/layout/list1"/>
    <dgm:cxn modelId="{327F3555-5FC5-419C-B0FF-1783E9F7FD27}" type="presOf" srcId="{C7077845-2963-48C3-8383-4D7D79605ED4}" destId="{4988A719-6618-4DE3-B990-E67CD091C461}" srcOrd="0" destOrd="0" presId="urn:microsoft.com/office/officeart/2005/8/layout/list1"/>
    <dgm:cxn modelId="{797BED7F-73C8-48CB-BA6E-AE8FCC417FEC}" type="presOf" srcId="{8358BD43-1F5A-4530-AB78-5226C8C4E0E9}" destId="{61D0139F-EAF6-4542-B903-C44803C3B41A}" srcOrd="0" destOrd="0" presId="urn:microsoft.com/office/officeart/2005/8/layout/list1"/>
    <dgm:cxn modelId="{0270B186-F03D-467F-A198-12268F45E5E6}" srcId="{8358BD43-1F5A-4530-AB78-5226C8C4E0E9}" destId="{D360A32A-34CA-482C-BBCD-3066DCF61E92}" srcOrd="3" destOrd="0" parTransId="{366D909D-3EFF-4A83-9469-0D193C1415BD}" sibTransId="{6F148557-5C80-4855-B111-F5B190FE4BBB}"/>
    <dgm:cxn modelId="{AE6A978A-CFEE-4CFA-AAE5-A93128F6388D}" type="presOf" srcId="{D360A32A-34CA-482C-BBCD-3066DCF61E92}" destId="{25F44CCD-F69C-463D-A7BD-1245E5634472}" srcOrd="0" destOrd="0" presId="urn:microsoft.com/office/officeart/2005/8/layout/list1"/>
    <dgm:cxn modelId="{B37B6FC1-2F16-4216-8863-E668F8F42D9F}" type="presOf" srcId="{C8110357-CDE7-4656-936A-984A66EEC7C3}" destId="{D9FB6A42-28C3-4CB3-A7BC-7173BF991B70}" srcOrd="1" destOrd="0" presId="urn:microsoft.com/office/officeart/2005/8/layout/list1"/>
    <dgm:cxn modelId="{722578CF-DC32-47C0-A0B2-421E11B3A160}" type="presOf" srcId="{C7077845-2963-48C3-8383-4D7D79605ED4}" destId="{3400FE86-E171-4F3D-ABF6-03BE4448BB40}" srcOrd="1" destOrd="0" presId="urn:microsoft.com/office/officeart/2005/8/layout/list1"/>
    <dgm:cxn modelId="{572938D3-6B6B-468D-A077-4187E3615C00}" type="presOf" srcId="{D360A32A-34CA-482C-BBCD-3066DCF61E92}" destId="{06C5E286-95C0-4B53-9533-055A907CF878}" srcOrd="1" destOrd="0" presId="urn:microsoft.com/office/officeart/2005/8/layout/list1"/>
    <dgm:cxn modelId="{46049BD9-C8EF-49D5-8BFE-C06B78D5CD8F}" type="presOf" srcId="{361DE471-2662-4D24-AEA4-5A89064B356D}" destId="{D355D29A-C73F-4CB9-B806-B26CF7CC0F94}" srcOrd="0" destOrd="0" presId="urn:microsoft.com/office/officeart/2005/8/layout/list1"/>
    <dgm:cxn modelId="{981244DF-8A61-4AFA-809A-C30A9DC2E2E5}" srcId="{8358BD43-1F5A-4530-AB78-5226C8C4E0E9}" destId="{C7077845-2963-48C3-8383-4D7D79605ED4}" srcOrd="4" destOrd="0" parTransId="{E08ADF8C-356D-4A3A-A654-ED6DFE221EF5}" sibTransId="{7C4435EC-3475-43E0-854E-B6E06AC5BF32}"/>
    <dgm:cxn modelId="{1CC115E6-D1A9-4A6A-8D74-D70A619AC9FA}" srcId="{8358BD43-1F5A-4530-AB78-5226C8C4E0E9}" destId="{361DE471-2662-4D24-AEA4-5A89064B356D}" srcOrd="2" destOrd="0" parTransId="{D626D251-CD92-48A6-B3D0-115B10D6B5DB}" sibTransId="{E460E5EB-3081-4699-BB6F-73A70F48B956}"/>
    <dgm:cxn modelId="{243E15E9-9C28-462C-B1A7-6AF75AB58212}" type="presOf" srcId="{C8110357-CDE7-4656-936A-984A66EEC7C3}" destId="{A5341C0F-0840-4C8B-A9FE-F66FF22758EA}" srcOrd="0" destOrd="0" presId="urn:microsoft.com/office/officeart/2005/8/layout/list1"/>
    <dgm:cxn modelId="{58A8E3E9-CB46-4879-963C-AC6718C48ADF}" srcId="{8358BD43-1F5A-4530-AB78-5226C8C4E0E9}" destId="{B855ED06-013A-49D2-BB1C-08C080E1F38C}" srcOrd="0" destOrd="0" parTransId="{63445957-9F32-4629-A6BB-5A99A388E292}" sibTransId="{3DA06FAC-5A76-43E8-9EB3-2351045D9AF9}"/>
    <dgm:cxn modelId="{5414C1F6-7FF3-4416-A8D1-23BCC3AEAFCC}" type="presOf" srcId="{361DE471-2662-4D24-AEA4-5A89064B356D}" destId="{9EFD9360-2AEF-4B39-99AA-41600FA2674F}" srcOrd="1" destOrd="0" presId="urn:microsoft.com/office/officeart/2005/8/layout/list1"/>
    <dgm:cxn modelId="{48311460-5A39-4E3A-9952-009A398D0A01}" type="presParOf" srcId="{61D0139F-EAF6-4542-B903-C44803C3B41A}" destId="{F4304CA0-DC4F-4D39-B8A4-6CA46FAD426F}" srcOrd="0" destOrd="0" presId="urn:microsoft.com/office/officeart/2005/8/layout/list1"/>
    <dgm:cxn modelId="{CA91879A-EAD8-43BD-9B64-C541B442292D}" type="presParOf" srcId="{F4304CA0-DC4F-4D39-B8A4-6CA46FAD426F}" destId="{D4444577-AC97-4B83-B294-2A97AF018656}" srcOrd="0" destOrd="0" presId="urn:microsoft.com/office/officeart/2005/8/layout/list1"/>
    <dgm:cxn modelId="{35608734-7C95-428E-B4A1-10BC7D122DAE}" type="presParOf" srcId="{F4304CA0-DC4F-4D39-B8A4-6CA46FAD426F}" destId="{B9EE8235-C041-41A6-A185-A67ACB706731}" srcOrd="1" destOrd="0" presId="urn:microsoft.com/office/officeart/2005/8/layout/list1"/>
    <dgm:cxn modelId="{36B6ACED-D843-46EC-9DD9-6D44874E88CF}" type="presParOf" srcId="{61D0139F-EAF6-4542-B903-C44803C3B41A}" destId="{ED5E3F8F-848C-4221-A694-373D74F3E74C}" srcOrd="1" destOrd="0" presId="urn:microsoft.com/office/officeart/2005/8/layout/list1"/>
    <dgm:cxn modelId="{4C19B07A-93A8-4FB9-93BF-66B86D4A2466}" type="presParOf" srcId="{61D0139F-EAF6-4542-B903-C44803C3B41A}" destId="{F3850945-ECDF-40F2-AECB-9B143252FA34}" srcOrd="2" destOrd="0" presId="urn:microsoft.com/office/officeart/2005/8/layout/list1"/>
    <dgm:cxn modelId="{F52CAE83-B632-4C36-B1AF-6B61556240BB}" type="presParOf" srcId="{61D0139F-EAF6-4542-B903-C44803C3B41A}" destId="{AAB220B3-B97D-4971-A8D7-F5D534ADE4E0}" srcOrd="3" destOrd="0" presId="urn:microsoft.com/office/officeart/2005/8/layout/list1"/>
    <dgm:cxn modelId="{0F4DA1F0-CFA0-4653-9FE8-90A44C5AE8F9}" type="presParOf" srcId="{61D0139F-EAF6-4542-B903-C44803C3B41A}" destId="{9CA32AB5-4265-46C1-AAFD-E5196D9BC370}" srcOrd="4" destOrd="0" presId="urn:microsoft.com/office/officeart/2005/8/layout/list1"/>
    <dgm:cxn modelId="{8B269462-5932-43DF-A01E-A339E94FD70A}" type="presParOf" srcId="{9CA32AB5-4265-46C1-AAFD-E5196D9BC370}" destId="{A5341C0F-0840-4C8B-A9FE-F66FF22758EA}" srcOrd="0" destOrd="0" presId="urn:microsoft.com/office/officeart/2005/8/layout/list1"/>
    <dgm:cxn modelId="{C33E1731-FBD3-43DF-A544-1B4C1F6B6FA2}" type="presParOf" srcId="{9CA32AB5-4265-46C1-AAFD-E5196D9BC370}" destId="{D9FB6A42-28C3-4CB3-A7BC-7173BF991B70}" srcOrd="1" destOrd="0" presId="urn:microsoft.com/office/officeart/2005/8/layout/list1"/>
    <dgm:cxn modelId="{E422C221-83A6-4C2C-A637-17A032E9D0EB}" type="presParOf" srcId="{61D0139F-EAF6-4542-B903-C44803C3B41A}" destId="{9D63C840-1D1F-41D0-82C9-448774FE41A6}" srcOrd="5" destOrd="0" presId="urn:microsoft.com/office/officeart/2005/8/layout/list1"/>
    <dgm:cxn modelId="{9342CF66-C2F0-452B-8022-841EF08405DB}" type="presParOf" srcId="{61D0139F-EAF6-4542-B903-C44803C3B41A}" destId="{94EB35DF-525A-4A3A-B8D4-CDFC4AD3C0C6}" srcOrd="6" destOrd="0" presId="urn:microsoft.com/office/officeart/2005/8/layout/list1"/>
    <dgm:cxn modelId="{1F9D005F-6F7D-4FA2-AFF6-595CB520B334}" type="presParOf" srcId="{61D0139F-EAF6-4542-B903-C44803C3B41A}" destId="{0238B481-446E-4218-9066-E12949490DC2}" srcOrd="7" destOrd="0" presId="urn:microsoft.com/office/officeart/2005/8/layout/list1"/>
    <dgm:cxn modelId="{40FCE6BE-2AC8-4CC2-AF02-AB4CAC10B8A7}" type="presParOf" srcId="{61D0139F-EAF6-4542-B903-C44803C3B41A}" destId="{5314A6C5-E45F-4CC9-A825-491C2BE79F54}" srcOrd="8" destOrd="0" presId="urn:microsoft.com/office/officeart/2005/8/layout/list1"/>
    <dgm:cxn modelId="{D5531F54-8768-4A13-B8ED-C8E33CED8F5C}" type="presParOf" srcId="{5314A6C5-E45F-4CC9-A825-491C2BE79F54}" destId="{D355D29A-C73F-4CB9-B806-B26CF7CC0F94}" srcOrd="0" destOrd="0" presId="urn:microsoft.com/office/officeart/2005/8/layout/list1"/>
    <dgm:cxn modelId="{193A5631-C22D-4B70-9C0C-33C691F7A689}" type="presParOf" srcId="{5314A6C5-E45F-4CC9-A825-491C2BE79F54}" destId="{9EFD9360-2AEF-4B39-99AA-41600FA2674F}" srcOrd="1" destOrd="0" presId="urn:microsoft.com/office/officeart/2005/8/layout/list1"/>
    <dgm:cxn modelId="{5FF7BF09-2AE7-4A7F-9530-A0BB4C68317D}" type="presParOf" srcId="{61D0139F-EAF6-4542-B903-C44803C3B41A}" destId="{5085BE36-6FDD-48F4-B751-423EF6251D6C}" srcOrd="9" destOrd="0" presId="urn:microsoft.com/office/officeart/2005/8/layout/list1"/>
    <dgm:cxn modelId="{AA822DB7-99DF-413C-A7E2-02D0B88443C8}" type="presParOf" srcId="{61D0139F-EAF6-4542-B903-C44803C3B41A}" destId="{416EEBE6-9551-4511-A512-5C342D04755A}" srcOrd="10" destOrd="0" presId="urn:microsoft.com/office/officeart/2005/8/layout/list1"/>
    <dgm:cxn modelId="{8E2731FD-98EF-4025-BFB2-61A9A5D011B2}" type="presParOf" srcId="{61D0139F-EAF6-4542-B903-C44803C3B41A}" destId="{7305B632-3BAB-4A81-A595-DD6D6CFF50A0}" srcOrd="11" destOrd="0" presId="urn:microsoft.com/office/officeart/2005/8/layout/list1"/>
    <dgm:cxn modelId="{C822EE2D-820F-44F0-9E4B-A2DDB3C8882C}" type="presParOf" srcId="{61D0139F-EAF6-4542-B903-C44803C3B41A}" destId="{B94671B2-501B-4A4E-BBEA-D78B56FE291E}" srcOrd="12" destOrd="0" presId="urn:microsoft.com/office/officeart/2005/8/layout/list1"/>
    <dgm:cxn modelId="{949A18D1-A7AB-43BF-9057-8EE03121A0A2}" type="presParOf" srcId="{B94671B2-501B-4A4E-BBEA-D78B56FE291E}" destId="{25F44CCD-F69C-463D-A7BD-1245E5634472}" srcOrd="0" destOrd="0" presId="urn:microsoft.com/office/officeart/2005/8/layout/list1"/>
    <dgm:cxn modelId="{77EC8B7B-B709-45F4-B3C1-64597B4C5309}" type="presParOf" srcId="{B94671B2-501B-4A4E-BBEA-D78B56FE291E}" destId="{06C5E286-95C0-4B53-9533-055A907CF878}" srcOrd="1" destOrd="0" presId="urn:microsoft.com/office/officeart/2005/8/layout/list1"/>
    <dgm:cxn modelId="{4F4989F9-7400-4916-87F0-38695956D9CC}" type="presParOf" srcId="{61D0139F-EAF6-4542-B903-C44803C3B41A}" destId="{266036CB-4F81-4BB7-9BC8-3B8635BA17AA}" srcOrd="13" destOrd="0" presId="urn:microsoft.com/office/officeart/2005/8/layout/list1"/>
    <dgm:cxn modelId="{9B363FD8-A40B-4648-AE48-3A6664B9518B}" type="presParOf" srcId="{61D0139F-EAF6-4542-B903-C44803C3B41A}" destId="{B5197882-40D9-4919-8533-CFFDBB9CD7FB}" srcOrd="14" destOrd="0" presId="urn:microsoft.com/office/officeart/2005/8/layout/list1"/>
    <dgm:cxn modelId="{9FB164DE-9E57-48FF-8554-57701B20847D}" type="presParOf" srcId="{61D0139F-EAF6-4542-B903-C44803C3B41A}" destId="{38F43C2D-2482-4B09-B8F4-8E42B4BB8E5C}" srcOrd="15" destOrd="0" presId="urn:microsoft.com/office/officeart/2005/8/layout/list1"/>
    <dgm:cxn modelId="{E11F7020-3AD6-4946-AECE-E3FB302E78FE}" type="presParOf" srcId="{61D0139F-EAF6-4542-B903-C44803C3B41A}" destId="{16E8B7DB-AE62-4BC3-95E2-473FEFF15F68}" srcOrd="16" destOrd="0" presId="urn:microsoft.com/office/officeart/2005/8/layout/list1"/>
    <dgm:cxn modelId="{154673FD-3898-4C55-9A04-65DB096BA3B2}" type="presParOf" srcId="{16E8B7DB-AE62-4BC3-95E2-473FEFF15F68}" destId="{4988A719-6618-4DE3-B990-E67CD091C461}" srcOrd="0" destOrd="0" presId="urn:microsoft.com/office/officeart/2005/8/layout/list1"/>
    <dgm:cxn modelId="{78BB2EEB-836D-42EF-8926-1B4E5FABCF28}" type="presParOf" srcId="{16E8B7DB-AE62-4BC3-95E2-473FEFF15F68}" destId="{3400FE86-E171-4F3D-ABF6-03BE4448BB40}" srcOrd="1" destOrd="0" presId="urn:microsoft.com/office/officeart/2005/8/layout/list1"/>
    <dgm:cxn modelId="{21C5F18C-D656-4882-AF89-99E53CF112E5}" type="presParOf" srcId="{61D0139F-EAF6-4542-B903-C44803C3B41A}" destId="{211FA978-7AB4-46DD-BA7A-1F4F60DAF88C}" srcOrd="17" destOrd="0" presId="urn:microsoft.com/office/officeart/2005/8/layout/list1"/>
    <dgm:cxn modelId="{269EF8BA-FBCC-4D9A-9409-85E23E685DA0}" type="presParOf" srcId="{61D0139F-EAF6-4542-B903-C44803C3B41A}" destId="{C4768B29-72EC-44EB-9E96-FEE54DF1B604}"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CFAA4-56D5-431E-B79E-6C07AB6539C3}">
      <dsp:nvSpPr>
        <dsp:cNvPr id="0" name=""/>
        <dsp:cNvSpPr/>
      </dsp:nvSpPr>
      <dsp:spPr>
        <a:xfrm>
          <a:off x="0" y="528474"/>
          <a:ext cx="7559504" cy="12682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Prioritizing critical tasks: You can use strategy to allocate more resources like computing power and time to critical tasks such as building and testing your application before deploying it to production.</a:t>
          </a:r>
        </a:p>
      </dsp:txBody>
      <dsp:txXfrm>
        <a:off x="61909" y="590383"/>
        <a:ext cx="7435686" cy="1144388"/>
      </dsp:txXfrm>
    </dsp:sp>
    <dsp:sp modelId="{E4D09AA4-21EE-4D60-B236-C7304A2B7126}">
      <dsp:nvSpPr>
        <dsp:cNvPr id="0" name=""/>
        <dsp:cNvSpPr/>
      </dsp:nvSpPr>
      <dsp:spPr>
        <a:xfrm>
          <a:off x="0" y="1848521"/>
          <a:ext cx="7559504" cy="1268206"/>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Parallelizing jobs: Running jobs in parallel can optimize resource usage and reduce the overall execution time of your workflow. For instance, you can run tests for different parts of your application in parallel to speed up the testing process.</a:t>
          </a:r>
        </a:p>
      </dsp:txBody>
      <dsp:txXfrm>
        <a:off x="61909" y="1910430"/>
        <a:ext cx="7435686" cy="1144388"/>
      </dsp:txXfrm>
    </dsp:sp>
    <dsp:sp modelId="{485C7782-051A-4BB2-B3C4-2051A2BBE222}">
      <dsp:nvSpPr>
        <dsp:cNvPr id="0" name=""/>
        <dsp:cNvSpPr/>
      </dsp:nvSpPr>
      <dsp:spPr>
        <a:xfrm>
          <a:off x="0" y="3168568"/>
          <a:ext cx="7559504" cy="1268206"/>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Customizing environment variables: By using environment variables, you can configure your workflow to use different resources or settings depending on the task or environment. You can configure your workflow to use different databases for development and production environments, for example.</a:t>
          </a:r>
        </a:p>
      </dsp:txBody>
      <dsp:txXfrm>
        <a:off x="61909" y="3230477"/>
        <a:ext cx="7435686" cy="1144388"/>
      </dsp:txXfrm>
    </dsp:sp>
    <dsp:sp modelId="{C9EEAA6C-A4EA-4FE6-BB67-1B24E2F6C721}">
      <dsp:nvSpPr>
        <dsp:cNvPr id="0" name=""/>
        <dsp:cNvSpPr/>
      </dsp:nvSpPr>
      <dsp:spPr>
        <a:xfrm>
          <a:off x="0" y="4488615"/>
          <a:ext cx="7559504" cy="126820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Using caching: Caching can be used to optimize resource usage and reduce the time it takes to run your workflow. You can cache dependencies or build artifacts to avoid rebuilding them every time you run the workflow.</a:t>
          </a:r>
        </a:p>
      </dsp:txBody>
      <dsp:txXfrm>
        <a:off x="61909" y="4550524"/>
        <a:ext cx="7435686" cy="11443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C8E1D-C24A-4561-B823-14C4BD5DB0E3}">
      <dsp:nvSpPr>
        <dsp:cNvPr id="0" name=""/>
        <dsp:cNvSpPr/>
      </dsp:nvSpPr>
      <dsp:spPr>
        <a:xfrm>
          <a:off x="773740" y="1690"/>
          <a:ext cx="776320" cy="77632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457F5B-570D-44E5-9075-CA448D9CE2C3}">
      <dsp:nvSpPr>
        <dsp:cNvPr id="0" name=""/>
        <dsp:cNvSpPr/>
      </dsp:nvSpPr>
      <dsp:spPr>
        <a:xfrm>
          <a:off x="939185" y="167135"/>
          <a:ext cx="445429" cy="4454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DE571F-0B49-4E58-9EB2-1C3B52155EE6}">
      <dsp:nvSpPr>
        <dsp:cNvPr id="0" name=""/>
        <dsp:cNvSpPr/>
      </dsp:nvSpPr>
      <dsp:spPr>
        <a:xfrm>
          <a:off x="525572" y="1019815"/>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tr-TR" sz="1200" b="1" i="0" kern="1200"/>
            <a:t>1. </a:t>
          </a:r>
          <a:r>
            <a:rPr lang="en-US" sz="1200" b="1" i="0" kern="1200"/>
            <a:t>Think ahead</a:t>
          </a:r>
          <a:r>
            <a:rPr lang="en-US" sz="1200" b="0" i="0" kern="1200"/>
            <a:t>: </a:t>
          </a:r>
          <a:endParaRPr lang="en-US" sz="1200" kern="1200"/>
        </a:p>
      </dsp:txBody>
      <dsp:txXfrm>
        <a:off x="525572" y="1019815"/>
        <a:ext cx="1272656" cy="509062"/>
      </dsp:txXfrm>
    </dsp:sp>
    <dsp:sp modelId="{1C754309-3CF3-41EA-8417-FC47E47B0DF7}">
      <dsp:nvSpPr>
        <dsp:cNvPr id="0" name=""/>
        <dsp:cNvSpPr/>
      </dsp:nvSpPr>
      <dsp:spPr>
        <a:xfrm>
          <a:off x="2269111" y="1690"/>
          <a:ext cx="776320" cy="77632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474E0-8773-4E39-A5EA-F8D3E7EAE6B5}">
      <dsp:nvSpPr>
        <dsp:cNvPr id="0" name=""/>
        <dsp:cNvSpPr/>
      </dsp:nvSpPr>
      <dsp:spPr>
        <a:xfrm>
          <a:off x="2434556" y="167135"/>
          <a:ext cx="445429" cy="445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4A0AB8-8D1E-4B3C-9651-D9A2E3F68B56}">
      <dsp:nvSpPr>
        <dsp:cNvPr id="0" name=""/>
        <dsp:cNvSpPr/>
      </dsp:nvSpPr>
      <dsp:spPr>
        <a:xfrm>
          <a:off x="2020943" y="1019815"/>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i="0" kern="1200"/>
            <a:t>2. Keep it simple</a:t>
          </a:r>
          <a:r>
            <a:rPr lang="en-US" sz="1200" b="0" i="0" kern="1200"/>
            <a:t>: </a:t>
          </a:r>
          <a:endParaRPr lang="en-US" sz="1200" kern="1200"/>
        </a:p>
      </dsp:txBody>
      <dsp:txXfrm>
        <a:off x="2020943" y="1019815"/>
        <a:ext cx="1272656" cy="509062"/>
      </dsp:txXfrm>
    </dsp:sp>
    <dsp:sp modelId="{3777379F-423F-450C-B089-8738E4A89341}">
      <dsp:nvSpPr>
        <dsp:cNvPr id="0" name=""/>
        <dsp:cNvSpPr/>
      </dsp:nvSpPr>
      <dsp:spPr>
        <a:xfrm>
          <a:off x="3764482" y="1690"/>
          <a:ext cx="776320" cy="77632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CFCAA-D2BE-4277-B160-60048C06A13F}">
      <dsp:nvSpPr>
        <dsp:cNvPr id="0" name=""/>
        <dsp:cNvSpPr/>
      </dsp:nvSpPr>
      <dsp:spPr>
        <a:xfrm>
          <a:off x="3929927" y="167135"/>
          <a:ext cx="445429" cy="4454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F2BD0-A82E-4D64-BAC8-DA22D51BE6B6}">
      <dsp:nvSpPr>
        <dsp:cNvPr id="0" name=""/>
        <dsp:cNvSpPr/>
      </dsp:nvSpPr>
      <dsp:spPr>
        <a:xfrm>
          <a:off x="3516314" y="1019815"/>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i="0" kern="1200"/>
            <a:t>3. Test your workflows</a:t>
          </a:r>
          <a:r>
            <a:rPr lang="en-US" sz="1200" b="0" i="0" kern="1200"/>
            <a:t>:.</a:t>
          </a:r>
          <a:endParaRPr lang="en-US" sz="1200" kern="1200"/>
        </a:p>
      </dsp:txBody>
      <dsp:txXfrm>
        <a:off x="3516314" y="1019815"/>
        <a:ext cx="1272656" cy="509062"/>
      </dsp:txXfrm>
    </dsp:sp>
    <dsp:sp modelId="{27D36026-C7B9-472C-8101-594C5613559A}">
      <dsp:nvSpPr>
        <dsp:cNvPr id="0" name=""/>
        <dsp:cNvSpPr/>
      </dsp:nvSpPr>
      <dsp:spPr>
        <a:xfrm>
          <a:off x="773740" y="1847042"/>
          <a:ext cx="776320" cy="77632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13809-4D94-4B9A-9027-1D6102134168}">
      <dsp:nvSpPr>
        <dsp:cNvPr id="0" name=""/>
        <dsp:cNvSpPr/>
      </dsp:nvSpPr>
      <dsp:spPr>
        <a:xfrm>
          <a:off x="939185" y="2012487"/>
          <a:ext cx="445429" cy="4454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EDFB0B-09A5-486B-B240-25B4F046FB9D}">
      <dsp:nvSpPr>
        <dsp:cNvPr id="0" name=""/>
        <dsp:cNvSpPr/>
      </dsp:nvSpPr>
      <dsp:spPr>
        <a:xfrm>
          <a:off x="525572" y="2865167"/>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i="0" kern="1200"/>
            <a:t>4. Use descriptive names</a:t>
          </a:r>
          <a:endParaRPr lang="en-US" sz="1200" kern="1200"/>
        </a:p>
      </dsp:txBody>
      <dsp:txXfrm>
        <a:off x="525572" y="2865167"/>
        <a:ext cx="1272656" cy="509062"/>
      </dsp:txXfrm>
    </dsp:sp>
    <dsp:sp modelId="{5EA6844B-F090-485C-B498-340A3CF33770}">
      <dsp:nvSpPr>
        <dsp:cNvPr id="0" name=""/>
        <dsp:cNvSpPr/>
      </dsp:nvSpPr>
      <dsp:spPr>
        <a:xfrm>
          <a:off x="2269111" y="1847042"/>
          <a:ext cx="776320" cy="77632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9910E-655A-414D-9FC7-BCCBBB0BBD58}">
      <dsp:nvSpPr>
        <dsp:cNvPr id="0" name=""/>
        <dsp:cNvSpPr/>
      </dsp:nvSpPr>
      <dsp:spPr>
        <a:xfrm>
          <a:off x="2434556" y="2012487"/>
          <a:ext cx="445429" cy="4454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FA28A3-3427-48F2-A090-8FD33B6FDAC4}">
      <dsp:nvSpPr>
        <dsp:cNvPr id="0" name=""/>
        <dsp:cNvSpPr/>
      </dsp:nvSpPr>
      <dsp:spPr>
        <a:xfrm>
          <a:off x="2020943" y="2865167"/>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i="0" kern="1200"/>
            <a:t>5. Monitor resource usage</a:t>
          </a:r>
          <a:r>
            <a:rPr lang="en-US" sz="1200" b="0" i="0" kern="1200"/>
            <a:t>:</a:t>
          </a:r>
          <a:endParaRPr lang="en-US" sz="1200" kern="1200"/>
        </a:p>
      </dsp:txBody>
      <dsp:txXfrm>
        <a:off x="2020943" y="2865167"/>
        <a:ext cx="1272656" cy="509062"/>
      </dsp:txXfrm>
    </dsp:sp>
    <dsp:sp modelId="{3A7A0385-EAFE-4C75-9395-9EEE637BE912}">
      <dsp:nvSpPr>
        <dsp:cNvPr id="0" name=""/>
        <dsp:cNvSpPr/>
      </dsp:nvSpPr>
      <dsp:spPr>
        <a:xfrm>
          <a:off x="3764482" y="1847042"/>
          <a:ext cx="776320" cy="77632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C876FB-E9AD-465E-A787-979CD563CAAF}">
      <dsp:nvSpPr>
        <dsp:cNvPr id="0" name=""/>
        <dsp:cNvSpPr/>
      </dsp:nvSpPr>
      <dsp:spPr>
        <a:xfrm>
          <a:off x="3929927" y="2012487"/>
          <a:ext cx="445429" cy="44542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B672F-13E0-4311-B25D-2867632A4A95}">
      <dsp:nvSpPr>
        <dsp:cNvPr id="0" name=""/>
        <dsp:cNvSpPr/>
      </dsp:nvSpPr>
      <dsp:spPr>
        <a:xfrm>
          <a:off x="3516314" y="2865167"/>
          <a:ext cx="1272656" cy="50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i="0" kern="1200"/>
            <a:t>6. Document your workflows</a:t>
          </a:r>
          <a:endParaRPr lang="en-US" sz="1200" kern="1200"/>
        </a:p>
      </dsp:txBody>
      <dsp:txXfrm>
        <a:off x="3516314" y="2865167"/>
        <a:ext cx="1272656" cy="5090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50945-ECDF-40F2-AECB-9B143252FA34}">
      <dsp:nvSpPr>
        <dsp:cNvPr id="0" name=""/>
        <dsp:cNvSpPr/>
      </dsp:nvSpPr>
      <dsp:spPr>
        <a:xfrm>
          <a:off x="0" y="369570"/>
          <a:ext cx="6900512" cy="630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EE8235-C041-41A6-A185-A67ACB706731}">
      <dsp:nvSpPr>
        <dsp:cNvPr id="0" name=""/>
        <dsp:cNvSpPr/>
      </dsp:nvSpPr>
      <dsp:spPr>
        <a:xfrm>
          <a:off x="345025" y="570"/>
          <a:ext cx="4830358" cy="7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111250">
            <a:lnSpc>
              <a:spcPct val="90000"/>
            </a:lnSpc>
            <a:spcBef>
              <a:spcPct val="0"/>
            </a:spcBef>
            <a:spcAft>
              <a:spcPct val="35000"/>
            </a:spcAft>
            <a:buNone/>
          </a:pPr>
          <a:r>
            <a:rPr lang="en-US" sz="2500" b="1" i="0" kern="1200"/>
            <a:t>Resource optimization:</a:t>
          </a:r>
          <a:r>
            <a:rPr lang="en-US" sz="2500" b="0" i="0" kern="1200"/>
            <a:t> </a:t>
          </a:r>
          <a:endParaRPr lang="en-US" sz="2500" kern="1200"/>
        </a:p>
      </dsp:txBody>
      <dsp:txXfrm>
        <a:off x="381051" y="36596"/>
        <a:ext cx="4758306" cy="665948"/>
      </dsp:txXfrm>
    </dsp:sp>
    <dsp:sp modelId="{94EB35DF-525A-4A3A-B8D4-CDFC4AD3C0C6}">
      <dsp:nvSpPr>
        <dsp:cNvPr id="0" name=""/>
        <dsp:cNvSpPr/>
      </dsp:nvSpPr>
      <dsp:spPr>
        <a:xfrm>
          <a:off x="0" y="1503570"/>
          <a:ext cx="6900512" cy="630000"/>
        </a:xfrm>
        <a:prstGeom prst="rect">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FB6A42-28C3-4CB3-A7BC-7173BF991B70}">
      <dsp:nvSpPr>
        <dsp:cNvPr id="0" name=""/>
        <dsp:cNvSpPr/>
      </dsp:nvSpPr>
      <dsp:spPr>
        <a:xfrm>
          <a:off x="345025" y="1134570"/>
          <a:ext cx="4830358" cy="7380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111250">
            <a:lnSpc>
              <a:spcPct val="90000"/>
            </a:lnSpc>
            <a:spcBef>
              <a:spcPct val="0"/>
            </a:spcBef>
            <a:spcAft>
              <a:spcPct val="35000"/>
            </a:spcAft>
            <a:buNone/>
          </a:pPr>
          <a:r>
            <a:rPr lang="en-US" sz="2500" b="1" i="0" kern="1200"/>
            <a:t>Parallel processing:</a:t>
          </a:r>
          <a:endParaRPr lang="en-US" sz="2500" kern="1200"/>
        </a:p>
      </dsp:txBody>
      <dsp:txXfrm>
        <a:off x="381051" y="1170596"/>
        <a:ext cx="4758306" cy="665948"/>
      </dsp:txXfrm>
    </dsp:sp>
    <dsp:sp modelId="{416EEBE6-9551-4511-A512-5C342D04755A}">
      <dsp:nvSpPr>
        <dsp:cNvPr id="0" name=""/>
        <dsp:cNvSpPr/>
      </dsp:nvSpPr>
      <dsp:spPr>
        <a:xfrm>
          <a:off x="0" y="2637570"/>
          <a:ext cx="6900512" cy="6300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FD9360-2AEF-4B39-99AA-41600FA2674F}">
      <dsp:nvSpPr>
        <dsp:cNvPr id="0" name=""/>
        <dsp:cNvSpPr/>
      </dsp:nvSpPr>
      <dsp:spPr>
        <a:xfrm>
          <a:off x="345025" y="2268570"/>
          <a:ext cx="4830358" cy="7380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111250">
            <a:lnSpc>
              <a:spcPct val="90000"/>
            </a:lnSpc>
            <a:spcBef>
              <a:spcPct val="0"/>
            </a:spcBef>
            <a:spcAft>
              <a:spcPct val="35000"/>
            </a:spcAft>
            <a:buNone/>
          </a:pPr>
          <a:r>
            <a:rPr lang="en-US" sz="2500" b="1" i="0" kern="1200"/>
            <a:t>Customization:</a:t>
          </a:r>
          <a:endParaRPr lang="en-US" sz="2500" kern="1200"/>
        </a:p>
      </dsp:txBody>
      <dsp:txXfrm>
        <a:off x="381051" y="2304596"/>
        <a:ext cx="4758306" cy="665948"/>
      </dsp:txXfrm>
    </dsp:sp>
    <dsp:sp modelId="{B5197882-40D9-4919-8533-CFFDBB9CD7FB}">
      <dsp:nvSpPr>
        <dsp:cNvPr id="0" name=""/>
        <dsp:cNvSpPr/>
      </dsp:nvSpPr>
      <dsp:spPr>
        <a:xfrm>
          <a:off x="0" y="3771570"/>
          <a:ext cx="6900512" cy="630000"/>
        </a:xfrm>
        <a:prstGeom prst="rect">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C5E286-95C0-4B53-9533-055A907CF878}">
      <dsp:nvSpPr>
        <dsp:cNvPr id="0" name=""/>
        <dsp:cNvSpPr/>
      </dsp:nvSpPr>
      <dsp:spPr>
        <a:xfrm>
          <a:off x="345025" y="3402570"/>
          <a:ext cx="4830358" cy="7380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111250">
            <a:lnSpc>
              <a:spcPct val="90000"/>
            </a:lnSpc>
            <a:spcBef>
              <a:spcPct val="0"/>
            </a:spcBef>
            <a:spcAft>
              <a:spcPct val="35000"/>
            </a:spcAft>
            <a:buNone/>
          </a:pPr>
          <a:r>
            <a:rPr lang="en-US" sz="2500" b="1" i="0" kern="1200"/>
            <a:t>Error handling:</a:t>
          </a:r>
          <a:endParaRPr lang="en-US" sz="2500" kern="1200"/>
        </a:p>
      </dsp:txBody>
      <dsp:txXfrm>
        <a:off x="381051" y="3438596"/>
        <a:ext cx="4758306" cy="665948"/>
      </dsp:txXfrm>
    </dsp:sp>
    <dsp:sp modelId="{C4768B29-72EC-44EB-9E96-FEE54DF1B604}">
      <dsp:nvSpPr>
        <dsp:cNvPr id="0" name=""/>
        <dsp:cNvSpPr/>
      </dsp:nvSpPr>
      <dsp:spPr>
        <a:xfrm>
          <a:off x="0" y="4905570"/>
          <a:ext cx="6900512" cy="630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00FE86-E171-4F3D-ABF6-03BE4448BB40}">
      <dsp:nvSpPr>
        <dsp:cNvPr id="0" name=""/>
        <dsp:cNvSpPr/>
      </dsp:nvSpPr>
      <dsp:spPr>
        <a:xfrm>
          <a:off x="345025" y="4536570"/>
          <a:ext cx="4830358" cy="738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111250">
            <a:lnSpc>
              <a:spcPct val="90000"/>
            </a:lnSpc>
            <a:spcBef>
              <a:spcPct val="0"/>
            </a:spcBef>
            <a:spcAft>
              <a:spcPct val="35000"/>
            </a:spcAft>
            <a:buNone/>
          </a:pPr>
          <a:r>
            <a:rPr lang="en-US" sz="2500" b="1" i="0" kern="1200"/>
            <a:t>Simplicity:</a:t>
          </a:r>
          <a:endParaRPr lang="en-US" sz="2500" kern="1200"/>
        </a:p>
      </dsp:txBody>
      <dsp:txXfrm>
        <a:off x="381051" y="4572596"/>
        <a:ext cx="4758306"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539FB8-0E0E-44D7-9083-A3C64303530F}"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EB589-73E0-455F-898C-B1C648A9038C}" type="slidenum">
              <a:rPr lang="en-US" smtClean="0"/>
              <a:t>‹#›</a:t>
            </a:fld>
            <a:endParaRPr lang="en-US"/>
          </a:p>
        </p:txBody>
      </p:sp>
    </p:spTree>
    <p:extLst>
      <p:ext uri="{BB962C8B-B14F-4D97-AF65-F5344CB8AC3E}">
        <p14:creationId xmlns:p14="http://schemas.microsoft.com/office/powerpoint/2010/main" val="483861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EB589-73E0-455F-898C-B1C648A9038C}" type="slidenum">
              <a:rPr lang="en-US" smtClean="0"/>
              <a:t>1</a:t>
            </a:fld>
            <a:endParaRPr lang="en-US"/>
          </a:p>
        </p:txBody>
      </p:sp>
    </p:spTree>
    <p:extLst>
      <p:ext uri="{BB962C8B-B14F-4D97-AF65-F5344CB8AC3E}">
        <p14:creationId xmlns:p14="http://schemas.microsoft.com/office/powerpoint/2010/main" val="3535798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Alright, so the strategy keyword in GitHub workflows is like playing chess. You know how a chess player thinks ahead, plans their moves, and uses their resources wisely? Well, developers can use strategy in the same way to make their workflow better and get the results they want. It's like when a chess player sacrifices a piece to get an advantage or to protect a more valuable piece. Developers can prioritize certain jobs or give more resources to a critical task by using strategy. And just like how a chess player adjusts their strategy based on their opponent's moves or the changing game board, developers can also adapt their workflow to different environments or requirements. By using strategy, developers can plan ahead, make the most of their resources, and achieve their goals more efficiently, just like a pro chess player.</a:t>
            </a:r>
            <a:endParaRPr lang="en-US" dirty="0"/>
          </a:p>
        </p:txBody>
      </p:sp>
      <p:sp>
        <p:nvSpPr>
          <p:cNvPr id="4" name="Slide Number Placeholder 3"/>
          <p:cNvSpPr>
            <a:spLocks noGrp="1"/>
          </p:cNvSpPr>
          <p:nvPr>
            <p:ph type="sldNum" sz="quarter" idx="5"/>
          </p:nvPr>
        </p:nvSpPr>
        <p:spPr/>
        <p:txBody>
          <a:bodyPr/>
          <a:lstStyle/>
          <a:p>
            <a:fld id="{0E8EB589-73E0-455F-898C-B1C648A9038C}" type="slidenum">
              <a:rPr lang="en-US" smtClean="0"/>
              <a:t>2</a:t>
            </a:fld>
            <a:endParaRPr lang="en-US"/>
          </a:p>
        </p:txBody>
      </p:sp>
    </p:spTree>
    <p:extLst>
      <p:ext uri="{BB962C8B-B14F-4D97-AF65-F5344CB8AC3E}">
        <p14:creationId xmlns:p14="http://schemas.microsoft.com/office/powerpoint/2010/main" val="1749292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Here are some examples of resource allocation in workflows:</a:t>
            </a:r>
          </a:p>
          <a:p>
            <a:pPr algn="l">
              <a:buFont typeface="Arial" panose="020B0604020202020204" pitchFamily="34" charset="0"/>
              <a:buChar char="•"/>
            </a:pPr>
            <a:r>
              <a:rPr lang="en-US" b="1" i="0" dirty="0">
                <a:solidFill>
                  <a:srgbClr val="D1D5DB"/>
                </a:solidFill>
                <a:effectLst/>
                <a:latin typeface="Söhne"/>
              </a:rPr>
              <a:t>Prioritizing critical tasks</a:t>
            </a:r>
            <a:r>
              <a:rPr lang="en-US" b="0" i="0" dirty="0">
                <a:solidFill>
                  <a:srgbClr val="D1D5DB"/>
                </a:solidFill>
                <a:effectLst/>
                <a:latin typeface="Söhne"/>
              </a:rPr>
              <a:t>: You can use strategy to allocate more resources (e.g. computing power, time) to critical tasks in your workflow, such as building and testing your application before deploying it to production.</a:t>
            </a:r>
          </a:p>
          <a:p>
            <a:pPr algn="l">
              <a:buFont typeface="Arial" panose="020B0604020202020204" pitchFamily="34" charset="0"/>
              <a:buChar char="•"/>
            </a:pPr>
            <a:r>
              <a:rPr lang="en-US" b="1" i="0" dirty="0">
                <a:solidFill>
                  <a:srgbClr val="D1D5DB"/>
                </a:solidFill>
                <a:effectLst/>
                <a:latin typeface="Söhne"/>
              </a:rPr>
              <a:t>Parallelizing jobs</a:t>
            </a:r>
            <a:r>
              <a:rPr lang="en-US" b="0" i="0" dirty="0">
                <a:solidFill>
                  <a:srgbClr val="D1D5DB"/>
                </a:solidFill>
                <a:effectLst/>
                <a:latin typeface="Söhne"/>
              </a:rPr>
              <a:t>: By running jobs in parallel, you can optimize resource usage and reduce the overall execution time of your workflow. For example, you can run tests for different parts of your application in parallel to speed up the testing process.</a:t>
            </a:r>
          </a:p>
          <a:p>
            <a:pPr algn="l">
              <a:buFont typeface="Arial" panose="020B0604020202020204" pitchFamily="34" charset="0"/>
              <a:buChar char="•"/>
            </a:pPr>
            <a:r>
              <a:rPr lang="en-US" b="1" i="0" dirty="0">
                <a:solidFill>
                  <a:srgbClr val="D1D5DB"/>
                </a:solidFill>
                <a:effectLst/>
                <a:latin typeface="Söhne"/>
              </a:rPr>
              <a:t>Customizing environment variables</a:t>
            </a:r>
            <a:r>
              <a:rPr lang="en-US" b="0" i="0" dirty="0">
                <a:solidFill>
                  <a:srgbClr val="D1D5DB"/>
                </a:solidFill>
                <a:effectLst/>
                <a:latin typeface="Söhne"/>
              </a:rPr>
              <a:t>: You can use environment variables to configure your workflow to use different resources or settings depending on the task or environment. For instance, you can configure your workflow to use different databases for development and production environments.</a:t>
            </a:r>
          </a:p>
          <a:p>
            <a:pPr algn="l">
              <a:buFont typeface="Arial" panose="020B0604020202020204" pitchFamily="34" charset="0"/>
              <a:buChar char="•"/>
            </a:pPr>
            <a:r>
              <a:rPr lang="en-US" b="1" i="0" dirty="0">
                <a:solidFill>
                  <a:srgbClr val="D1D5DB"/>
                </a:solidFill>
                <a:effectLst/>
                <a:latin typeface="Söhne"/>
              </a:rPr>
              <a:t>Using caching</a:t>
            </a:r>
            <a:r>
              <a:rPr lang="en-US" b="0" i="0" dirty="0">
                <a:solidFill>
                  <a:srgbClr val="D1D5DB"/>
                </a:solidFill>
                <a:effectLst/>
                <a:latin typeface="Söhne"/>
              </a:rPr>
              <a:t>: You can use caching to optimize resource usage and reduce the time it takes to run your workflow. For example, you can cache dependencies or build artifacts to avoid rebuilding them every time you run the workflow.</a:t>
            </a:r>
          </a:p>
          <a:p>
            <a:pPr algn="l"/>
            <a:r>
              <a:rPr lang="en-US" b="0" i="0" dirty="0">
                <a:solidFill>
                  <a:srgbClr val="D1D5DB"/>
                </a:solidFill>
                <a:effectLst/>
                <a:latin typeface="Söhne"/>
              </a:rPr>
              <a:t>These are just a few examples of how you can use strategy to allocate resources in your workflows. The key is to think ahead, plan your moves, and allocate your resources wisely to achieve the desired outcome.</a:t>
            </a:r>
          </a:p>
        </p:txBody>
      </p:sp>
      <p:sp>
        <p:nvSpPr>
          <p:cNvPr id="4" name="Slide Number Placeholder 3"/>
          <p:cNvSpPr>
            <a:spLocks noGrp="1"/>
          </p:cNvSpPr>
          <p:nvPr>
            <p:ph type="sldNum" sz="quarter" idx="5"/>
          </p:nvPr>
        </p:nvSpPr>
        <p:spPr/>
        <p:txBody>
          <a:bodyPr/>
          <a:lstStyle/>
          <a:p>
            <a:fld id="{0E8EB589-73E0-455F-898C-B1C648A9038C}" type="slidenum">
              <a:rPr lang="en-US" smtClean="0"/>
              <a:t>3</a:t>
            </a:fld>
            <a:endParaRPr lang="en-US"/>
          </a:p>
        </p:txBody>
      </p:sp>
    </p:spTree>
    <p:extLst>
      <p:ext uri="{BB962C8B-B14F-4D97-AF65-F5344CB8AC3E}">
        <p14:creationId xmlns:p14="http://schemas.microsoft.com/office/powerpoint/2010/main" val="2116711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To execute parallel jobs in GitHub workflows, you can define a matrix of parameters that generate a list of job configurations. Each job configuration represents a unique set of parameter values, allowing you to run multiple jobs in parallel with different configurations. This simplifies workflow configuration, reduces duplication of job configurations, and lets you customize the environment for each job.</a:t>
            </a:r>
            <a:br>
              <a:rPr lang="tr-TR" b="0" i="0" dirty="0">
                <a:solidFill>
                  <a:srgbClr val="D1D5DB"/>
                </a:solidFill>
                <a:effectLst/>
                <a:latin typeface="Söhne"/>
              </a:rPr>
            </a:br>
            <a:r>
              <a:rPr lang="en-US" b="0" i="0" dirty="0">
                <a:solidFill>
                  <a:srgbClr val="D1D5DB"/>
                </a:solidFill>
                <a:effectLst/>
                <a:latin typeface="Söhne"/>
              </a:rPr>
              <a:t>In this example, we define a build job that runs on multiple operating systems and Node.js versions using the matrix strategy. The matrix defines the combinations of operating system and Node.js version to be used for running the job in parallel.</a:t>
            </a:r>
          </a:p>
          <a:p>
            <a:endParaRPr lang="en-US" b="0" i="0" dirty="0">
              <a:solidFill>
                <a:srgbClr val="D1D5DB"/>
              </a:solidFill>
              <a:effectLst/>
              <a:latin typeface="Söhne"/>
            </a:endParaRPr>
          </a:p>
          <a:p>
            <a:r>
              <a:rPr lang="en-US" b="0" i="0" dirty="0">
                <a:solidFill>
                  <a:srgbClr val="D1D5DB"/>
                </a:solidFill>
                <a:effectLst/>
                <a:latin typeface="Söhne"/>
              </a:rPr>
              <a:t>The job consists of several steps, including checking out the code, setting up Node.js, installing dependencies, and building and testing the application. The steps are executed in parallel for each combination of operating system and Node.js version defined in the matrix.</a:t>
            </a:r>
          </a:p>
          <a:p>
            <a:endParaRPr lang="en-US" b="0" i="0" dirty="0">
              <a:solidFill>
                <a:srgbClr val="D1D5DB"/>
              </a:solidFill>
              <a:effectLst/>
              <a:latin typeface="Söhne"/>
            </a:endParaRPr>
          </a:p>
          <a:p>
            <a:r>
              <a:rPr lang="en-US" b="0" i="0" dirty="0">
                <a:solidFill>
                  <a:srgbClr val="D1D5DB"/>
                </a:solidFill>
                <a:effectLst/>
                <a:latin typeface="Söhne"/>
              </a:rPr>
              <a:t>This approach allows for efficient use of resources and faster execution of the job by running multiple tasks in parallel.</a:t>
            </a:r>
            <a:endParaRPr lang="en-US" dirty="0"/>
          </a:p>
        </p:txBody>
      </p:sp>
      <p:sp>
        <p:nvSpPr>
          <p:cNvPr id="4" name="Slide Number Placeholder 3"/>
          <p:cNvSpPr>
            <a:spLocks noGrp="1"/>
          </p:cNvSpPr>
          <p:nvPr>
            <p:ph type="sldNum" sz="quarter" idx="5"/>
          </p:nvPr>
        </p:nvSpPr>
        <p:spPr/>
        <p:txBody>
          <a:bodyPr/>
          <a:lstStyle/>
          <a:p>
            <a:fld id="{0E8EB589-73E0-455F-898C-B1C648A9038C}" type="slidenum">
              <a:rPr lang="en-US" smtClean="0"/>
              <a:t>4</a:t>
            </a:fld>
            <a:endParaRPr lang="en-US"/>
          </a:p>
        </p:txBody>
      </p:sp>
    </p:spTree>
    <p:extLst>
      <p:ext uri="{BB962C8B-B14F-4D97-AF65-F5344CB8AC3E}">
        <p14:creationId xmlns:p14="http://schemas.microsoft.com/office/powerpoint/2010/main" val="194199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When running jobs in parallel on GitHub workflows, it's important to keep in mind the resources that are available to you. You don't want to overwhelm your system by running too many jobs at once, or risk running out of resources. This is where setting a max-parallel limit for job concurrency comes in handy.</a:t>
            </a:r>
            <a:endParaRPr lang="tr-TR" b="0" i="0" dirty="0">
              <a:solidFill>
                <a:srgbClr val="D1D5DB"/>
              </a:solidFill>
              <a:effectLst/>
              <a:latin typeface="Söhne"/>
            </a:endParaRPr>
          </a:p>
          <a:p>
            <a:endParaRPr lang="tr-TR" b="0" i="0" dirty="0">
              <a:solidFill>
                <a:srgbClr val="D1D5DB"/>
              </a:solidFill>
              <a:effectLst/>
              <a:latin typeface="Söhne"/>
            </a:endParaRPr>
          </a:p>
          <a:p>
            <a:r>
              <a:rPr lang="en-US" b="0" i="0" dirty="0">
                <a:solidFill>
                  <a:srgbClr val="D1D5DB"/>
                </a:solidFill>
                <a:effectLst/>
                <a:latin typeface="Söhne"/>
              </a:rPr>
              <a:t>By setting a max-parallel limit, you can specify the maximum number of jobs that can be run in parallel at any given time. This allows you to optimize resource usage and prevent resource exhaustion. For example, if you have a limited number of computing resources, you can set a max-parallel limit to ensure that you don't run too many jobs at once and overload your system.</a:t>
            </a:r>
            <a:endParaRPr lang="tr-TR" b="0" i="0" dirty="0">
              <a:solidFill>
                <a:srgbClr val="D1D5DB"/>
              </a:solidFill>
              <a:effectLst/>
              <a:latin typeface="Söhne"/>
            </a:endParaRPr>
          </a:p>
          <a:p>
            <a:endParaRPr lang="tr-TR" b="0" i="0" dirty="0">
              <a:solidFill>
                <a:srgbClr val="D1D5DB"/>
              </a:solidFill>
              <a:effectLst/>
              <a:latin typeface="Söhne"/>
            </a:endParaRPr>
          </a:p>
          <a:p>
            <a:r>
              <a:rPr lang="en-US" b="0" i="0" dirty="0">
                <a:solidFill>
                  <a:srgbClr val="D1D5DB"/>
                </a:solidFill>
                <a:effectLst/>
                <a:latin typeface="Söhne"/>
              </a:rPr>
              <a:t>Overall, setting a max-parallel limit can help you optimize your workflow and ensure that your resources are used efficiently, without overwhelming your system.</a:t>
            </a:r>
            <a:endParaRPr lang="tr-TR" b="0" i="0" dirty="0">
              <a:solidFill>
                <a:srgbClr val="D1D5DB"/>
              </a:solidFill>
              <a:effectLst/>
              <a:latin typeface="Söhne"/>
            </a:endParaRPr>
          </a:p>
          <a:p>
            <a:endParaRPr lang="tr-TR" b="0" i="0" dirty="0">
              <a:solidFill>
                <a:srgbClr val="D1D5DB"/>
              </a:solidFill>
              <a:effectLst/>
              <a:latin typeface="Söhne"/>
            </a:endParaRPr>
          </a:p>
          <a:p>
            <a:r>
              <a:rPr lang="en-US" b="0" i="0" dirty="0">
                <a:solidFill>
                  <a:srgbClr val="D1D5DB"/>
                </a:solidFill>
                <a:effectLst/>
                <a:latin typeface="Söhne"/>
              </a:rPr>
              <a:t>In this example, the </a:t>
            </a:r>
            <a:r>
              <a:rPr lang="en-US" dirty="0"/>
              <a:t>build</a:t>
            </a:r>
            <a:r>
              <a:rPr lang="en-US" b="0" i="0" dirty="0">
                <a:solidFill>
                  <a:srgbClr val="D1D5DB"/>
                </a:solidFill>
                <a:effectLst/>
                <a:latin typeface="Söhne"/>
              </a:rPr>
              <a:t> job is limited to a maximum of 2 parallel runs, which means that no more than 2 instances of this job can be running at the same time.</a:t>
            </a:r>
            <a:endParaRPr lang="en-US" dirty="0"/>
          </a:p>
        </p:txBody>
      </p:sp>
      <p:sp>
        <p:nvSpPr>
          <p:cNvPr id="4" name="Slide Number Placeholder 3"/>
          <p:cNvSpPr>
            <a:spLocks noGrp="1"/>
          </p:cNvSpPr>
          <p:nvPr>
            <p:ph type="sldNum" sz="quarter" idx="5"/>
          </p:nvPr>
        </p:nvSpPr>
        <p:spPr/>
        <p:txBody>
          <a:bodyPr/>
          <a:lstStyle/>
          <a:p>
            <a:fld id="{0E8EB589-73E0-455F-898C-B1C648A9038C}" type="slidenum">
              <a:rPr lang="en-US" smtClean="0"/>
              <a:t>5</a:t>
            </a:fld>
            <a:endParaRPr lang="en-US"/>
          </a:p>
        </p:txBody>
      </p:sp>
    </p:spTree>
    <p:extLst>
      <p:ext uri="{BB962C8B-B14F-4D97-AF65-F5344CB8AC3E}">
        <p14:creationId xmlns:p14="http://schemas.microsoft.com/office/powerpoint/2010/main" val="228225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"Fail-fast" is a useful technique for improving the efficiency and reliability of your GitHub workflows. Essentially, it means setting your workflows to terminate as soon as a job fails, rather than continuing to run all jobs even if one has failed. This helps prevent wasted resources and ensures that any issues are caught and addressed as quickly as possible.</a:t>
            </a:r>
            <a:endParaRPr lang="tr-TR"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For example, let's say you have a workflow that builds and deploys an application. If the build job fails, it doesn't make sense to continue with the deployment job, since the application won't be in a deployable state. By setting the "fail-fast" option in your workflow, you can automatically terminate the workflow as soon as the build job fails, saving resources and allowing you to quickly address the issue.</a:t>
            </a:r>
            <a:endParaRPr lang="tr-TR"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By using "fail-fast", you can make your workflows more efficient and reliable, and catch issues early on in the process.</a:t>
            </a:r>
            <a:endParaRPr lang="tr-TR" b="0" i="0" dirty="0">
              <a:solidFill>
                <a:srgbClr val="D1D5DB"/>
              </a:solidFill>
              <a:effectLst/>
              <a:latin typeface="Söhne"/>
            </a:endParaRPr>
          </a:p>
          <a:p>
            <a:pPr algn="l"/>
            <a:endParaRPr lang="tr-TR" b="0" i="0" dirty="0">
              <a:solidFill>
                <a:srgbClr val="D1D5DB"/>
              </a:solidFill>
              <a:effectLst/>
              <a:latin typeface="Söhne"/>
            </a:endParaRPr>
          </a:p>
          <a:p>
            <a:pPr algn="l"/>
            <a:r>
              <a:rPr lang="tr-TR" b="0" i="0" dirty="0">
                <a:solidFill>
                  <a:srgbClr val="D1D5DB"/>
                </a:solidFill>
                <a:effectLst/>
                <a:latin typeface="Söhne"/>
              </a:rPr>
              <a:t>I</a:t>
            </a:r>
            <a:r>
              <a:rPr lang="en-US" b="0" i="0" dirty="0">
                <a:solidFill>
                  <a:srgbClr val="D1D5DB"/>
                </a:solidFill>
                <a:effectLst/>
                <a:latin typeface="Söhne"/>
              </a:rPr>
              <a:t>n this workflow, we define a build-and-test job that uses the fail-fast strategy with a matrix of </a:t>
            </a:r>
            <a:r>
              <a:rPr lang="en-US" b="0" i="0" dirty="0" err="1">
                <a:solidFill>
                  <a:srgbClr val="D1D5DB"/>
                </a:solidFill>
                <a:effectLst/>
                <a:latin typeface="Söhne"/>
              </a:rPr>
              <a:t>os</a:t>
            </a:r>
            <a:r>
              <a:rPr lang="en-US" b="0" i="0" dirty="0">
                <a:solidFill>
                  <a:srgbClr val="D1D5DB"/>
                </a:solidFill>
                <a:effectLst/>
                <a:latin typeface="Söhne"/>
              </a:rPr>
              <a:t> and python-version parameters. The fail-fast strategy means that if one job configuration fails, the entire workflow will be marked as failed and no more jobs will be run.</a:t>
            </a:r>
          </a:p>
          <a:p>
            <a:pPr algn="l"/>
            <a:r>
              <a:rPr lang="en-US" b="0" i="0" dirty="0">
                <a:solidFill>
                  <a:srgbClr val="D1D5DB"/>
                </a:solidFill>
                <a:effectLst/>
                <a:latin typeface="Söhne"/>
              </a:rPr>
              <a:t>For example, if the ubuntu-latest configuration with python-version 3.8 fails, the workflow will be marked as failed and the job for </a:t>
            </a:r>
            <a:r>
              <a:rPr lang="en-US" b="0" i="0" dirty="0" err="1">
                <a:solidFill>
                  <a:srgbClr val="D1D5DB"/>
                </a:solidFill>
                <a:effectLst/>
                <a:latin typeface="Söhne"/>
              </a:rPr>
              <a:t>macos</a:t>
            </a:r>
            <a:r>
              <a:rPr lang="en-US" b="0" i="0" dirty="0">
                <a:solidFill>
                  <a:srgbClr val="D1D5DB"/>
                </a:solidFill>
                <a:effectLst/>
                <a:latin typeface="Söhne"/>
              </a:rPr>
              <a:t>-latest will not be run. This helps to save resources and avoid wasting time running jobs that will likely fail if a previous job has already failed.</a:t>
            </a:r>
          </a:p>
          <a:p>
            <a:pPr algn="l"/>
            <a:r>
              <a:rPr lang="en-US" b="0" i="0" dirty="0">
                <a:solidFill>
                  <a:srgbClr val="D1D5DB"/>
                </a:solidFill>
                <a:effectLst/>
                <a:latin typeface="Söhne"/>
              </a:rPr>
              <a:t>By using the fail-fast strategy, you can quickly identify and fix issues in your workflow, and ensure that only successful jobs are executed.</a:t>
            </a: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0E8EB589-73E0-455F-898C-B1C648A9038C}" type="slidenum">
              <a:rPr lang="en-US" smtClean="0"/>
              <a:t>6</a:t>
            </a:fld>
            <a:endParaRPr lang="en-US"/>
          </a:p>
        </p:txBody>
      </p:sp>
    </p:spTree>
    <p:extLst>
      <p:ext uri="{BB962C8B-B14F-4D97-AF65-F5344CB8AC3E}">
        <p14:creationId xmlns:p14="http://schemas.microsoft.com/office/powerpoint/2010/main" val="151632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Hey there! So, you want to know about the best practices for using strategy in your workflows? Great! Let me tell you about some of the best practices that you should follow:</a:t>
            </a:r>
          </a:p>
          <a:p>
            <a:pPr algn="l"/>
            <a:r>
              <a:rPr lang="en-US" b="1" i="0" dirty="0">
                <a:solidFill>
                  <a:srgbClr val="D1D5DB"/>
                </a:solidFill>
                <a:effectLst/>
                <a:latin typeface="Söhne"/>
              </a:rPr>
              <a:t>1. Think ahead</a:t>
            </a:r>
            <a:r>
              <a:rPr lang="en-US" b="0" i="0" dirty="0">
                <a:solidFill>
                  <a:srgbClr val="D1D5DB"/>
                </a:solidFill>
                <a:effectLst/>
                <a:latin typeface="Söhne"/>
              </a:rPr>
              <a:t>: Before you start creating your workflows, think about the resources that you'll need and how you can optimize them using strategy.</a:t>
            </a:r>
          </a:p>
          <a:p>
            <a:pPr algn="l"/>
            <a:r>
              <a:rPr lang="en-US" b="1" i="0" dirty="0">
                <a:solidFill>
                  <a:srgbClr val="D1D5DB"/>
                </a:solidFill>
                <a:effectLst/>
                <a:latin typeface="Söhne"/>
              </a:rPr>
              <a:t>2. Keep it simple</a:t>
            </a:r>
            <a:r>
              <a:rPr lang="en-US" b="0" i="0" dirty="0">
                <a:solidFill>
                  <a:srgbClr val="D1D5DB"/>
                </a:solidFill>
                <a:effectLst/>
                <a:latin typeface="Söhne"/>
              </a:rPr>
              <a:t>: Don't try to overcomplicate your workflows with too many strategies. Keep it simple and use only the strategies that are necessary.</a:t>
            </a:r>
          </a:p>
          <a:p>
            <a:pPr algn="l"/>
            <a:r>
              <a:rPr lang="en-US" b="1" i="0" dirty="0">
                <a:solidFill>
                  <a:srgbClr val="D1D5DB"/>
                </a:solidFill>
                <a:effectLst/>
                <a:latin typeface="Söhne"/>
              </a:rPr>
              <a:t>3. Test your workflows</a:t>
            </a:r>
            <a:r>
              <a:rPr lang="en-US" b="0" i="0" dirty="0">
                <a:solidFill>
                  <a:srgbClr val="D1D5DB"/>
                </a:solidFill>
                <a:effectLst/>
                <a:latin typeface="Söhne"/>
              </a:rPr>
              <a:t>: Always test your workflows before deploying them to ensure that they work as expected.</a:t>
            </a:r>
          </a:p>
          <a:p>
            <a:pPr algn="l"/>
            <a:r>
              <a:rPr lang="en-US" b="1" i="0" dirty="0">
                <a:solidFill>
                  <a:srgbClr val="D1D5DB"/>
                </a:solidFill>
                <a:effectLst/>
                <a:latin typeface="Söhne"/>
              </a:rPr>
              <a:t>4. Use descriptive names</a:t>
            </a:r>
            <a:r>
              <a:rPr lang="en-US" b="0" i="0" dirty="0">
                <a:solidFill>
                  <a:srgbClr val="D1D5DB"/>
                </a:solidFill>
                <a:effectLst/>
                <a:latin typeface="Söhne"/>
              </a:rPr>
              <a:t>: Use descriptive names for your jobs, strategies, and matrix parameters to make it easy to understand what they do.</a:t>
            </a:r>
          </a:p>
          <a:p>
            <a:pPr algn="l"/>
            <a:r>
              <a:rPr lang="en-US" b="1" i="0" dirty="0">
                <a:solidFill>
                  <a:srgbClr val="D1D5DB"/>
                </a:solidFill>
                <a:effectLst/>
                <a:latin typeface="Söhne"/>
              </a:rPr>
              <a:t>5. Monitor resource usage</a:t>
            </a:r>
            <a:r>
              <a:rPr lang="en-US" b="0" i="0" dirty="0">
                <a:solidFill>
                  <a:srgbClr val="D1D5DB"/>
                </a:solidFill>
                <a:effectLst/>
                <a:latin typeface="Söhne"/>
              </a:rPr>
              <a:t>: Keep an eye on the resource usage of your workflows and adjust your strategies accordingly to ensure optimal performance.</a:t>
            </a:r>
          </a:p>
          <a:p>
            <a:pPr algn="l"/>
            <a:r>
              <a:rPr lang="en-US" b="1" i="0" dirty="0">
                <a:solidFill>
                  <a:srgbClr val="D1D5DB"/>
                </a:solidFill>
                <a:effectLst/>
                <a:latin typeface="Söhne"/>
              </a:rPr>
              <a:t>6. Document your workflows</a:t>
            </a:r>
            <a:r>
              <a:rPr lang="en-US" b="0" i="0" dirty="0">
                <a:solidFill>
                  <a:srgbClr val="D1D5DB"/>
                </a:solidFill>
                <a:effectLst/>
                <a:latin typeface="Söhne"/>
              </a:rPr>
              <a:t>: It's important to document your workflows so that others can understand how they work and make changes if needed.</a:t>
            </a:r>
          </a:p>
          <a:p>
            <a:pPr algn="l"/>
            <a:r>
              <a:rPr lang="en-US" b="0" i="0" dirty="0">
                <a:solidFill>
                  <a:srgbClr val="D1D5DB"/>
                </a:solidFill>
                <a:effectLst/>
                <a:latin typeface="Söhne"/>
              </a:rPr>
              <a:t>By following these best practices, you can use strategy effectively in your workflows and achieve your desired outcomes more efficiently.</a:t>
            </a:r>
          </a:p>
          <a:p>
            <a:endParaRPr lang="en-US" dirty="0"/>
          </a:p>
        </p:txBody>
      </p:sp>
      <p:sp>
        <p:nvSpPr>
          <p:cNvPr id="4" name="Slide Number Placeholder 3"/>
          <p:cNvSpPr>
            <a:spLocks noGrp="1"/>
          </p:cNvSpPr>
          <p:nvPr>
            <p:ph type="sldNum" sz="quarter" idx="5"/>
          </p:nvPr>
        </p:nvSpPr>
        <p:spPr/>
        <p:txBody>
          <a:bodyPr/>
          <a:lstStyle/>
          <a:p>
            <a:fld id="{0E8EB589-73E0-455F-898C-B1C648A9038C}" type="slidenum">
              <a:rPr lang="en-US" smtClean="0"/>
              <a:t>7</a:t>
            </a:fld>
            <a:endParaRPr lang="en-US"/>
          </a:p>
        </p:txBody>
      </p:sp>
    </p:spTree>
    <p:extLst>
      <p:ext uri="{BB962C8B-B14F-4D97-AF65-F5344CB8AC3E}">
        <p14:creationId xmlns:p14="http://schemas.microsoft.com/office/powerpoint/2010/main" val="1115428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sing strategy in your workflows has many benefits that can improve your workflow performance and efficiency.</a:t>
            </a:r>
          </a:p>
          <a:p>
            <a:pPr algn="l"/>
            <a:r>
              <a:rPr lang="en-US" b="0" i="0" dirty="0">
                <a:solidFill>
                  <a:srgbClr val="D1D5DB"/>
                </a:solidFill>
                <a:effectLst/>
                <a:latin typeface="Söhne"/>
              </a:rPr>
              <a:t>Here are some advantages you can get by using strategies in your workflows:</a:t>
            </a:r>
          </a:p>
          <a:p>
            <a:pPr algn="l">
              <a:buFont typeface="Arial" panose="020B0604020202020204" pitchFamily="34" charset="0"/>
              <a:buChar char="•"/>
            </a:pPr>
            <a:r>
              <a:rPr lang="en-US" b="1" i="0" dirty="0">
                <a:solidFill>
                  <a:srgbClr val="D1D5DB"/>
                </a:solidFill>
                <a:effectLst/>
                <a:latin typeface="Söhne"/>
              </a:rPr>
              <a:t>Resource optimization</a:t>
            </a:r>
            <a:r>
              <a:rPr lang="en-US" b="0" i="0" dirty="0">
                <a:solidFill>
                  <a:srgbClr val="D1D5DB"/>
                </a:solidFill>
                <a:effectLst/>
                <a:latin typeface="Söhne"/>
              </a:rPr>
              <a:t>: You can allocate your resources such as computing power, time, and memory in a more efficient way, resulting in better performance and faster execution times.</a:t>
            </a:r>
          </a:p>
          <a:p>
            <a:pPr algn="l">
              <a:buFont typeface="Arial" panose="020B0604020202020204" pitchFamily="34" charset="0"/>
              <a:buChar char="•"/>
            </a:pPr>
            <a:r>
              <a:rPr lang="en-US" b="1" i="0" dirty="0">
                <a:solidFill>
                  <a:srgbClr val="D1D5DB"/>
                </a:solidFill>
                <a:effectLst/>
                <a:latin typeface="Söhne"/>
              </a:rPr>
              <a:t>Parallel processing</a:t>
            </a:r>
            <a:r>
              <a:rPr lang="en-US" b="0" i="0" dirty="0">
                <a:solidFill>
                  <a:srgbClr val="D1D5DB"/>
                </a:solidFill>
                <a:effectLst/>
                <a:latin typeface="Söhne"/>
              </a:rPr>
              <a:t>: By using the parallel strategy, you can execute multiple jobs at the same time and take advantage of modern hardware to speed up the workflow execution.</a:t>
            </a:r>
          </a:p>
          <a:p>
            <a:pPr algn="l">
              <a:buFont typeface="Arial" panose="020B0604020202020204" pitchFamily="34" charset="0"/>
              <a:buChar char="•"/>
            </a:pPr>
            <a:r>
              <a:rPr lang="en-US" b="1" i="0" dirty="0">
                <a:solidFill>
                  <a:srgbClr val="D1D5DB"/>
                </a:solidFill>
                <a:effectLst/>
                <a:latin typeface="Söhne"/>
              </a:rPr>
              <a:t>Customization</a:t>
            </a:r>
            <a:r>
              <a:rPr lang="en-US" b="0" i="0" dirty="0">
                <a:solidFill>
                  <a:srgbClr val="D1D5DB"/>
                </a:solidFill>
                <a:effectLst/>
                <a:latin typeface="Söhne"/>
              </a:rPr>
              <a:t>: With matrix and environment strategies, you can easily customize your workflow to fit different scenarios and environments, making it more flexible and adaptable.</a:t>
            </a:r>
          </a:p>
          <a:p>
            <a:pPr algn="l">
              <a:buFont typeface="Arial" panose="020B0604020202020204" pitchFamily="34" charset="0"/>
              <a:buChar char="•"/>
            </a:pPr>
            <a:r>
              <a:rPr lang="en-US" b="1" i="0" dirty="0">
                <a:solidFill>
                  <a:srgbClr val="D1D5DB"/>
                </a:solidFill>
                <a:effectLst/>
                <a:latin typeface="Söhne"/>
              </a:rPr>
              <a:t>Error handling</a:t>
            </a:r>
            <a:r>
              <a:rPr lang="en-US" b="0" i="0" dirty="0">
                <a:solidFill>
                  <a:srgbClr val="D1D5DB"/>
                </a:solidFill>
                <a:effectLst/>
                <a:latin typeface="Söhne"/>
              </a:rPr>
              <a:t>: The fail-fast and timeout strategies can help you improve the error handling in your workflows by allowing you to quickly identify and resolve issues before they cause delays or failures.</a:t>
            </a:r>
          </a:p>
          <a:p>
            <a:pPr algn="l">
              <a:buFont typeface="Arial" panose="020B0604020202020204" pitchFamily="34" charset="0"/>
              <a:buChar char="•"/>
            </a:pPr>
            <a:r>
              <a:rPr lang="en-US" b="1" i="0" dirty="0">
                <a:solidFill>
                  <a:srgbClr val="D1D5DB"/>
                </a:solidFill>
                <a:effectLst/>
                <a:latin typeface="Söhne"/>
              </a:rPr>
              <a:t>Simplicity</a:t>
            </a:r>
            <a:r>
              <a:rPr lang="en-US" b="0" i="0" dirty="0">
                <a:solidFill>
                  <a:srgbClr val="D1D5DB"/>
                </a:solidFill>
                <a:effectLst/>
                <a:latin typeface="Söhne"/>
              </a:rPr>
              <a:t>: By using strategies, you can simplify your workflow configuration, reduce duplication, and make it easier to manage and maintain. This can lead to increased productivity and less time spent on troubleshooting and maintenance.</a:t>
            </a:r>
          </a:p>
          <a:p>
            <a:pPr algn="l"/>
            <a:r>
              <a:rPr lang="en-US" b="0" i="0" dirty="0">
                <a:solidFill>
                  <a:srgbClr val="D1D5DB"/>
                </a:solidFill>
                <a:effectLst/>
                <a:latin typeface="Söhne"/>
              </a:rPr>
              <a:t>Overall, the strategy keyword provides a powerful tool for optimizing and customizing your workflows, leading to improved performance, flexibility, and error handling. So, why not give it a try and see the benefits for yourself?</a:t>
            </a:r>
          </a:p>
        </p:txBody>
      </p:sp>
      <p:sp>
        <p:nvSpPr>
          <p:cNvPr id="4" name="Slide Number Placeholder 3"/>
          <p:cNvSpPr>
            <a:spLocks noGrp="1"/>
          </p:cNvSpPr>
          <p:nvPr>
            <p:ph type="sldNum" sz="quarter" idx="5"/>
          </p:nvPr>
        </p:nvSpPr>
        <p:spPr/>
        <p:txBody>
          <a:bodyPr/>
          <a:lstStyle/>
          <a:p>
            <a:fld id="{0E8EB589-73E0-455F-898C-B1C648A9038C}" type="slidenum">
              <a:rPr lang="en-US" smtClean="0"/>
              <a:t>8</a:t>
            </a:fld>
            <a:endParaRPr lang="en-US"/>
          </a:p>
        </p:txBody>
      </p:sp>
    </p:spTree>
    <p:extLst>
      <p:ext uri="{BB962C8B-B14F-4D97-AF65-F5344CB8AC3E}">
        <p14:creationId xmlns:p14="http://schemas.microsoft.com/office/powerpoint/2010/main" val="173452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F001-4BEA-A168-04DE-1BD0BA4FD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6C781F-0613-183F-622B-10C6D1BDB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DF4BD0-A8E2-E036-EB30-0A2FA7E40122}"/>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5" name="Footer Placeholder 4">
            <a:extLst>
              <a:ext uri="{FF2B5EF4-FFF2-40B4-BE49-F238E27FC236}">
                <a16:creationId xmlns:a16="http://schemas.microsoft.com/office/drawing/2014/main" id="{718FE5EC-060F-A4FD-F8AF-18D26F7E6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8F899-9836-D4E3-5128-90487C398EA0}"/>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16773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FB49-A890-9471-1080-1AE49F983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1C05BF-DB11-0028-4EA5-65A0179D41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D05EB-1AE3-117D-72ED-CF494F911384}"/>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5" name="Footer Placeholder 4">
            <a:extLst>
              <a:ext uri="{FF2B5EF4-FFF2-40B4-BE49-F238E27FC236}">
                <a16:creationId xmlns:a16="http://schemas.microsoft.com/office/drawing/2014/main" id="{C3E80127-4925-AB68-A997-C56F70ECB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260AB-C75A-A03C-91CF-B240780CCB7A}"/>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3725246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C5664C-3E09-8D3C-E7A1-42222E2590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79DF83-2409-71D6-8E30-0B1D4BF95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73871-D296-A7BC-567C-F54CAF330678}"/>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5" name="Footer Placeholder 4">
            <a:extLst>
              <a:ext uri="{FF2B5EF4-FFF2-40B4-BE49-F238E27FC236}">
                <a16:creationId xmlns:a16="http://schemas.microsoft.com/office/drawing/2014/main" id="{0C909217-F4A6-0E29-A914-BE11741BE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E1187-9CB2-1C87-D8F8-1E49250DADF2}"/>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1192528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1A7EE-9322-37BB-A0D3-57D0333DF4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9EE23-51BD-B713-9C75-60256AAB8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990B0-5C52-EF14-5613-BD378128C000}"/>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5" name="Footer Placeholder 4">
            <a:extLst>
              <a:ext uri="{FF2B5EF4-FFF2-40B4-BE49-F238E27FC236}">
                <a16:creationId xmlns:a16="http://schemas.microsoft.com/office/drawing/2014/main" id="{AA571E1C-A127-595D-03F1-2976C514E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1567-E39E-668A-F16F-F735C30D01C7}"/>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112932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3FF5-1934-9DDE-0AE9-11EBDA05CE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597AA5-6B20-1D21-DF02-8A117E44DD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14CD56-F748-CDE5-F41A-D631148203DC}"/>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5" name="Footer Placeholder 4">
            <a:extLst>
              <a:ext uri="{FF2B5EF4-FFF2-40B4-BE49-F238E27FC236}">
                <a16:creationId xmlns:a16="http://schemas.microsoft.com/office/drawing/2014/main" id="{CBE2102B-1A25-AFE0-1D8D-6998881BA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EE850-C1A8-BAD4-0D62-801C6F71BE36}"/>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121422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51F8-E7DF-6429-4BC7-C50C55179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CA02D-8F5E-2017-F0EA-8E5708BEA1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C61D8D-4131-C609-2D01-9FEFD58150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92FB20-15CF-3C71-31C4-649C1C81EB20}"/>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6" name="Footer Placeholder 5">
            <a:extLst>
              <a:ext uri="{FF2B5EF4-FFF2-40B4-BE49-F238E27FC236}">
                <a16:creationId xmlns:a16="http://schemas.microsoft.com/office/drawing/2014/main" id="{5624520B-DB0B-91D2-FF73-167BCCC0D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150C9-7E8E-05A4-DC9E-C23853A09379}"/>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299400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676A-B240-7150-F082-A2C99FD2CA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979879-59E8-A32E-6D1E-955FF726D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D6E290-ACD9-7759-DCBF-4E319D52B4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F786DA-4405-0752-0F2E-D541C8825C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FD693E-2109-F220-5BA3-73C40F6DD0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C5967-3742-C56B-B3BE-163E855A3AB6}"/>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8" name="Footer Placeholder 7">
            <a:extLst>
              <a:ext uri="{FF2B5EF4-FFF2-40B4-BE49-F238E27FC236}">
                <a16:creationId xmlns:a16="http://schemas.microsoft.com/office/drawing/2014/main" id="{B39720D8-FADC-F32D-99DF-F73F201E80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557309-0DEB-EAD0-CD18-027C4FABB1F2}"/>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415629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9D6B-D426-24F8-A2DB-FC01680171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C4BD38-25F5-8887-CDE1-1028A82AA529}"/>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4" name="Footer Placeholder 3">
            <a:extLst>
              <a:ext uri="{FF2B5EF4-FFF2-40B4-BE49-F238E27FC236}">
                <a16:creationId xmlns:a16="http://schemas.microsoft.com/office/drawing/2014/main" id="{CCFE8F89-4043-1502-A079-95138BC936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74224-0F37-6A36-9A2B-3CC03456BC53}"/>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106128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4F3C4-97C8-B92F-1328-1F48C950EEC7}"/>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3" name="Footer Placeholder 2">
            <a:extLst>
              <a:ext uri="{FF2B5EF4-FFF2-40B4-BE49-F238E27FC236}">
                <a16:creationId xmlns:a16="http://schemas.microsoft.com/office/drawing/2014/main" id="{C4F71472-6F8A-582F-823E-5626CB7536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921420-0DC0-4E75-D5A7-E2D4588B7E69}"/>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184416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1DD7-EC13-91B5-F9A7-A0FB74F22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D9DA9-EF8F-0B2F-0478-B18678969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6DE6AE-6EA7-EC1B-E009-931D268C3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C983E-D9F9-D080-3DD7-BDD92E973E0B}"/>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6" name="Footer Placeholder 5">
            <a:extLst>
              <a:ext uri="{FF2B5EF4-FFF2-40B4-BE49-F238E27FC236}">
                <a16:creationId xmlns:a16="http://schemas.microsoft.com/office/drawing/2014/main" id="{B217C5D6-D4A0-7163-F5D9-923C092E9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40D96-37D1-3B10-7086-0387082A3648}"/>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225384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F75F-13ED-3F5A-75FA-D58C5B006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B34134-D4CD-3A74-155F-CA0AF8752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56C230-5CF7-74FE-C7CC-3D975FB88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13254-99C8-792D-6C12-CB6F952D742E}"/>
              </a:ext>
            </a:extLst>
          </p:cNvPr>
          <p:cNvSpPr>
            <a:spLocks noGrp="1"/>
          </p:cNvSpPr>
          <p:nvPr>
            <p:ph type="dt" sz="half" idx="10"/>
          </p:nvPr>
        </p:nvSpPr>
        <p:spPr/>
        <p:txBody>
          <a:bodyPr/>
          <a:lstStyle/>
          <a:p>
            <a:fld id="{DC1BA1DD-2438-42DB-9960-5ABCFA9AB038}" type="datetimeFigureOut">
              <a:rPr lang="en-US" smtClean="0"/>
              <a:t>3/7/2023</a:t>
            </a:fld>
            <a:endParaRPr lang="en-US"/>
          </a:p>
        </p:txBody>
      </p:sp>
      <p:sp>
        <p:nvSpPr>
          <p:cNvPr id="6" name="Footer Placeholder 5">
            <a:extLst>
              <a:ext uri="{FF2B5EF4-FFF2-40B4-BE49-F238E27FC236}">
                <a16:creationId xmlns:a16="http://schemas.microsoft.com/office/drawing/2014/main" id="{2DB792A5-6681-1523-DF2B-7A341941EB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EA2EC-F08B-F0A3-EEC6-70ECD51A1A2A}"/>
              </a:ext>
            </a:extLst>
          </p:cNvPr>
          <p:cNvSpPr>
            <a:spLocks noGrp="1"/>
          </p:cNvSpPr>
          <p:nvPr>
            <p:ph type="sldNum" sz="quarter" idx="12"/>
          </p:nvPr>
        </p:nvSpPr>
        <p:spPr/>
        <p:txBody>
          <a:bodyPr/>
          <a:lstStyle/>
          <a:p>
            <a:fld id="{9970C474-D659-4D73-B899-E04BEED13AFC}" type="slidenum">
              <a:rPr lang="en-US" smtClean="0"/>
              <a:t>‹#›</a:t>
            </a:fld>
            <a:endParaRPr lang="en-US"/>
          </a:p>
        </p:txBody>
      </p:sp>
    </p:spTree>
    <p:extLst>
      <p:ext uri="{BB962C8B-B14F-4D97-AF65-F5344CB8AC3E}">
        <p14:creationId xmlns:p14="http://schemas.microsoft.com/office/powerpoint/2010/main" val="381719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26D2E-DFB6-34A7-F75E-708AE89FF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8459AC-11FE-71A6-8D3B-6AD5D5C8E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E37A2-6D1E-27AC-A583-CE578BA38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BA1DD-2438-42DB-9960-5ABCFA9AB038}" type="datetimeFigureOut">
              <a:rPr lang="en-US" smtClean="0"/>
              <a:t>3/7/2023</a:t>
            </a:fld>
            <a:endParaRPr lang="en-US"/>
          </a:p>
        </p:txBody>
      </p:sp>
      <p:sp>
        <p:nvSpPr>
          <p:cNvPr id="5" name="Footer Placeholder 4">
            <a:extLst>
              <a:ext uri="{FF2B5EF4-FFF2-40B4-BE49-F238E27FC236}">
                <a16:creationId xmlns:a16="http://schemas.microsoft.com/office/drawing/2014/main" id="{CB7A7F96-1A00-B0FD-79B6-24E362197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DE434-2F3D-58F2-222F-D50577F77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0C474-D659-4D73-B899-E04BEED13AFC}" type="slidenum">
              <a:rPr lang="en-US" smtClean="0"/>
              <a:t>‹#›</a:t>
            </a:fld>
            <a:endParaRPr lang="en-US"/>
          </a:p>
        </p:txBody>
      </p:sp>
    </p:spTree>
    <p:extLst>
      <p:ext uri="{BB962C8B-B14F-4D97-AF65-F5344CB8AC3E}">
        <p14:creationId xmlns:p14="http://schemas.microsoft.com/office/powerpoint/2010/main" val="665498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6">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77D9AC-1905-CC0B-9F0B-D7BB305337C3}"/>
              </a:ext>
            </a:extLst>
          </p:cNvPr>
          <p:cNvSpPr>
            <a:spLocks noGrp="1"/>
          </p:cNvSpPr>
          <p:nvPr>
            <p:ph type="title"/>
          </p:nvPr>
        </p:nvSpPr>
        <p:spPr>
          <a:xfrm>
            <a:off x="804672" y="802955"/>
            <a:ext cx="4766330" cy="1454051"/>
          </a:xfrm>
        </p:spPr>
        <p:txBody>
          <a:bodyPr>
            <a:normAutofit/>
          </a:bodyPr>
          <a:lstStyle/>
          <a:p>
            <a:r>
              <a:rPr lang="tr-TR" sz="3600" dirty="0">
                <a:solidFill>
                  <a:schemeClr val="tx2"/>
                </a:solidFill>
              </a:rPr>
              <a:t>What we learn in this lecture?</a:t>
            </a:r>
            <a:endParaRPr lang="en-US" sz="3600" dirty="0">
              <a:solidFill>
                <a:schemeClr val="tx2"/>
              </a:solidFill>
            </a:endParaRPr>
          </a:p>
        </p:txBody>
      </p:sp>
      <p:sp>
        <p:nvSpPr>
          <p:cNvPr id="22" name="Content Placeholder 4">
            <a:extLst>
              <a:ext uri="{FF2B5EF4-FFF2-40B4-BE49-F238E27FC236}">
                <a16:creationId xmlns:a16="http://schemas.microsoft.com/office/drawing/2014/main" id="{639E14FD-8A0F-A749-758A-D04CD251E9EB}"/>
              </a:ext>
            </a:extLst>
          </p:cNvPr>
          <p:cNvSpPr>
            <a:spLocks noGrp="1"/>
          </p:cNvSpPr>
          <p:nvPr>
            <p:ph idx="1"/>
          </p:nvPr>
        </p:nvSpPr>
        <p:spPr>
          <a:xfrm>
            <a:off x="804672" y="2421683"/>
            <a:ext cx="4765949" cy="3353476"/>
          </a:xfrm>
        </p:spPr>
        <p:txBody>
          <a:bodyPr anchor="t">
            <a:normAutofit/>
          </a:bodyPr>
          <a:lstStyle/>
          <a:p>
            <a:r>
              <a:rPr lang="en-US" sz="1300" dirty="0">
                <a:solidFill>
                  <a:schemeClr val="tx2"/>
                </a:solidFill>
              </a:rPr>
              <a:t>Introduction: What is the strategy keyword?</a:t>
            </a:r>
          </a:p>
          <a:p>
            <a:r>
              <a:rPr lang="en-US" sz="1300" dirty="0">
                <a:solidFill>
                  <a:schemeClr val="tx2"/>
                </a:solidFill>
              </a:rPr>
              <a:t>The benefits of using strategy in your workflows</a:t>
            </a:r>
          </a:p>
          <a:p>
            <a:r>
              <a:rPr lang="en-US" sz="1300" dirty="0">
                <a:solidFill>
                  <a:schemeClr val="tx2"/>
                </a:solidFill>
              </a:rPr>
              <a:t>Examples of resource allocation in workflows</a:t>
            </a:r>
          </a:p>
          <a:p>
            <a:r>
              <a:rPr lang="en-US" sz="1300" dirty="0">
                <a:solidFill>
                  <a:schemeClr val="tx2"/>
                </a:solidFill>
              </a:rPr>
              <a:t>Defining a matrix for executing parallel jobs</a:t>
            </a:r>
          </a:p>
          <a:p>
            <a:r>
              <a:rPr lang="en-US" sz="1300" dirty="0">
                <a:solidFill>
                  <a:schemeClr val="tx2"/>
                </a:solidFill>
              </a:rPr>
              <a:t>Setting a max-parallel limit for job concurrency</a:t>
            </a:r>
          </a:p>
          <a:p>
            <a:r>
              <a:rPr lang="en-US" sz="1300" dirty="0">
                <a:solidFill>
                  <a:schemeClr val="tx2"/>
                </a:solidFill>
              </a:rPr>
              <a:t>Using fail-fast to terminate jobs when others fail</a:t>
            </a:r>
          </a:p>
          <a:p>
            <a:r>
              <a:rPr lang="en-US" sz="1300" dirty="0">
                <a:solidFill>
                  <a:schemeClr val="tx2"/>
                </a:solidFill>
              </a:rPr>
              <a:t>Best practices for using strategy in your workflows</a:t>
            </a:r>
          </a:p>
          <a:p>
            <a:r>
              <a:rPr lang="en-US" sz="1300" dirty="0">
                <a:solidFill>
                  <a:schemeClr val="tx2"/>
                </a:solidFill>
              </a:rPr>
              <a:t>Conclusion: How strategy can improve your workflow performance</a:t>
            </a:r>
            <a:r>
              <a:rPr lang="tr-TR" sz="1300" dirty="0">
                <a:solidFill>
                  <a:schemeClr val="tx2"/>
                </a:solidFill>
              </a:rPr>
              <a:t>?</a:t>
            </a:r>
            <a:endParaRPr lang="en-US" sz="1300" dirty="0">
              <a:solidFill>
                <a:schemeClr val="tx2"/>
              </a:solidFill>
            </a:endParaRPr>
          </a:p>
        </p:txBody>
      </p:sp>
      <p:grpSp>
        <p:nvGrpSpPr>
          <p:cNvPr id="31" name="Group 30">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2" name="Freeform: Shape 31">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Bullseye">
            <a:extLst>
              <a:ext uri="{FF2B5EF4-FFF2-40B4-BE49-F238E27FC236}">
                <a16:creationId xmlns:a16="http://schemas.microsoft.com/office/drawing/2014/main" id="{F4615255-9999-5876-89EC-6F2E157573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297600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7A15-9CB6-9B9C-64C7-DB52D37E3AF7}"/>
              </a:ext>
            </a:extLst>
          </p:cNvPr>
          <p:cNvSpPr>
            <a:spLocks noGrp="1"/>
          </p:cNvSpPr>
          <p:nvPr>
            <p:ph type="ctrTitle"/>
          </p:nvPr>
        </p:nvSpPr>
        <p:spPr>
          <a:xfrm>
            <a:off x="1803662" y="5118754"/>
            <a:ext cx="8584676" cy="1044301"/>
          </a:xfrm>
        </p:spPr>
        <p:txBody>
          <a:bodyPr anchor="t">
            <a:normAutofit/>
          </a:bodyPr>
          <a:lstStyle/>
          <a:p>
            <a:r>
              <a:rPr lang="tr-TR" sz="4800"/>
              <a:t>What is strategy in Workflows</a:t>
            </a:r>
            <a:endParaRPr lang="en-US" sz="4800"/>
          </a:p>
        </p:txBody>
      </p:sp>
      <p:sp>
        <p:nvSpPr>
          <p:cNvPr id="1035" name="Oval 1034">
            <a:extLst>
              <a:ext uri="{FF2B5EF4-FFF2-40B4-BE49-F238E27FC236}">
                <a16:creationId xmlns:a16="http://schemas.microsoft.com/office/drawing/2014/main" id="{0C45045A-6083-4B3E-956A-675823375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44"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12 lessons on business strategy from the game of Chess - Nairametrics">
            <a:extLst>
              <a:ext uri="{FF2B5EF4-FFF2-40B4-BE49-F238E27FC236}">
                <a16:creationId xmlns:a16="http://schemas.microsoft.com/office/drawing/2014/main" id="{926B59C5-17AF-3347-5E0B-638388C7E8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337" r="15162" b="-2"/>
          <a:stretch/>
        </p:blipFill>
        <p:spPr bwMode="auto">
          <a:xfrm>
            <a:off x="895336"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a:noFill/>
          <a:extLst>
            <a:ext uri="{909E8E84-426E-40DD-AFC4-6F175D3DCCD1}">
              <a14:hiddenFill xmlns:a14="http://schemas.microsoft.com/office/drawing/2010/main">
                <a:solidFill>
                  <a:srgbClr val="FFFFFF"/>
                </a:solidFill>
              </a14:hiddenFill>
            </a:ext>
          </a:extLst>
        </p:spPr>
      </p:pic>
      <p:sp>
        <p:nvSpPr>
          <p:cNvPr id="1037" name="Oval 1036">
            <a:extLst>
              <a:ext uri="{FF2B5EF4-FFF2-40B4-BE49-F238E27FC236}">
                <a16:creationId xmlns:a16="http://schemas.microsoft.com/office/drawing/2014/main" id="{42875DDC-0225-45F8-B745-78688F2D1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509"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Chess: The different variants of the game explained | CNN">
            <a:extLst>
              <a:ext uri="{FF2B5EF4-FFF2-40B4-BE49-F238E27FC236}">
                <a16:creationId xmlns:a16="http://schemas.microsoft.com/office/drawing/2014/main" id="{EEB9C70A-AA34-9024-FC16-7DC925E749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993" r="19506" b="-2"/>
          <a:stretch/>
        </p:blipFill>
        <p:spPr bwMode="auto">
          <a:xfrm>
            <a:off x="4610101"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a:noFill/>
          <a:extLst>
            <a:ext uri="{909E8E84-426E-40DD-AFC4-6F175D3DCCD1}">
              <a14:hiddenFill xmlns:a14="http://schemas.microsoft.com/office/drawing/2010/main">
                <a:solidFill>
                  <a:srgbClr val="FFFFFF"/>
                </a:solidFill>
              </a14:hiddenFill>
            </a:ext>
          </a:extLst>
        </p:spPr>
      </p:pic>
      <p:sp>
        <p:nvSpPr>
          <p:cNvPr id="1039" name="Oval 1038">
            <a:extLst>
              <a:ext uri="{FF2B5EF4-FFF2-40B4-BE49-F238E27FC236}">
                <a16:creationId xmlns:a16="http://schemas.microsoft.com/office/drawing/2014/main" id="{12617755-D451-4BAF-9B55-518297BFF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0273" y="832894"/>
            <a:ext cx="3300984" cy="3300984"/>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Computers Still Dominate Human Opponents In Chess : All Tech Considered :  NPR">
            <a:extLst>
              <a:ext uri="{FF2B5EF4-FFF2-40B4-BE49-F238E27FC236}">
                <a16:creationId xmlns:a16="http://schemas.microsoft.com/office/drawing/2014/main" id="{979C3872-4F67-D4E6-E052-127C27F9AC9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818" r="9182"/>
          <a:stretch/>
        </p:blipFill>
        <p:spPr bwMode="auto">
          <a:xfrm>
            <a:off x="8324865" y="997486"/>
            <a:ext cx="2971800" cy="2971800"/>
          </a:xfrm>
          <a:custGeom>
            <a:avLst/>
            <a:gdLst/>
            <a:ahLst/>
            <a:cxnLst/>
            <a:rect l="l" t="t" r="r" b="b"/>
            <a:pathLst>
              <a:path w="2971800" h="2971800">
                <a:moveTo>
                  <a:pt x="1485900" y="0"/>
                </a:moveTo>
                <a:cubicBezTo>
                  <a:pt x="2306540" y="0"/>
                  <a:pt x="2971800" y="665260"/>
                  <a:pt x="2971800" y="1485900"/>
                </a:cubicBezTo>
                <a:cubicBezTo>
                  <a:pt x="2971800" y="2306540"/>
                  <a:pt x="2306540" y="2971800"/>
                  <a:pt x="1485900" y="2971800"/>
                </a:cubicBezTo>
                <a:cubicBezTo>
                  <a:pt x="665260" y="2971800"/>
                  <a:pt x="0" y="2306540"/>
                  <a:pt x="0" y="1485900"/>
                </a:cubicBezTo>
                <a:cubicBezTo>
                  <a:pt x="0" y="665260"/>
                  <a:pt x="665260" y="0"/>
                  <a:pt x="148590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5259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4119"/>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5D095D3E-C464-41D5-87FA-07742698A7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4" name="Color">
              <a:extLst>
                <a:ext uri="{FF2B5EF4-FFF2-40B4-BE49-F238E27FC236}">
                  <a16:creationId xmlns:a16="http://schemas.microsoft.com/office/drawing/2014/main" id="{7722DCE9-76F1-42AC-AC0A-487CFB0873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Color">
              <a:extLst>
                <a:ext uri="{FF2B5EF4-FFF2-40B4-BE49-F238E27FC236}">
                  <a16:creationId xmlns:a16="http://schemas.microsoft.com/office/drawing/2014/main" id="{B29A5FA1-D0E7-448B-AB7D-032F01D5B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Color">
            <a:extLst>
              <a:ext uri="{FF2B5EF4-FFF2-40B4-BE49-F238E27FC236}">
                <a16:creationId xmlns:a16="http://schemas.microsoft.com/office/drawing/2014/main" id="{C58F402F-FDB5-409B-8818-B6FCE06E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804" y="598259"/>
            <a:ext cx="10889442" cy="56807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40" name="Freeform: Shape 3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1E3C44B-2B13-8081-3BF2-6BAB2DAEEC4D}"/>
              </a:ext>
            </a:extLst>
          </p:cNvPr>
          <p:cNvSpPr>
            <a:spLocks noGrp="1"/>
          </p:cNvSpPr>
          <p:nvPr>
            <p:ph type="title"/>
          </p:nvPr>
        </p:nvSpPr>
        <p:spPr>
          <a:xfrm>
            <a:off x="1012644" y="842332"/>
            <a:ext cx="3585114" cy="2782056"/>
          </a:xfrm>
        </p:spPr>
        <p:txBody>
          <a:bodyPr vert="horz" lIns="91440" tIns="45720" rIns="91440" bIns="45720" rtlCol="0" anchor="b">
            <a:normAutofit/>
          </a:bodyPr>
          <a:lstStyle/>
          <a:p>
            <a:r>
              <a:rPr lang="en-US" sz="3700" b="0" i="0" kern="1200">
                <a:solidFill>
                  <a:schemeClr val="tx2"/>
                </a:solidFill>
                <a:effectLst/>
                <a:latin typeface="+mj-lt"/>
                <a:ea typeface="+mj-ea"/>
                <a:cs typeface="+mj-cs"/>
              </a:rPr>
              <a:t>Examples of resource allocation in workflows</a:t>
            </a:r>
            <a:br>
              <a:rPr lang="en-US" sz="3700" b="0" i="0" kern="1200">
                <a:solidFill>
                  <a:schemeClr val="tx2"/>
                </a:solidFill>
                <a:effectLst/>
                <a:latin typeface="+mj-lt"/>
                <a:ea typeface="+mj-ea"/>
                <a:cs typeface="+mj-cs"/>
              </a:rPr>
            </a:br>
            <a:endParaRPr lang="en-US" sz="3700" kern="1200">
              <a:solidFill>
                <a:schemeClr val="tx2"/>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D9CC1DD0-3A15-26A6-5F3A-CDE086FE6F66}"/>
              </a:ext>
            </a:extLst>
          </p:cNvPr>
          <p:cNvGraphicFramePr>
            <a:graphicFrameLocks noGrp="1"/>
          </p:cNvGraphicFramePr>
          <p:nvPr>
            <p:ph idx="1"/>
            <p:extLst>
              <p:ext uri="{D42A27DB-BD31-4B8C-83A1-F6EECF244321}">
                <p14:modId xmlns:p14="http://schemas.microsoft.com/office/powerpoint/2010/main" val="3350626295"/>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4574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F0042-7720-A64A-F7C1-3ACB8A96B052}"/>
              </a:ext>
            </a:extLst>
          </p:cNvPr>
          <p:cNvSpPr>
            <a:spLocks noGrp="1"/>
          </p:cNvSpPr>
          <p:nvPr>
            <p:ph type="title"/>
          </p:nvPr>
        </p:nvSpPr>
        <p:spPr>
          <a:xfrm>
            <a:off x="8115300" y="1562669"/>
            <a:ext cx="3389515" cy="2380681"/>
          </a:xfrm>
        </p:spPr>
        <p:txBody>
          <a:bodyPr vert="horz" lIns="91440" tIns="45720" rIns="91440" bIns="45720" rtlCol="0" anchor="b">
            <a:normAutofit/>
          </a:bodyPr>
          <a:lstStyle/>
          <a:p>
            <a:pPr algn="ctr"/>
            <a:r>
              <a:rPr lang="en-US" sz="3600">
                <a:solidFill>
                  <a:schemeClr val="tx1">
                    <a:lumMod val="85000"/>
                    <a:lumOff val="15000"/>
                  </a:schemeClr>
                </a:solidFill>
              </a:rPr>
              <a:t>Defining a matrix for executing parallel jobs</a:t>
            </a:r>
            <a:br>
              <a:rPr lang="en-US" sz="3600">
                <a:solidFill>
                  <a:schemeClr val="tx1">
                    <a:lumMod val="85000"/>
                    <a:lumOff val="15000"/>
                  </a:schemeClr>
                </a:solidFill>
              </a:rPr>
            </a:br>
            <a:endParaRPr lang="en-US" sz="3600">
              <a:solidFill>
                <a:schemeClr val="tx1">
                  <a:lumMod val="85000"/>
                  <a:lumOff val="15000"/>
                </a:schemeClr>
              </a:solidFill>
            </a:endParaRPr>
          </a:p>
        </p:txBody>
      </p:sp>
      <p:pic>
        <p:nvPicPr>
          <p:cNvPr id="5" name="Content Placeholder 4">
            <a:extLst>
              <a:ext uri="{FF2B5EF4-FFF2-40B4-BE49-F238E27FC236}">
                <a16:creationId xmlns:a16="http://schemas.microsoft.com/office/drawing/2014/main" id="{983C2FE9-9A38-DA8C-BE67-B68CCB20CC19}"/>
              </a:ext>
            </a:extLst>
          </p:cNvPr>
          <p:cNvPicPr>
            <a:picLocks noChangeAspect="1"/>
          </p:cNvPicPr>
          <p:nvPr/>
        </p:nvPicPr>
        <p:blipFill rotWithShape="1">
          <a:blip r:embed="rId3"/>
          <a:srcRect r="1079" b="1"/>
          <a:stretch/>
        </p:blipFill>
        <p:spPr>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p:spPr>
      </p:pic>
    </p:spTree>
    <p:extLst>
      <p:ext uri="{BB962C8B-B14F-4D97-AF65-F5344CB8AC3E}">
        <p14:creationId xmlns:p14="http://schemas.microsoft.com/office/powerpoint/2010/main" val="178916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36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0ACBE-8E7D-BC44-C05C-71A59EE5C88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Setting a max-parallel limit for job concurrency</a:t>
            </a:r>
            <a:br>
              <a:rPr lang="en-US" sz="2600" kern="1200">
                <a:solidFill>
                  <a:srgbClr val="FFFFFF"/>
                </a:solidFill>
                <a:latin typeface="+mj-lt"/>
                <a:ea typeface="+mj-ea"/>
                <a:cs typeface="+mj-cs"/>
              </a:rPr>
            </a:br>
            <a:endParaRPr lang="en-US" sz="2600" kern="1200">
              <a:solidFill>
                <a:srgbClr val="FFFFFF"/>
              </a:solidFill>
              <a:latin typeface="+mj-lt"/>
              <a:ea typeface="+mj-ea"/>
              <a:cs typeface="+mj-cs"/>
            </a:endParaRPr>
          </a:p>
        </p:txBody>
      </p:sp>
      <p:pic>
        <p:nvPicPr>
          <p:cNvPr id="5" name="Content Placeholder 4" descr="Text&#10;&#10;Description automatically generated">
            <a:extLst>
              <a:ext uri="{FF2B5EF4-FFF2-40B4-BE49-F238E27FC236}">
                <a16:creationId xmlns:a16="http://schemas.microsoft.com/office/drawing/2014/main" id="{8A41569C-D7B1-5EDD-AE9B-1655B4146C45}"/>
              </a:ext>
            </a:extLst>
          </p:cNvPr>
          <p:cNvPicPr>
            <a:picLocks noGrp="1" noChangeAspect="1"/>
          </p:cNvPicPr>
          <p:nvPr>
            <p:ph idx="1"/>
          </p:nvPr>
        </p:nvPicPr>
        <p:blipFill>
          <a:blip r:embed="rId3"/>
          <a:stretch>
            <a:fillRect/>
          </a:stretch>
        </p:blipFill>
        <p:spPr>
          <a:xfrm>
            <a:off x="4323936" y="961812"/>
            <a:ext cx="6617527" cy="4930987"/>
          </a:xfrm>
          <a:prstGeom prst="rect">
            <a:avLst/>
          </a:prstGeom>
        </p:spPr>
      </p:pic>
    </p:spTree>
    <p:extLst>
      <p:ext uri="{BB962C8B-B14F-4D97-AF65-F5344CB8AC3E}">
        <p14:creationId xmlns:p14="http://schemas.microsoft.com/office/powerpoint/2010/main" val="347475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0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8A28D-9DE7-F6DD-3629-44BC41634E7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Using fail-fast to terminate jobs when others fail</a:t>
            </a:r>
            <a:br>
              <a:rPr lang="en-US" sz="2400" kern="1200">
                <a:solidFill>
                  <a:srgbClr val="FFFFFF"/>
                </a:solidFill>
                <a:latin typeface="+mj-lt"/>
                <a:ea typeface="+mj-ea"/>
                <a:cs typeface="+mj-cs"/>
              </a:rPr>
            </a:br>
            <a:endParaRPr lang="en-US" sz="2400" kern="1200">
              <a:solidFill>
                <a:srgbClr val="FFFFFF"/>
              </a:solidFill>
              <a:latin typeface="+mj-lt"/>
              <a:ea typeface="+mj-ea"/>
              <a:cs typeface="+mj-cs"/>
            </a:endParaRPr>
          </a:p>
        </p:txBody>
      </p:sp>
      <p:pic>
        <p:nvPicPr>
          <p:cNvPr id="5" name="Content Placeholder 4" descr="Text&#10;&#10;Description automatically generated">
            <a:extLst>
              <a:ext uri="{FF2B5EF4-FFF2-40B4-BE49-F238E27FC236}">
                <a16:creationId xmlns:a16="http://schemas.microsoft.com/office/drawing/2014/main" id="{1B2E9FBC-8ACB-A24A-D050-A8D28A032D70}"/>
              </a:ext>
            </a:extLst>
          </p:cNvPr>
          <p:cNvPicPr>
            <a:picLocks noChangeAspect="1"/>
          </p:cNvPicPr>
          <p:nvPr/>
        </p:nvPicPr>
        <p:blipFill>
          <a:blip r:embed="rId3"/>
          <a:stretch>
            <a:fillRect/>
          </a:stretch>
        </p:blipFill>
        <p:spPr>
          <a:xfrm>
            <a:off x="5469229" y="961812"/>
            <a:ext cx="4326941" cy="4930987"/>
          </a:xfrm>
          <a:prstGeom prst="rect">
            <a:avLst/>
          </a:prstGeom>
        </p:spPr>
      </p:pic>
    </p:spTree>
    <p:extLst>
      <p:ext uri="{BB962C8B-B14F-4D97-AF65-F5344CB8AC3E}">
        <p14:creationId xmlns:p14="http://schemas.microsoft.com/office/powerpoint/2010/main" val="79145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8ABC-08C1-7494-F8F6-2727FF6C6AC5}"/>
              </a:ext>
            </a:extLst>
          </p:cNvPr>
          <p:cNvSpPr>
            <a:spLocks noGrp="1"/>
          </p:cNvSpPr>
          <p:nvPr>
            <p:ph type="title"/>
          </p:nvPr>
        </p:nvSpPr>
        <p:spPr>
          <a:xfrm>
            <a:off x="762001" y="803325"/>
            <a:ext cx="5314536" cy="1325563"/>
          </a:xfrm>
        </p:spPr>
        <p:txBody>
          <a:bodyPr vert="horz" lIns="91440" tIns="45720" rIns="91440" bIns="45720" rtlCol="0" anchor="ctr">
            <a:normAutofit/>
          </a:bodyPr>
          <a:lstStyle/>
          <a:p>
            <a:r>
              <a:rPr lang="tr-TR" dirty="0"/>
              <a:t>Best Practices</a:t>
            </a:r>
            <a:endParaRPr lang="en-US" dirty="0"/>
          </a:p>
        </p:txBody>
      </p:sp>
      <p:sp>
        <p:nvSpPr>
          <p:cNvPr id="14" name="Freeform: Shape 13">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A196B0DD-E820-15B1-BEDC-619645196A41}"/>
              </a:ext>
            </a:extLst>
          </p:cNvPr>
          <p:cNvPicPr>
            <a:picLocks noChangeAspect="1"/>
          </p:cNvPicPr>
          <p:nvPr/>
        </p:nvPicPr>
        <p:blipFill rotWithShape="1">
          <a:blip r:embed="rId3"/>
          <a:srcRect l="12439" r="2188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graphicFrame>
        <p:nvGraphicFramePr>
          <p:cNvPr id="9" name="TextBox 6">
            <a:extLst>
              <a:ext uri="{FF2B5EF4-FFF2-40B4-BE49-F238E27FC236}">
                <a16:creationId xmlns:a16="http://schemas.microsoft.com/office/drawing/2014/main" id="{29AD4449-E1E9-5932-870E-43B003D2812D}"/>
              </a:ext>
            </a:extLst>
          </p:cNvPr>
          <p:cNvGraphicFramePr/>
          <p:nvPr>
            <p:extLst>
              <p:ext uri="{D42A27DB-BD31-4B8C-83A1-F6EECF244321}">
                <p14:modId xmlns:p14="http://schemas.microsoft.com/office/powerpoint/2010/main" val="2445911065"/>
              </p:ext>
            </p:extLst>
          </p:nvPr>
        </p:nvGraphicFramePr>
        <p:xfrm>
          <a:off x="762000" y="2279018"/>
          <a:ext cx="5314543" cy="3375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739612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5C62D-8823-C440-C9E8-407B87A6C415}"/>
              </a:ext>
            </a:extLst>
          </p:cNvPr>
          <p:cNvSpPr>
            <a:spLocks noGrp="1"/>
          </p:cNvSpPr>
          <p:nvPr>
            <p:ph type="title"/>
          </p:nvPr>
        </p:nvSpPr>
        <p:spPr>
          <a:xfrm>
            <a:off x="635000" y="640823"/>
            <a:ext cx="3418659" cy="5583148"/>
          </a:xfrm>
        </p:spPr>
        <p:txBody>
          <a:bodyPr anchor="ctr">
            <a:normAutofit/>
          </a:bodyPr>
          <a:lstStyle/>
          <a:p>
            <a:r>
              <a:rPr lang="tr-TR" sz="4600" dirty="0"/>
              <a:t>Conclusion:</a:t>
            </a:r>
            <a:r>
              <a:rPr lang="en-US" sz="4600" dirty="0"/>
              <a:t> How strategy can improve your workflow </a:t>
            </a:r>
            <a:r>
              <a:rPr lang="en-US" sz="4600" dirty="0" err="1"/>
              <a:t>performanc</a:t>
            </a:r>
            <a:r>
              <a:rPr lang="tr-TR" sz="4600" dirty="0"/>
              <a:t>e</a:t>
            </a:r>
            <a:endParaRPr lang="en-US" sz="4600" dirty="0"/>
          </a:p>
        </p:txBody>
      </p:sp>
      <p:sp>
        <p:nvSpPr>
          <p:cNvPr id="1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9654CC5-E193-8418-46EE-BE163C00B630}"/>
              </a:ext>
            </a:extLst>
          </p:cNvPr>
          <p:cNvGraphicFramePr>
            <a:graphicFrameLocks noGrp="1"/>
          </p:cNvGraphicFramePr>
          <p:nvPr>
            <p:ph idx="1"/>
            <p:extLst>
              <p:ext uri="{D42A27DB-BD31-4B8C-83A1-F6EECF244321}">
                <p14:modId xmlns:p14="http://schemas.microsoft.com/office/powerpoint/2010/main" val="59182993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4121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1849</Words>
  <Application>Microsoft Office PowerPoint</Application>
  <PresentationFormat>Widescreen</PresentationFormat>
  <Paragraphs>83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What we learn in this lecture?</vt:lpstr>
      <vt:lpstr>What is strategy in Workflows</vt:lpstr>
      <vt:lpstr>Examples of resource allocation in workflows </vt:lpstr>
      <vt:lpstr>Defining a matrix for executing parallel jobs </vt:lpstr>
      <vt:lpstr>Setting a max-parallel limit for job concurrency </vt:lpstr>
      <vt:lpstr>Using fail-fast to terminate jobs when others fail </vt:lpstr>
      <vt:lpstr>Best Practices</vt:lpstr>
      <vt:lpstr>Conclusion: How strategy can improve your workflow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Hilmi Cihan</dc:creator>
  <cp:lastModifiedBy>Hilmi Cihan</cp:lastModifiedBy>
  <cp:revision>8</cp:revision>
  <dcterms:created xsi:type="dcterms:W3CDTF">2023-03-07T06:43:10Z</dcterms:created>
  <dcterms:modified xsi:type="dcterms:W3CDTF">2023-03-07T11:02:59Z</dcterms:modified>
</cp:coreProperties>
</file>