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31" autoAdjust="0"/>
  </p:normalViewPr>
  <p:slideViewPr>
    <p:cSldViewPr snapToGrid="0">
      <p:cViewPr varScale="1">
        <p:scale>
          <a:sx n="81" d="100"/>
          <a:sy n="81" d="100"/>
        </p:scale>
        <p:origin x="16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F44C5-5C52-47FA-BA58-9B40519CA52A}"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0F0AD629-1EBC-4FB9-A1CF-B0DD146067E0}">
      <dgm:prSet/>
      <dgm:spPr/>
      <dgm:t>
        <a:bodyPr/>
        <a:lstStyle/>
        <a:p>
          <a:pPr>
            <a:defRPr cap="all"/>
          </a:pPr>
          <a:r>
            <a:rPr lang="en-US"/>
            <a:t>Simplify your workflow code</a:t>
          </a:r>
        </a:p>
      </dgm:t>
    </dgm:pt>
    <dgm:pt modelId="{863217F6-4BD2-48BF-B56E-DEAE191906CB}" type="parTrans" cxnId="{BF4F31CA-B7C2-4931-9B94-734AAC2EE1FA}">
      <dgm:prSet/>
      <dgm:spPr/>
      <dgm:t>
        <a:bodyPr/>
        <a:lstStyle/>
        <a:p>
          <a:endParaRPr lang="en-US"/>
        </a:p>
      </dgm:t>
    </dgm:pt>
    <dgm:pt modelId="{C5024003-182E-4523-8083-879C4CB1844F}" type="sibTrans" cxnId="{BF4F31CA-B7C2-4931-9B94-734AAC2EE1FA}">
      <dgm:prSet/>
      <dgm:spPr/>
      <dgm:t>
        <a:bodyPr/>
        <a:lstStyle/>
        <a:p>
          <a:endParaRPr lang="en-US"/>
        </a:p>
      </dgm:t>
    </dgm:pt>
    <dgm:pt modelId="{A5139769-959E-4E8C-9450-1CE5F27B498D}">
      <dgm:prSet/>
      <dgm:spPr/>
      <dgm:t>
        <a:bodyPr/>
        <a:lstStyle/>
        <a:p>
          <a:pPr>
            <a:defRPr cap="all"/>
          </a:pPr>
          <a:r>
            <a:rPr lang="en-US"/>
            <a:t>Improve maintainability</a:t>
          </a:r>
        </a:p>
      </dgm:t>
    </dgm:pt>
    <dgm:pt modelId="{8F8995D3-A58A-4B66-9AD1-0E7A62188667}" type="parTrans" cxnId="{3976F0D1-B6CD-4C0D-A913-C1E2BB50517E}">
      <dgm:prSet/>
      <dgm:spPr/>
      <dgm:t>
        <a:bodyPr/>
        <a:lstStyle/>
        <a:p>
          <a:endParaRPr lang="en-US"/>
        </a:p>
      </dgm:t>
    </dgm:pt>
    <dgm:pt modelId="{B880055D-C71B-44EA-963A-F95345A25A77}" type="sibTrans" cxnId="{3976F0D1-B6CD-4C0D-A913-C1E2BB50517E}">
      <dgm:prSet/>
      <dgm:spPr/>
      <dgm:t>
        <a:bodyPr/>
        <a:lstStyle/>
        <a:p>
          <a:endParaRPr lang="en-US"/>
        </a:p>
      </dgm:t>
    </dgm:pt>
    <dgm:pt modelId="{5147B379-AEDC-4FFD-9C51-7A238F27F3FB}">
      <dgm:prSet/>
      <dgm:spPr/>
      <dgm:t>
        <a:bodyPr/>
        <a:lstStyle/>
        <a:p>
          <a:pPr>
            <a:defRPr cap="all"/>
          </a:pPr>
          <a:r>
            <a:rPr lang="en-US"/>
            <a:t>Reduce duplication</a:t>
          </a:r>
        </a:p>
      </dgm:t>
    </dgm:pt>
    <dgm:pt modelId="{3117E6FD-271F-41D7-95E4-6B18BC4C025B}" type="parTrans" cxnId="{212D3D09-C739-435E-9EA2-E216BB5C570F}">
      <dgm:prSet/>
      <dgm:spPr/>
      <dgm:t>
        <a:bodyPr/>
        <a:lstStyle/>
        <a:p>
          <a:endParaRPr lang="en-US"/>
        </a:p>
      </dgm:t>
    </dgm:pt>
    <dgm:pt modelId="{2532FCA1-AEBE-4BFC-B1D7-538696E59F49}" type="sibTrans" cxnId="{212D3D09-C739-435E-9EA2-E216BB5C570F}">
      <dgm:prSet/>
      <dgm:spPr/>
      <dgm:t>
        <a:bodyPr/>
        <a:lstStyle/>
        <a:p>
          <a:endParaRPr lang="en-US"/>
        </a:p>
      </dgm:t>
    </dgm:pt>
    <dgm:pt modelId="{BFF12E9D-B28B-4F9D-8677-C3B6B5F6812B}">
      <dgm:prSet/>
      <dgm:spPr/>
      <dgm:t>
        <a:bodyPr/>
        <a:lstStyle/>
        <a:p>
          <a:pPr>
            <a:defRPr cap="all"/>
          </a:pPr>
          <a:r>
            <a:rPr lang="en-US"/>
            <a:t>Facilitate collaboration</a:t>
          </a:r>
        </a:p>
      </dgm:t>
    </dgm:pt>
    <dgm:pt modelId="{7CC49E59-4AF8-488E-81FD-E27E8ED334AB}" type="parTrans" cxnId="{8EA6A8F9-3E37-42FD-8234-5EFC0EA19BD4}">
      <dgm:prSet/>
      <dgm:spPr/>
      <dgm:t>
        <a:bodyPr/>
        <a:lstStyle/>
        <a:p>
          <a:endParaRPr lang="en-US"/>
        </a:p>
      </dgm:t>
    </dgm:pt>
    <dgm:pt modelId="{A2D72E94-E11C-4B39-900D-A8CD0D18B804}" type="sibTrans" cxnId="{8EA6A8F9-3E37-42FD-8234-5EFC0EA19BD4}">
      <dgm:prSet/>
      <dgm:spPr/>
      <dgm:t>
        <a:bodyPr/>
        <a:lstStyle/>
        <a:p>
          <a:endParaRPr lang="en-US"/>
        </a:p>
      </dgm:t>
    </dgm:pt>
    <dgm:pt modelId="{E3B95622-C7A6-4BC1-AD48-17A4B281FE1A}">
      <dgm:prSet/>
      <dgm:spPr/>
      <dgm:t>
        <a:bodyPr/>
        <a:lstStyle/>
        <a:p>
          <a:pPr>
            <a:defRPr cap="all"/>
          </a:pPr>
          <a:r>
            <a:rPr lang="en-US"/>
            <a:t>Save time and effort</a:t>
          </a:r>
        </a:p>
      </dgm:t>
    </dgm:pt>
    <dgm:pt modelId="{25069DB7-8A37-4328-BDAC-205CDB286918}" type="parTrans" cxnId="{14C7AA50-EEBE-4136-A3BF-276E1290A00F}">
      <dgm:prSet/>
      <dgm:spPr/>
      <dgm:t>
        <a:bodyPr/>
        <a:lstStyle/>
        <a:p>
          <a:endParaRPr lang="en-US"/>
        </a:p>
      </dgm:t>
    </dgm:pt>
    <dgm:pt modelId="{64F07188-4782-41B7-89C6-50DDD67A4C77}" type="sibTrans" cxnId="{14C7AA50-EEBE-4136-A3BF-276E1290A00F}">
      <dgm:prSet/>
      <dgm:spPr/>
      <dgm:t>
        <a:bodyPr/>
        <a:lstStyle/>
        <a:p>
          <a:endParaRPr lang="en-US"/>
        </a:p>
      </dgm:t>
    </dgm:pt>
    <dgm:pt modelId="{A96AD680-043D-4D41-9876-8F6F449707C9}" type="pres">
      <dgm:prSet presAssocID="{280F44C5-5C52-47FA-BA58-9B40519CA52A}" presName="root" presStyleCnt="0">
        <dgm:presLayoutVars>
          <dgm:dir/>
          <dgm:resizeHandles val="exact"/>
        </dgm:presLayoutVars>
      </dgm:prSet>
      <dgm:spPr/>
    </dgm:pt>
    <dgm:pt modelId="{83D5737A-F3ED-47B9-999C-3A6298106F63}" type="pres">
      <dgm:prSet presAssocID="{0F0AD629-1EBC-4FB9-A1CF-B0DD146067E0}" presName="compNode" presStyleCnt="0"/>
      <dgm:spPr/>
    </dgm:pt>
    <dgm:pt modelId="{4BB97F23-5EA6-4C57-8414-7B0FDC8F6436}" type="pres">
      <dgm:prSet presAssocID="{0F0AD629-1EBC-4FB9-A1CF-B0DD146067E0}" presName="iconBgRect" presStyleLbl="bgShp" presStyleIdx="0" presStyleCnt="5"/>
      <dgm:spPr/>
    </dgm:pt>
    <dgm:pt modelId="{5D3BE1DA-E6A1-4B0F-9C8F-1FEBABC70A2F}" type="pres">
      <dgm:prSet presAssocID="{0F0AD629-1EBC-4FB9-A1CF-B0DD146067E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DF86737-CFF6-4944-828F-003FA7E65BA7}" type="pres">
      <dgm:prSet presAssocID="{0F0AD629-1EBC-4FB9-A1CF-B0DD146067E0}" presName="spaceRect" presStyleCnt="0"/>
      <dgm:spPr/>
    </dgm:pt>
    <dgm:pt modelId="{42E9D397-FF12-488C-B7D4-4B2CF1A9B390}" type="pres">
      <dgm:prSet presAssocID="{0F0AD629-1EBC-4FB9-A1CF-B0DD146067E0}" presName="textRect" presStyleLbl="revTx" presStyleIdx="0" presStyleCnt="5">
        <dgm:presLayoutVars>
          <dgm:chMax val="1"/>
          <dgm:chPref val="1"/>
        </dgm:presLayoutVars>
      </dgm:prSet>
      <dgm:spPr/>
    </dgm:pt>
    <dgm:pt modelId="{3DFFBFF2-2F88-4488-82EF-3A586F61362E}" type="pres">
      <dgm:prSet presAssocID="{C5024003-182E-4523-8083-879C4CB1844F}" presName="sibTrans" presStyleCnt="0"/>
      <dgm:spPr/>
    </dgm:pt>
    <dgm:pt modelId="{8F7AB72D-DBB2-4F41-95E9-17E9B82873D1}" type="pres">
      <dgm:prSet presAssocID="{A5139769-959E-4E8C-9450-1CE5F27B498D}" presName="compNode" presStyleCnt="0"/>
      <dgm:spPr/>
    </dgm:pt>
    <dgm:pt modelId="{12DEC354-6764-4736-B481-133C33CB5ED4}" type="pres">
      <dgm:prSet presAssocID="{A5139769-959E-4E8C-9450-1CE5F27B498D}" presName="iconBgRect" presStyleLbl="bgShp" presStyleIdx="1" presStyleCnt="5"/>
      <dgm:spPr/>
    </dgm:pt>
    <dgm:pt modelId="{D560708A-8639-406B-A117-C01D18EF9A3C}" type="pres">
      <dgm:prSet presAssocID="{A5139769-959E-4E8C-9450-1CE5F27B49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3BD3A72-BC3E-44A4-9DEC-28EEDEFC1F2E}" type="pres">
      <dgm:prSet presAssocID="{A5139769-959E-4E8C-9450-1CE5F27B498D}" presName="spaceRect" presStyleCnt="0"/>
      <dgm:spPr/>
    </dgm:pt>
    <dgm:pt modelId="{D11D915B-A849-4F81-9E1A-DB00CAF98D72}" type="pres">
      <dgm:prSet presAssocID="{A5139769-959E-4E8C-9450-1CE5F27B498D}" presName="textRect" presStyleLbl="revTx" presStyleIdx="1" presStyleCnt="5">
        <dgm:presLayoutVars>
          <dgm:chMax val="1"/>
          <dgm:chPref val="1"/>
        </dgm:presLayoutVars>
      </dgm:prSet>
      <dgm:spPr/>
    </dgm:pt>
    <dgm:pt modelId="{5DE8C724-AA4A-4014-B8CF-4BBC056922A8}" type="pres">
      <dgm:prSet presAssocID="{B880055D-C71B-44EA-963A-F95345A25A77}" presName="sibTrans" presStyleCnt="0"/>
      <dgm:spPr/>
    </dgm:pt>
    <dgm:pt modelId="{EF535FBD-486D-4366-B4BA-537D6620EA8F}" type="pres">
      <dgm:prSet presAssocID="{5147B379-AEDC-4FFD-9C51-7A238F27F3FB}" presName="compNode" presStyleCnt="0"/>
      <dgm:spPr/>
    </dgm:pt>
    <dgm:pt modelId="{8D3E88A3-00B2-44DE-AF0D-702CD81C535D}" type="pres">
      <dgm:prSet presAssocID="{5147B379-AEDC-4FFD-9C51-7A238F27F3FB}" presName="iconBgRect" presStyleLbl="bgShp" presStyleIdx="2" presStyleCnt="5"/>
      <dgm:spPr/>
    </dgm:pt>
    <dgm:pt modelId="{CC7B254F-B634-41A6-BC6F-F03516C816D6}" type="pres">
      <dgm:prSet presAssocID="{5147B379-AEDC-4FFD-9C51-7A238F27F3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34C1F40-1B9F-4199-BBF5-5B7C075610BD}" type="pres">
      <dgm:prSet presAssocID="{5147B379-AEDC-4FFD-9C51-7A238F27F3FB}" presName="spaceRect" presStyleCnt="0"/>
      <dgm:spPr/>
    </dgm:pt>
    <dgm:pt modelId="{61627BA7-56D6-4CFD-BCC2-48EE96FC2811}" type="pres">
      <dgm:prSet presAssocID="{5147B379-AEDC-4FFD-9C51-7A238F27F3FB}" presName="textRect" presStyleLbl="revTx" presStyleIdx="2" presStyleCnt="5">
        <dgm:presLayoutVars>
          <dgm:chMax val="1"/>
          <dgm:chPref val="1"/>
        </dgm:presLayoutVars>
      </dgm:prSet>
      <dgm:spPr/>
    </dgm:pt>
    <dgm:pt modelId="{1CCF316D-7448-4D71-A1CB-C11B79387FE0}" type="pres">
      <dgm:prSet presAssocID="{2532FCA1-AEBE-4BFC-B1D7-538696E59F49}" presName="sibTrans" presStyleCnt="0"/>
      <dgm:spPr/>
    </dgm:pt>
    <dgm:pt modelId="{3CF8D690-5CDC-4EEF-AD3B-85DC2A9053BD}" type="pres">
      <dgm:prSet presAssocID="{BFF12E9D-B28B-4F9D-8677-C3B6B5F6812B}" presName="compNode" presStyleCnt="0"/>
      <dgm:spPr/>
    </dgm:pt>
    <dgm:pt modelId="{C63F49D3-46A0-41B3-9A3E-88B3C485A41A}" type="pres">
      <dgm:prSet presAssocID="{BFF12E9D-B28B-4F9D-8677-C3B6B5F6812B}" presName="iconBgRect" presStyleLbl="bgShp" presStyleIdx="3" presStyleCnt="5"/>
      <dgm:spPr/>
    </dgm:pt>
    <dgm:pt modelId="{45BA3410-AAE9-4756-8A7C-DDBC3004B221}" type="pres">
      <dgm:prSet presAssocID="{BFF12E9D-B28B-4F9D-8677-C3B6B5F681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D7F4F75C-F10B-4A76-942A-3CD622979582}" type="pres">
      <dgm:prSet presAssocID="{BFF12E9D-B28B-4F9D-8677-C3B6B5F6812B}" presName="spaceRect" presStyleCnt="0"/>
      <dgm:spPr/>
    </dgm:pt>
    <dgm:pt modelId="{D074E6A8-F203-4D2F-B142-72D95AEBD046}" type="pres">
      <dgm:prSet presAssocID="{BFF12E9D-B28B-4F9D-8677-C3B6B5F6812B}" presName="textRect" presStyleLbl="revTx" presStyleIdx="3" presStyleCnt="5">
        <dgm:presLayoutVars>
          <dgm:chMax val="1"/>
          <dgm:chPref val="1"/>
        </dgm:presLayoutVars>
      </dgm:prSet>
      <dgm:spPr/>
    </dgm:pt>
    <dgm:pt modelId="{71C450B3-0835-4F5C-B007-6F2028810FFB}" type="pres">
      <dgm:prSet presAssocID="{A2D72E94-E11C-4B39-900D-A8CD0D18B804}" presName="sibTrans" presStyleCnt="0"/>
      <dgm:spPr/>
    </dgm:pt>
    <dgm:pt modelId="{234FEBE4-BA3E-4675-8B4C-C3564BF0BD35}" type="pres">
      <dgm:prSet presAssocID="{E3B95622-C7A6-4BC1-AD48-17A4B281FE1A}" presName="compNode" presStyleCnt="0"/>
      <dgm:spPr/>
    </dgm:pt>
    <dgm:pt modelId="{3F31779F-A4B9-4F76-8A06-9F2FEC01B8F7}" type="pres">
      <dgm:prSet presAssocID="{E3B95622-C7A6-4BC1-AD48-17A4B281FE1A}" presName="iconBgRect" presStyleLbl="bgShp" presStyleIdx="4" presStyleCnt="5"/>
      <dgm:spPr/>
    </dgm:pt>
    <dgm:pt modelId="{767DC270-8C01-407D-9DF1-FB596763E845}" type="pres">
      <dgm:prSet presAssocID="{E3B95622-C7A6-4BC1-AD48-17A4B281FE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72729948-4FE2-4893-A6AE-E59B2D9298B1}" type="pres">
      <dgm:prSet presAssocID="{E3B95622-C7A6-4BC1-AD48-17A4B281FE1A}" presName="spaceRect" presStyleCnt="0"/>
      <dgm:spPr/>
    </dgm:pt>
    <dgm:pt modelId="{05BDC49B-4331-4D38-BC95-545EE6F0FE3E}" type="pres">
      <dgm:prSet presAssocID="{E3B95622-C7A6-4BC1-AD48-17A4B281FE1A}" presName="textRect" presStyleLbl="revTx" presStyleIdx="4" presStyleCnt="5">
        <dgm:presLayoutVars>
          <dgm:chMax val="1"/>
          <dgm:chPref val="1"/>
        </dgm:presLayoutVars>
      </dgm:prSet>
      <dgm:spPr/>
    </dgm:pt>
  </dgm:ptLst>
  <dgm:cxnLst>
    <dgm:cxn modelId="{212D3D09-C739-435E-9EA2-E216BB5C570F}" srcId="{280F44C5-5C52-47FA-BA58-9B40519CA52A}" destId="{5147B379-AEDC-4FFD-9C51-7A238F27F3FB}" srcOrd="2" destOrd="0" parTransId="{3117E6FD-271F-41D7-95E4-6B18BC4C025B}" sibTransId="{2532FCA1-AEBE-4BFC-B1D7-538696E59F49}"/>
    <dgm:cxn modelId="{6AEB062C-6325-4C0E-A1B8-C589E3DA7630}" type="presOf" srcId="{0F0AD629-1EBC-4FB9-A1CF-B0DD146067E0}" destId="{42E9D397-FF12-488C-B7D4-4B2CF1A9B390}" srcOrd="0" destOrd="0" presId="urn:microsoft.com/office/officeart/2018/5/layout/IconCircleLabelList"/>
    <dgm:cxn modelId="{EBF17332-CEF6-4C7B-B559-6E53DBA8418D}" type="presOf" srcId="{5147B379-AEDC-4FFD-9C51-7A238F27F3FB}" destId="{61627BA7-56D6-4CFD-BCC2-48EE96FC2811}" srcOrd="0" destOrd="0" presId="urn:microsoft.com/office/officeart/2018/5/layout/IconCircleLabelList"/>
    <dgm:cxn modelId="{6844866B-EA46-423A-9CDA-BAFEFA5E61EB}" type="presOf" srcId="{280F44C5-5C52-47FA-BA58-9B40519CA52A}" destId="{A96AD680-043D-4D41-9876-8F6F449707C9}" srcOrd="0" destOrd="0" presId="urn:microsoft.com/office/officeart/2018/5/layout/IconCircleLabelList"/>
    <dgm:cxn modelId="{14C7AA50-EEBE-4136-A3BF-276E1290A00F}" srcId="{280F44C5-5C52-47FA-BA58-9B40519CA52A}" destId="{E3B95622-C7A6-4BC1-AD48-17A4B281FE1A}" srcOrd="4" destOrd="0" parTransId="{25069DB7-8A37-4328-BDAC-205CDB286918}" sibTransId="{64F07188-4782-41B7-89C6-50DDD67A4C77}"/>
    <dgm:cxn modelId="{E56C387F-A631-4E34-B772-D0EB693D22CB}" type="presOf" srcId="{A5139769-959E-4E8C-9450-1CE5F27B498D}" destId="{D11D915B-A849-4F81-9E1A-DB00CAF98D72}" srcOrd="0" destOrd="0" presId="urn:microsoft.com/office/officeart/2018/5/layout/IconCircleLabelList"/>
    <dgm:cxn modelId="{20ABC4A3-1F02-4264-A790-D2BA3D47E2B9}" type="presOf" srcId="{BFF12E9D-B28B-4F9D-8677-C3B6B5F6812B}" destId="{D074E6A8-F203-4D2F-B142-72D95AEBD046}" srcOrd="0" destOrd="0" presId="urn:microsoft.com/office/officeart/2018/5/layout/IconCircleLabelList"/>
    <dgm:cxn modelId="{4A2297BF-C975-4B87-B32A-E8D9210EAE6B}" type="presOf" srcId="{E3B95622-C7A6-4BC1-AD48-17A4B281FE1A}" destId="{05BDC49B-4331-4D38-BC95-545EE6F0FE3E}" srcOrd="0" destOrd="0" presId="urn:microsoft.com/office/officeart/2018/5/layout/IconCircleLabelList"/>
    <dgm:cxn modelId="{BF4F31CA-B7C2-4931-9B94-734AAC2EE1FA}" srcId="{280F44C5-5C52-47FA-BA58-9B40519CA52A}" destId="{0F0AD629-1EBC-4FB9-A1CF-B0DD146067E0}" srcOrd="0" destOrd="0" parTransId="{863217F6-4BD2-48BF-B56E-DEAE191906CB}" sibTransId="{C5024003-182E-4523-8083-879C4CB1844F}"/>
    <dgm:cxn modelId="{3976F0D1-B6CD-4C0D-A913-C1E2BB50517E}" srcId="{280F44C5-5C52-47FA-BA58-9B40519CA52A}" destId="{A5139769-959E-4E8C-9450-1CE5F27B498D}" srcOrd="1" destOrd="0" parTransId="{8F8995D3-A58A-4B66-9AD1-0E7A62188667}" sibTransId="{B880055D-C71B-44EA-963A-F95345A25A77}"/>
    <dgm:cxn modelId="{8EA6A8F9-3E37-42FD-8234-5EFC0EA19BD4}" srcId="{280F44C5-5C52-47FA-BA58-9B40519CA52A}" destId="{BFF12E9D-B28B-4F9D-8677-C3B6B5F6812B}" srcOrd="3" destOrd="0" parTransId="{7CC49E59-4AF8-488E-81FD-E27E8ED334AB}" sibTransId="{A2D72E94-E11C-4B39-900D-A8CD0D18B804}"/>
    <dgm:cxn modelId="{8C2C47B0-1178-4E7D-BE6D-80851DCFEBD8}" type="presParOf" srcId="{A96AD680-043D-4D41-9876-8F6F449707C9}" destId="{83D5737A-F3ED-47B9-999C-3A6298106F63}" srcOrd="0" destOrd="0" presId="urn:microsoft.com/office/officeart/2018/5/layout/IconCircleLabelList"/>
    <dgm:cxn modelId="{2988C541-E5FF-465C-B15C-C71AC3286A50}" type="presParOf" srcId="{83D5737A-F3ED-47B9-999C-3A6298106F63}" destId="{4BB97F23-5EA6-4C57-8414-7B0FDC8F6436}" srcOrd="0" destOrd="0" presId="urn:microsoft.com/office/officeart/2018/5/layout/IconCircleLabelList"/>
    <dgm:cxn modelId="{A09231D9-FC4A-4999-A8EF-5AB7B7336EE7}" type="presParOf" srcId="{83D5737A-F3ED-47B9-999C-3A6298106F63}" destId="{5D3BE1DA-E6A1-4B0F-9C8F-1FEBABC70A2F}" srcOrd="1" destOrd="0" presId="urn:microsoft.com/office/officeart/2018/5/layout/IconCircleLabelList"/>
    <dgm:cxn modelId="{741D127B-7EDF-44A6-BC41-D038ACCD6444}" type="presParOf" srcId="{83D5737A-F3ED-47B9-999C-3A6298106F63}" destId="{FDF86737-CFF6-4944-828F-003FA7E65BA7}" srcOrd="2" destOrd="0" presId="urn:microsoft.com/office/officeart/2018/5/layout/IconCircleLabelList"/>
    <dgm:cxn modelId="{4450F95A-D285-4B72-A27D-45DC737F4A0E}" type="presParOf" srcId="{83D5737A-F3ED-47B9-999C-3A6298106F63}" destId="{42E9D397-FF12-488C-B7D4-4B2CF1A9B390}" srcOrd="3" destOrd="0" presId="urn:microsoft.com/office/officeart/2018/5/layout/IconCircleLabelList"/>
    <dgm:cxn modelId="{0C0EDC66-E9B4-4904-A65E-56A48C9BFDC1}" type="presParOf" srcId="{A96AD680-043D-4D41-9876-8F6F449707C9}" destId="{3DFFBFF2-2F88-4488-82EF-3A586F61362E}" srcOrd="1" destOrd="0" presId="urn:microsoft.com/office/officeart/2018/5/layout/IconCircleLabelList"/>
    <dgm:cxn modelId="{89B4DC8E-2577-4119-A657-A305B87CC6FC}" type="presParOf" srcId="{A96AD680-043D-4D41-9876-8F6F449707C9}" destId="{8F7AB72D-DBB2-4F41-95E9-17E9B82873D1}" srcOrd="2" destOrd="0" presId="urn:microsoft.com/office/officeart/2018/5/layout/IconCircleLabelList"/>
    <dgm:cxn modelId="{DAEB2F8E-6B32-4308-BAA2-338EB92F4F7A}" type="presParOf" srcId="{8F7AB72D-DBB2-4F41-95E9-17E9B82873D1}" destId="{12DEC354-6764-4736-B481-133C33CB5ED4}" srcOrd="0" destOrd="0" presId="urn:microsoft.com/office/officeart/2018/5/layout/IconCircleLabelList"/>
    <dgm:cxn modelId="{9D08C40B-0EBA-4290-A232-B05B9EA9F53C}" type="presParOf" srcId="{8F7AB72D-DBB2-4F41-95E9-17E9B82873D1}" destId="{D560708A-8639-406B-A117-C01D18EF9A3C}" srcOrd="1" destOrd="0" presId="urn:microsoft.com/office/officeart/2018/5/layout/IconCircleLabelList"/>
    <dgm:cxn modelId="{5DFA180F-9AB3-4C08-AD2B-7E0609D6912C}" type="presParOf" srcId="{8F7AB72D-DBB2-4F41-95E9-17E9B82873D1}" destId="{83BD3A72-BC3E-44A4-9DEC-28EEDEFC1F2E}" srcOrd="2" destOrd="0" presId="urn:microsoft.com/office/officeart/2018/5/layout/IconCircleLabelList"/>
    <dgm:cxn modelId="{2CB8092E-D382-4671-B803-8C56C9F4D9B1}" type="presParOf" srcId="{8F7AB72D-DBB2-4F41-95E9-17E9B82873D1}" destId="{D11D915B-A849-4F81-9E1A-DB00CAF98D72}" srcOrd="3" destOrd="0" presId="urn:microsoft.com/office/officeart/2018/5/layout/IconCircleLabelList"/>
    <dgm:cxn modelId="{799E86CF-8C95-4304-AA11-CAC1E513E94E}" type="presParOf" srcId="{A96AD680-043D-4D41-9876-8F6F449707C9}" destId="{5DE8C724-AA4A-4014-B8CF-4BBC056922A8}" srcOrd="3" destOrd="0" presId="urn:microsoft.com/office/officeart/2018/5/layout/IconCircleLabelList"/>
    <dgm:cxn modelId="{4A1DDC18-EF66-4776-94E1-6E2BA28C3709}" type="presParOf" srcId="{A96AD680-043D-4D41-9876-8F6F449707C9}" destId="{EF535FBD-486D-4366-B4BA-537D6620EA8F}" srcOrd="4" destOrd="0" presId="urn:microsoft.com/office/officeart/2018/5/layout/IconCircleLabelList"/>
    <dgm:cxn modelId="{8BC5BB66-C6CF-476A-AE68-117319DAAFC8}" type="presParOf" srcId="{EF535FBD-486D-4366-B4BA-537D6620EA8F}" destId="{8D3E88A3-00B2-44DE-AF0D-702CD81C535D}" srcOrd="0" destOrd="0" presId="urn:microsoft.com/office/officeart/2018/5/layout/IconCircleLabelList"/>
    <dgm:cxn modelId="{82FABB71-3CF9-40E3-894D-54FB0012AC46}" type="presParOf" srcId="{EF535FBD-486D-4366-B4BA-537D6620EA8F}" destId="{CC7B254F-B634-41A6-BC6F-F03516C816D6}" srcOrd="1" destOrd="0" presId="urn:microsoft.com/office/officeart/2018/5/layout/IconCircleLabelList"/>
    <dgm:cxn modelId="{9E570D45-896C-4DCB-B3AB-C8EC16F38A28}" type="presParOf" srcId="{EF535FBD-486D-4366-B4BA-537D6620EA8F}" destId="{334C1F40-1B9F-4199-BBF5-5B7C075610BD}" srcOrd="2" destOrd="0" presId="urn:microsoft.com/office/officeart/2018/5/layout/IconCircleLabelList"/>
    <dgm:cxn modelId="{CDE9913D-53D5-44B1-919A-65542723E5FC}" type="presParOf" srcId="{EF535FBD-486D-4366-B4BA-537D6620EA8F}" destId="{61627BA7-56D6-4CFD-BCC2-48EE96FC2811}" srcOrd="3" destOrd="0" presId="urn:microsoft.com/office/officeart/2018/5/layout/IconCircleLabelList"/>
    <dgm:cxn modelId="{1512B5EE-B452-4FDC-AF32-95B41E69A05F}" type="presParOf" srcId="{A96AD680-043D-4D41-9876-8F6F449707C9}" destId="{1CCF316D-7448-4D71-A1CB-C11B79387FE0}" srcOrd="5" destOrd="0" presId="urn:microsoft.com/office/officeart/2018/5/layout/IconCircleLabelList"/>
    <dgm:cxn modelId="{5C50E4C8-ACFC-4EB3-9770-AA1103FC3F03}" type="presParOf" srcId="{A96AD680-043D-4D41-9876-8F6F449707C9}" destId="{3CF8D690-5CDC-4EEF-AD3B-85DC2A9053BD}" srcOrd="6" destOrd="0" presId="urn:microsoft.com/office/officeart/2018/5/layout/IconCircleLabelList"/>
    <dgm:cxn modelId="{7F90EACD-08EF-4C6A-ABDA-4FD04C83666D}" type="presParOf" srcId="{3CF8D690-5CDC-4EEF-AD3B-85DC2A9053BD}" destId="{C63F49D3-46A0-41B3-9A3E-88B3C485A41A}" srcOrd="0" destOrd="0" presId="urn:microsoft.com/office/officeart/2018/5/layout/IconCircleLabelList"/>
    <dgm:cxn modelId="{7A75DE2D-DB1D-4BBF-8D9F-C1DB4FCBBD04}" type="presParOf" srcId="{3CF8D690-5CDC-4EEF-AD3B-85DC2A9053BD}" destId="{45BA3410-AAE9-4756-8A7C-DDBC3004B221}" srcOrd="1" destOrd="0" presId="urn:microsoft.com/office/officeart/2018/5/layout/IconCircleLabelList"/>
    <dgm:cxn modelId="{67BBA20B-520D-48B6-B026-0BEBA5B405A0}" type="presParOf" srcId="{3CF8D690-5CDC-4EEF-AD3B-85DC2A9053BD}" destId="{D7F4F75C-F10B-4A76-942A-3CD622979582}" srcOrd="2" destOrd="0" presId="urn:microsoft.com/office/officeart/2018/5/layout/IconCircleLabelList"/>
    <dgm:cxn modelId="{9326F55E-92A5-472B-B777-17AB8442CA97}" type="presParOf" srcId="{3CF8D690-5CDC-4EEF-AD3B-85DC2A9053BD}" destId="{D074E6A8-F203-4D2F-B142-72D95AEBD046}" srcOrd="3" destOrd="0" presId="urn:microsoft.com/office/officeart/2018/5/layout/IconCircleLabelList"/>
    <dgm:cxn modelId="{2BF44302-2427-4B26-A9FA-6DD17CD50A0C}" type="presParOf" srcId="{A96AD680-043D-4D41-9876-8F6F449707C9}" destId="{71C450B3-0835-4F5C-B007-6F2028810FFB}" srcOrd="7" destOrd="0" presId="urn:microsoft.com/office/officeart/2018/5/layout/IconCircleLabelList"/>
    <dgm:cxn modelId="{FC29859D-0DDA-4DCE-BAA1-2D10DD556414}" type="presParOf" srcId="{A96AD680-043D-4D41-9876-8F6F449707C9}" destId="{234FEBE4-BA3E-4675-8B4C-C3564BF0BD35}" srcOrd="8" destOrd="0" presId="urn:microsoft.com/office/officeart/2018/5/layout/IconCircleLabelList"/>
    <dgm:cxn modelId="{D10871C7-300E-48A5-9CBC-DEBE6FCD30F3}" type="presParOf" srcId="{234FEBE4-BA3E-4675-8B4C-C3564BF0BD35}" destId="{3F31779F-A4B9-4F76-8A06-9F2FEC01B8F7}" srcOrd="0" destOrd="0" presId="urn:microsoft.com/office/officeart/2018/5/layout/IconCircleLabelList"/>
    <dgm:cxn modelId="{0B2AA457-934C-47B2-A8AA-42B00A9C8F88}" type="presParOf" srcId="{234FEBE4-BA3E-4675-8B4C-C3564BF0BD35}" destId="{767DC270-8C01-407D-9DF1-FB596763E845}" srcOrd="1" destOrd="0" presId="urn:microsoft.com/office/officeart/2018/5/layout/IconCircleLabelList"/>
    <dgm:cxn modelId="{0DC3F844-13E5-4986-A5CB-08818937CBB2}" type="presParOf" srcId="{234FEBE4-BA3E-4675-8B4C-C3564BF0BD35}" destId="{72729948-4FE2-4893-A6AE-E59B2D9298B1}" srcOrd="2" destOrd="0" presId="urn:microsoft.com/office/officeart/2018/5/layout/IconCircleLabelList"/>
    <dgm:cxn modelId="{C3CAA068-24AE-43A6-96FE-DCDE902762B2}" type="presParOf" srcId="{234FEBE4-BA3E-4675-8B4C-C3564BF0BD35}" destId="{05BDC49B-4331-4D38-BC95-545EE6F0FE3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1216A8-1B10-4457-A0C1-4F9BBCE9DC2F}"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09AF16A6-B25D-49F9-9FFA-60FEE3335D17}">
      <dgm:prSet/>
      <dgm:spPr/>
      <dgm:t>
        <a:bodyPr/>
        <a:lstStyle/>
        <a:p>
          <a:pPr>
            <a:lnSpc>
              <a:spcPct val="100000"/>
            </a:lnSpc>
          </a:pPr>
          <a:r>
            <a:rPr lang="en-US" b="0" i="0">
              <a:latin typeface="+mn-lt"/>
            </a:rPr>
            <a:t>Create a YAML file</a:t>
          </a:r>
          <a:endParaRPr lang="en-US" dirty="0">
            <a:latin typeface="+mn-lt"/>
          </a:endParaRPr>
        </a:p>
      </dgm:t>
    </dgm:pt>
    <dgm:pt modelId="{C9DFCE5B-D82E-4C1F-88DA-5EB9A31E17EC}" type="parTrans" cxnId="{75D9692B-1A34-41F3-953D-C4F4537A9C13}">
      <dgm:prSet/>
      <dgm:spPr/>
      <dgm:t>
        <a:bodyPr/>
        <a:lstStyle/>
        <a:p>
          <a:endParaRPr lang="en-US"/>
        </a:p>
      </dgm:t>
    </dgm:pt>
    <dgm:pt modelId="{0C07A34A-C36C-4021-9C62-783DB254CC83}" type="sibTrans" cxnId="{75D9692B-1A34-41F3-953D-C4F4537A9C13}">
      <dgm:prSet/>
      <dgm:spPr/>
      <dgm:t>
        <a:bodyPr/>
        <a:lstStyle/>
        <a:p>
          <a:pPr>
            <a:lnSpc>
              <a:spcPct val="100000"/>
            </a:lnSpc>
          </a:pPr>
          <a:endParaRPr lang="en-US"/>
        </a:p>
      </dgm:t>
    </dgm:pt>
    <dgm:pt modelId="{2617D450-5B98-4D26-82C8-738562F9C968}">
      <dgm:prSet/>
      <dgm:spPr/>
      <dgm:t>
        <a:bodyPr/>
        <a:lstStyle/>
        <a:p>
          <a:pPr>
            <a:lnSpc>
              <a:spcPct val="100000"/>
            </a:lnSpc>
          </a:pPr>
          <a:r>
            <a:rPr lang="en-US" b="0" i="0"/>
            <a:t>Name your workflow</a:t>
          </a:r>
          <a:endParaRPr lang="en-US" dirty="0"/>
        </a:p>
      </dgm:t>
    </dgm:pt>
    <dgm:pt modelId="{50A3DC17-709C-4746-94B7-E852067931BB}" type="parTrans" cxnId="{BECAE359-1232-41C4-B5F2-001A54024951}">
      <dgm:prSet/>
      <dgm:spPr/>
      <dgm:t>
        <a:bodyPr/>
        <a:lstStyle/>
        <a:p>
          <a:endParaRPr lang="en-US"/>
        </a:p>
      </dgm:t>
    </dgm:pt>
    <dgm:pt modelId="{7F27C89D-0F50-479A-9E05-3468F695E917}" type="sibTrans" cxnId="{BECAE359-1232-41C4-B5F2-001A54024951}">
      <dgm:prSet/>
      <dgm:spPr/>
      <dgm:t>
        <a:bodyPr/>
        <a:lstStyle/>
        <a:p>
          <a:pPr>
            <a:lnSpc>
              <a:spcPct val="100000"/>
            </a:lnSpc>
          </a:pPr>
          <a:endParaRPr lang="en-US"/>
        </a:p>
      </dgm:t>
    </dgm:pt>
    <dgm:pt modelId="{45ADECEB-879A-4CE5-A59D-58F4BB412E99}">
      <dgm:prSet/>
      <dgm:spPr/>
      <dgm:t>
        <a:bodyPr/>
        <a:lstStyle/>
        <a:p>
          <a:pPr>
            <a:lnSpc>
              <a:spcPct val="100000"/>
            </a:lnSpc>
          </a:pPr>
          <a:r>
            <a:rPr lang="en-US" b="0" i="0"/>
            <a:t>Specify your inputs</a:t>
          </a:r>
          <a:endParaRPr lang="en-US" dirty="0"/>
        </a:p>
      </dgm:t>
    </dgm:pt>
    <dgm:pt modelId="{90FF24C3-D0DE-4C30-8B8B-8FD81F6419E6}" type="parTrans" cxnId="{06535601-8A95-4C83-9ACE-799BB679CCC0}">
      <dgm:prSet/>
      <dgm:spPr/>
      <dgm:t>
        <a:bodyPr/>
        <a:lstStyle/>
        <a:p>
          <a:endParaRPr lang="en-US"/>
        </a:p>
      </dgm:t>
    </dgm:pt>
    <dgm:pt modelId="{1A99D570-9FD4-4141-8AE4-71675592CDE3}" type="sibTrans" cxnId="{06535601-8A95-4C83-9ACE-799BB679CCC0}">
      <dgm:prSet/>
      <dgm:spPr/>
      <dgm:t>
        <a:bodyPr/>
        <a:lstStyle/>
        <a:p>
          <a:pPr>
            <a:lnSpc>
              <a:spcPct val="100000"/>
            </a:lnSpc>
          </a:pPr>
          <a:endParaRPr lang="en-US"/>
        </a:p>
      </dgm:t>
    </dgm:pt>
    <dgm:pt modelId="{FB65923C-F761-4A91-8586-0D51170B1B9E}">
      <dgm:prSet/>
      <dgm:spPr/>
      <dgm:t>
        <a:bodyPr/>
        <a:lstStyle/>
        <a:p>
          <a:pPr>
            <a:lnSpc>
              <a:spcPct val="100000"/>
            </a:lnSpc>
          </a:pPr>
          <a:r>
            <a:rPr lang="en-US" b="0" i="0"/>
            <a:t>Define reusable jobs</a:t>
          </a:r>
          <a:endParaRPr lang="en-US" dirty="0"/>
        </a:p>
      </dgm:t>
    </dgm:pt>
    <dgm:pt modelId="{E7833378-987E-48DF-AED8-104A755364C4}" type="parTrans" cxnId="{F6FF0D0C-E21C-4487-9C0F-7151C56B7010}">
      <dgm:prSet/>
      <dgm:spPr/>
      <dgm:t>
        <a:bodyPr/>
        <a:lstStyle/>
        <a:p>
          <a:endParaRPr lang="en-US"/>
        </a:p>
      </dgm:t>
    </dgm:pt>
    <dgm:pt modelId="{D7F67931-E03F-48DD-A2B8-D5C049B12FCF}" type="sibTrans" cxnId="{F6FF0D0C-E21C-4487-9C0F-7151C56B7010}">
      <dgm:prSet/>
      <dgm:spPr/>
      <dgm:t>
        <a:bodyPr/>
        <a:lstStyle/>
        <a:p>
          <a:pPr>
            <a:lnSpc>
              <a:spcPct val="100000"/>
            </a:lnSpc>
          </a:pPr>
          <a:endParaRPr lang="en-US"/>
        </a:p>
      </dgm:t>
    </dgm:pt>
    <dgm:pt modelId="{C385462A-2EC5-4DE6-AB3F-5C0AD13A2993}">
      <dgm:prSet/>
      <dgm:spPr/>
      <dgm:t>
        <a:bodyPr/>
        <a:lstStyle/>
        <a:p>
          <a:pPr>
            <a:lnSpc>
              <a:spcPct val="100000"/>
            </a:lnSpc>
          </a:pPr>
          <a:r>
            <a:rPr lang="en-US" b="0" i="0" dirty="0"/>
            <a:t>Save and publish</a:t>
          </a:r>
          <a:endParaRPr lang="en-US" dirty="0"/>
        </a:p>
      </dgm:t>
    </dgm:pt>
    <dgm:pt modelId="{B3713D1C-23D4-48A3-9783-A555C35538D3}" type="parTrans" cxnId="{AA35C277-5416-448E-9615-F4A65D3B487F}">
      <dgm:prSet/>
      <dgm:spPr/>
      <dgm:t>
        <a:bodyPr/>
        <a:lstStyle/>
        <a:p>
          <a:endParaRPr lang="en-US"/>
        </a:p>
      </dgm:t>
    </dgm:pt>
    <dgm:pt modelId="{2BD95894-0E86-4D52-A278-EC14B926BF0A}" type="sibTrans" cxnId="{AA35C277-5416-448E-9615-F4A65D3B487F}">
      <dgm:prSet/>
      <dgm:spPr/>
      <dgm:t>
        <a:bodyPr/>
        <a:lstStyle/>
        <a:p>
          <a:endParaRPr lang="en-US"/>
        </a:p>
      </dgm:t>
    </dgm:pt>
    <dgm:pt modelId="{D0561E6A-F73A-4A73-8610-D947D0DA032B}" type="pres">
      <dgm:prSet presAssocID="{871216A8-1B10-4457-A0C1-4F9BBCE9DC2F}" presName="outerComposite" presStyleCnt="0">
        <dgm:presLayoutVars>
          <dgm:chMax val="5"/>
          <dgm:dir/>
          <dgm:resizeHandles val="exact"/>
        </dgm:presLayoutVars>
      </dgm:prSet>
      <dgm:spPr/>
    </dgm:pt>
    <dgm:pt modelId="{75476897-EE5E-4488-A4E0-8C5C23E60D6E}" type="pres">
      <dgm:prSet presAssocID="{871216A8-1B10-4457-A0C1-4F9BBCE9DC2F}" presName="dummyMaxCanvas" presStyleCnt="0">
        <dgm:presLayoutVars/>
      </dgm:prSet>
      <dgm:spPr/>
    </dgm:pt>
    <dgm:pt modelId="{FF8BD98B-C5D8-42B6-BEEA-60337C7E6F0A}" type="pres">
      <dgm:prSet presAssocID="{871216A8-1B10-4457-A0C1-4F9BBCE9DC2F}" presName="FiveNodes_1" presStyleLbl="node1" presStyleIdx="0" presStyleCnt="5">
        <dgm:presLayoutVars>
          <dgm:bulletEnabled val="1"/>
        </dgm:presLayoutVars>
      </dgm:prSet>
      <dgm:spPr/>
    </dgm:pt>
    <dgm:pt modelId="{516294BF-5BB6-4A86-82DE-BD91910351E5}" type="pres">
      <dgm:prSet presAssocID="{871216A8-1B10-4457-A0C1-4F9BBCE9DC2F}" presName="FiveNodes_2" presStyleLbl="node1" presStyleIdx="1" presStyleCnt="5">
        <dgm:presLayoutVars>
          <dgm:bulletEnabled val="1"/>
        </dgm:presLayoutVars>
      </dgm:prSet>
      <dgm:spPr/>
    </dgm:pt>
    <dgm:pt modelId="{22202DC2-17FD-499F-ABE4-93242A8E191E}" type="pres">
      <dgm:prSet presAssocID="{871216A8-1B10-4457-A0C1-4F9BBCE9DC2F}" presName="FiveNodes_3" presStyleLbl="node1" presStyleIdx="2" presStyleCnt="5">
        <dgm:presLayoutVars>
          <dgm:bulletEnabled val="1"/>
        </dgm:presLayoutVars>
      </dgm:prSet>
      <dgm:spPr/>
    </dgm:pt>
    <dgm:pt modelId="{73D2E222-E0F2-4F5B-904E-8574A96A5C28}" type="pres">
      <dgm:prSet presAssocID="{871216A8-1B10-4457-A0C1-4F9BBCE9DC2F}" presName="FiveNodes_4" presStyleLbl="node1" presStyleIdx="3" presStyleCnt="5">
        <dgm:presLayoutVars>
          <dgm:bulletEnabled val="1"/>
        </dgm:presLayoutVars>
      </dgm:prSet>
      <dgm:spPr/>
    </dgm:pt>
    <dgm:pt modelId="{B18C9EB3-A9EE-45DE-BBA0-0B528EF9A1E5}" type="pres">
      <dgm:prSet presAssocID="{871216A8-1B10-4457-A0C1-4F9BBCE9DC2F}" presName="FiveNodes_5" presStyleLbl="node1" presStyleIdx="4" presStyleCnt="5">
        <dgm:presLayoutVars>
          <dgm:bulletEnabled val="1"/>
        </dgm:presLayoutVars>
      </dgm:prSet>
      <dgm:spPr/>
    </dgm:pt>
    <dgm:pt modelId="{3BD6BC22-5BDF-46CC-B908-CBBA169F5C17}" type="pres">
      <dgm:prSet presAssocID="{871216A8-1B10-4457-A0C1-4F9BBCE9DC2F}" presName="FiveConn_1-2" presStyleLbl="fgAccFollowNode1" presStyleIdx="0" presStyleCnt="4">
        <dgm:presLayoutVars>
          <dgm:bulletEnabled val="1"/>
        </dgm:presLayoutVars>
      </dgm:prSet>
      <dgm:spPr/>
    </dgm:pt>
    <dgm:pt modelId="{E36BB85F-299F-4CBB-9993-7593A0D47442}" type="pres">
      <dgm:prSet presAssocID="{871216A8-1B10-4457-A0C1-4F9BBCE9DC2F}" presName="FiveConn_2-3" presStyleLbl="fgAccFollowNode1" presStyleIdx="1" presStyleCnt="4">
        <dgm:presLayoutVars>
          <dgm:bulletEnabled val="1"/>
        </dgm:presLayoutVars>
      </dgm:prSet>
      <dgm:spPr/>
    </dgm:pt>
    <dgm:pt modelId="{037CC26E-1CD5-4205-BE0E-E8D1D4CECC13}" type="pres">
      <dgm:prSet presAssocID="{871216A8-1B10-4457-A0C1-4F9BBCE9DC2F}" presName="FiveConn_3-4" presStyleLbl="fgAccFollowNode1" presStyleIdx="2" presStyleCnt="4">
        <dgm:presLayoutVars>
          <dgm:bulletEnabled val="1"/>
        </dgm:presLayoutVars>
      </dgm:prSet>
      <dgm:spPr/>
    </dgm:pt>
    <dgm:pt modelId="{0933C338-8C70-4F1C-BBB0-00E49DE3ACED}" type="pres">
      <dgm:prSet presAssocID="{871216A8-1B10-4457-A0C1-4F9BBCE9DC2F}" presName="FiveConn_4-5" presStyleLbl="fgAccFollowNode1" presStyleIdx="3" presStyleCnt="4">
        <dgm:presLayoutVars>
          <dgm:bulletEnabled val="1"/>
        </dgm:presLayoutVars>
      </dgm:prSet>
      <dgm:spPr/>
    </dgm:pt>
    <dgm:pt modelId="{C8779F2C-11E0-474C-83C9-680BC2FB92AD}" type="pres">
      <dgm:prSet presAssocID="{871216A8-1B10-4457-A0C1-4F9BBCE9DC2F}" presName="FiveNodes_1_text" presStyleLbl="node1" presStyleIdx="4" presStyleCnt="5">
        <dgm:presLayoutVars>
          <dgm:bulletEnabled val="1"/>
        </dgm:presLayoutVars>
      </dgm:prSet>
      <dgm:spPr/>
    </dgm:pt>
    <dgm:pt modelId="{CA946F91-CD1C-4743-A4B8-624E10ACF5EC}" type="pres">
      <dgm:prSet presAssocID="{871216A8-1B10-4457-A0C1-4F9BBCE9DC2F}" presName="FiveNodes_2_text" presStyleLbl="node1" presStyleIdx="4" presStyleCnt="5">
        <dgm:presLayoutVars>
          <dgm:bulletEnabled val="1"/>
        </dgm:presLayoutVars>
      </dgm:prSet>
      <dgm:spPr/>
    </dgm:pt>
    <dgm:pt modelId="{E4294122-74A9-4BF4-BD11-7D6FDD8BA2D1}" type="pres">
      <dgm:prSet presAssocID="{871216A8-1B10-4457-A0C1-4F9BBCE9DC2F}" presName="FiveNodes_3_text" presStyleLbl="node1" presStyleIdx="4" presStyleCnt="5">
        <dgm:presLayoutVars>
          <dgm:bulletEnabled val="1"/>
        </dgm:presLayoutVars>
      </dgm:prSet>
      <dgm:spPr/>
    </dgm:pt>
    <dgm:pt modelId="{39D8DD8A-9152-4B48-863E-DE8A97F72930}" type="pres">
      <dgm:prSet presAssocID="{871216A8-1B10-4457-A0C1-4F9BBCE9DC2F}" presName="FiveNodes_4_text" presStyleLbl="node1" presStyleIdx="4" presStyleCnt="5">
        <dgm:presLayoutVars>
          <dgm:bulletEnabled val="1"/>
        </dgm:presLayoutVars>
      </dgm:prSet>
      <dgm:spPr/>
    </dgm:pt>
    <dgm:pt modelId="{9DB36E8F-CCFC-484E-BADC-2501B8A438F9}" type="pres">
      <dgm:prSet presAssocID="{871216A8-1B10-4457-A0C1-4F9BBCE9DC2F}" presName="FiveNodes_5_text" presStyleLbl="node1" presStyleIdx="4" presStyleCnt="5">
        <dgm:presLayoutVars>
          <dgm:bulletEnabled val="1"/>
        </dgm:presLayoutVars>
      </dgm:prSet>
      <dgm:spPr/>
    </dgm:pt>
  </dgm:ptLst>
  <dgm:cxnLst>
    <dgm:cxn modelId="{06535601-8A95-4C83-9ACE-799BB679CCC0}" srcId="{871216A8-1B10-4457-A0C1-4F9BBCE9DC2F}" destId="{45ADECEB-879A-4CE5-A59D-58F4BB412E99}" srcOrd="2" destOrd="0" parTransId="{90FF24C3-D0DE-4C30-8B8B-8FD81F6419E6}" sibTransId="{1A99D570-9FD4-4141-8AE4-71675592CDE3}"/>
    <dgm:cxn modelId="{F6FF0D0C-E21C-4487-9C0F-7151C56B7010}" srcId="{871216A8-1B10-4457-A0C1-4F9BBCE9DC2F}" destId="{FB65923C-F761-4A91-8586-0D51170B1B9E}" srcOrd="3" destOrd="0" parTransId="{E7833378-987E-48DF-AED8-104A755364C4}" sibTransId="{D7F67931-E03F-48DD-A2B8-D5C049B12FCF}"/>
    <dgm:cxn modelId="{3AB0B61C-9204-4F51-B5B5-291B6F16842D}" type="presOf" srcId="{0C07A34A-C36C-4021-9C62-783DB254CC83}" destId="{3BD6BC22-5BDF-46CC-B908-CBBA169F5C17}" srcOrd="0" destOrd="0" presId="urn:microsoft.com/office/officeart/2005/8/layout/vProcess5"/>
    <dgm:cxn modelId="{7556D925-1C9A-47EB-8FED-DDCEA572B068}" type="presOf" srcId="{FB65923C-F761-4A91-8586-0D51170B1B9E}" destId="{39D8DD8A-9152-4B48-863E-DE8A97F72930}" srcOrd="1" destOrd="0" presId="urn:microsoft.com/office/officeart/2005/8/layout/vProcess5"/>
    <dgm:cxn modelId="{75D9692B-1A34-41F3-953D-C4F4537A9C13}" srcId="{871216A8-1B10-4457-A0C1-4F9BBCE9DC2F}" destId="{09AF16A6-B25D-49F9-9FFA-60FEE3335D17}" srcOrd="0" destOrd="0" parTransId="{C9DFCE5B-D82E-4C1F-88DA-5EB9A31E17EC}" sibTransId="{0C07A34A-C36C-4021-9C62-783DB254CC83}"/>
    <dgm:cxn modelId="{C79F633D-0C3D-4DC3-B76B-DDFA333C9FBD}" type="presOf" srcId="{09AF16A6-B25D-49F9-9FFA-60FEE3335D17}" destId="{FF8BD98B-C5D8-42B6-BEEA-60337C7E6F0A}" srcOrd="0" destOrd="0" presId="urn:microsoft.com/office/officeart/2005/8/layout/vProcess5"/>
    <dgm:cxn modelId="{661E8D5B-85CF-4C9F-835F-D73DE6C71953}" type="presOf" srcId="{C385462A-2EC5-4DE6-AB3F-5C0AD13A2993}" destId="{9DB36E8F-CCFC-484E-BADC-2501B8A438F9}" srcOrd="1" destOrd="0" presId="urn:microsoft.com/office/officeart/2005/8/layout/vProcess5"/>
    <dgm:cxn modelId="{46F10F6A-4213-4C5E-9D1E-FA9CA32839C5}" type="presOf" srcId="{FB65923C-F761-4A91-8586-0D51170B1B9E}" destId="{73D2E222-E0F2-4F5B-904E-8574A96A5C28}" srcOrd="0" destOrd="0" presId="urn:microsoft.com/office/officeart/2005/8/layout/vProcess5"/>
    <dgm:cxn modelId="{DF228F6B-7E0C-410B-A959-D999B93285C6}" type="presOf" srcId="{1A99D570-9FD4-4141-8AE4-71675592CDE3}" destId="{037CC26E-1CD5-4205-BE0E-E8D1D4CECC13}" srcOrd="0" destOrd="0" presId="urn:microsoft.com/office/officeart/2005/8/layout/vProcess5"/>
    <dgm:cxn modelId="{AA35C277-5416-448E-9615-F4A65D3B487F}" srcId="{871216A8-1B10-4457-A0C1-4F9BBCE9DC2F}" destId="{C385462A-2EC5-4DE6-AB3F-5C0AD13A2993}" srcOrd="4" destOrd="0" parTransId="{B3713D1C-23D4-48A3-9783-A555C35538D3}" sibTransId="{2BD95894-0E86-4D52-A278-EC14B926BF0A}"/>
    <dgm:cxn modelId="{BECAE359-1232-41C4-B5F2-001A54024951}" srcId="{871216A8-1B10-4457-A0C1-4F9BBCE9DC2F}" destId="{2617D450-5B98-4D26-82C8-738562F9C968}" srcOrd="1" destOrd="0" parTransId="{50A3DC17-709C-4746-94B7-E852067931BB}" sibTransId="{7F27C89D-0F50-479A-9E05-3468F695E917}"/>
    <dgm:cxn modelId="{170FAD8A-0249-4745-849A-C34AA7EB68B1}" type="presOf" srcId="{C385462A-2EC5-4DE6-AB3F-5C0AD13A2993}" destId="{B18C9EB3-A9EE-45DE-BBA0-0B528EF9A1E5}" srcOrd="0" destOrd="0" presId="urn:microsoft.com/office/officeart/2005/8/layout/vProcess5"/>
    <dgm:cxn modelId="{5E2FF48E-AB38-4F2F-A1BD-FF8B7B77C8AC}" type="presOf" srcId="{45ADECEB-879A-4CE5-A59D-58F4BB412E99}" destId="{E4294122-74A9-4BF4-BD11-7D6FDD8BA2D1}" srcOrd="1" destOrd="0" presId="urn:microsoft.com/office/officeart/2005/8/layout/vProcess5"/>
    <dgm:cxn modelId="{C9777BC3-E7ED-4129-B511-5466DA3B15D7}" type="presOf" srcId="{871216A8-1B10-4457-A0C1-4F9BBCE9DC2F}" destId="{D0561E6A-F73A-4A73-8610-D947D0DA032B}" srcOrd="0" destOrd="0" presId="urn:microsoft.com/office/officeart/2005/8/layout/vProcess5"/>
    <dgm:cxn modelId="{4A5BBACC-9A35-4A8F-99BC-8B360BE0A155}" type="presOf" srcId="{09AF16A6-B25D-49F9-9FFA-60FEE3335D17}" destId="{C8779F2C-11E0-474C-83C9-680BC2FB92AD}" srcOrd="1" destOrd="0" presId="urn:microsoft.com/office/officeart/2005/8/layout/vProcess5"/>
    <dgm:cxn modelId="{781D98DE-9FDB-4849-B0BF-5436B1A232A9}" type="presOf" srcId="{D7F67931-E03F-48DD-A2B8-D5C049B12FCF}" destId="{0933C338-8C70-4F1C-BBB0-00E49DE3ACED}" srcOrd="0" destOrd="0" presId="urn:microsoft.com/office/officeart/2005/8/layout/vProcess5"/>
    <dgm:cxn modelId="{27463DE0-0B8F-4F55-8A1C-1962CF28511A}" type="presOf" srcId="{2617D450-5B98-4D26-82C8-738562F9C968}" destId="{516294BF-5BB6-4A86-82DE-BD91910351E5}" srcOrd="0" destOrd="0" presId="urn:microsoft.com/office/officeart/2005/8/layout/vProcess5"/>
    <dgm:cxn modelId="{01BB5CEA-F3AF-46D0-8D52-071E801C816A}" type="presOf" srcId="{45ADECEB-879A-4CE5-A59D-58F4BB412E99}" destId="{22202DC2-17FD-499F-ABE4-93242A8E191E}" srcOrd="0" destOrd="0" presId="urn:microsoft.com/office/officeart/2005/8/layout/vProcess5"/>
    <dgm:cxn modelId="{77F3DEEA-6258-4E2B-844F-0C6BD24D16A7}" type="presOf" srcId="{2617D450-5B98-4D26-82C8-738562F9C968}" destId="{CA946F91-CD1C-4743-A4B8-624E10ACF5EC}" srcOrd="1" destOrd="0" presId="urn:microsoft.com/office/officeart/2005/8/layout/vProcess5"/>
    <dgm:cxn modelId="{E23B51FD-4D51-4620-8E9D-267D8B71C531}" type="presOf" srcId="{7F27C89D-0F50-479A-9E05-3468F695E917}" destId="{E36BB85F-299F-4CBB-9993-7593A0D47442}" srcOrd="0" destOrd="0" presId="urn:microsoft.com/office/officeart/2005/8/layout/vProcess5"/>
    <dgm:cxn modelId="{C7A59544-4B23-4A64-A3E8-A5F0A7626B2E}" type="presParOf" srcId="{D0561E6A-F73A-4A73-8610-D947D0DA032B}" destId="{75476897-EE5E-4488-A4E0-8C5C23E60D6E}" srcOrd="0" destOrd="0" presId="urn:microsoft.com/office/officeart/2005/8/layout/vProcess5"/>
    <dgm:cxn modelId="{F14F325F-4B6B-4B5C-9250-C4E093859432}" type="presParOf" srcId="{D0561E6A-F73A-4A73-8610-D947D0DA032B}" destId="{FF8BD98B-C5D8-42B6-BEEA-60337C7E6F0A}" srcOrd="1" destOrd="0" presId="urn:microsoft.com/office/officeart/2005/8/layout/vProcess5"/>
    <dgm:cxn modelId="{47D79915-F413-4AC8-A900-5F0AF7B6009A}" type="presParOf" srcId="{D0561E6A-F73A-4A73-8610-D947D0DA032B}" destId="{516294BF-5BB6-4A86-82DE-BD91910351E5}" srcOrd="2" destOrd="0" presId="urn:microsoft.com/office/officeart/2005/8/layout/vProcess5"/>
    <dgm:cxn modelId="{8DE790B6-9325-4864-98A7-F945790EBB2B}" type="presParOf" srcId="{D0561E6A-F73A-4A73-8610-D947D0DA032B}" destId="{22202DC2-17FD-499F-ABE4-93242A8E191E}" srcOrd="3" destOrd="0" presId="urn:microsoft.com/office/officeart/2005/8/layout/vProcess5"/>
    <dgm:cxn modelId="{1A860B75-BA3F-48AA-8C3E-3C8A68A1BD99}" type="presParOf" srcId="{D0561E6A-F73A-4A73-8610-D947D0DA032B}" destId="{73D2E222-E0F2-4F5B-904E-8574A96A5C28}" srcOrd="4" destOrd="0" presId="urn:microsoft.com/office/officeart/2005/8/layout/vProcess5"/>
    <dgm:cxn modelId="{56E31890-5E98-4007-AD64-7005D7304DF7}" type="presParOf" srcId="{D0561E6A-F73A-4A73-8610-D947D0DA032B}" destId="{B18C9EB3-A9EE-45DE-BBA0-0B528EF9A1E5}" srcOrd="5" destOrd="0" presId="urn:microsoft.com/office/officeart/2005/8/layout/vProcess5"/>
    <dgm:cxn modelId="{51A491D3-ACFD-4578-B80F-411BB43B39E1}" type="presParOf" srcId="{D0561E6A-F73A-4A73-8610-D947D0DA032B}" destId="{3BD6BC22-5BDF-46CC-B908-CBBA169F5C17}" srcOrd="6" destOrd="0" presId="urn:microsoft.com/office/officeart/2005/8/layout/vProcess5"/>
    <dgm:cxn modelId="{D4421045-1CF0-4E1D-8C6C-81E1FFCDD5B0}" type="presParOf" srcId="{D0561E6A-F73A-4A73-8610-D947D0DA032B}" destId="{E36BB85F-299F-4CBB-9993-7593A0D47442}" srcOrd="7" destOrd="0" presId="urn:microsoft.com/office/officeart/2005/8/layout/vProcess5"/>
    <dgm:cxn modelId="{855F93D6-E949-4CC2-BC63-3AC652EA4520}" type="presParOf" srcId="{D0561E6A-F73A-4A73-8610-D947D0DA032B}" destId="{037CC26E-1CD5-4205-BE0E-E8D1D4CECC13}" srcOrd="8" destOrd="0" presId="urn:microsoft.com/office/officeart/2005/8/layout/vProcess5"/>
    <dgm:cxn modelId="{3B6AA4A1-99B0-4F57-9A65-FD09812464C8}" type="presParOf" srcId="{D0561E6A-F73A-4A73-8610-D947D0DA032B}" destId="{0933C338-8C70-4F1C-BBB0-00E49DE3ACED}" srcOrd="9" destOrd="0" presId="urn:microsoft.com/office/officeart/2005/8/layout/vProcess5"/>
    <dgm:cxn modelId="{DDF4C14E-9CF9-4664-A20D-82078CA41B63}" type="presParOf" srcId="{D0561E6A-F73A-4A73-8610-D947D0DA032B}" destId="{C8779F2C-11E0-474C-83C9-680BC2FB92AD}" srcOrd="10" destOrd="0" presId="urn:microsoft.com/office/officeart/2005/8/layout/vProcess5"/>
    <dgm:cxn modelId="{209B0EA1-EF43-4261-B91E-EF162C626C69}" type="presParOf" srcId="{D0561E6A-F73A-4A73-8610-D947D0DA032B}" destId="{CA946F91-CD1C-4743-A4B8-624E10ACF5EC}" srcOrd="11" destOrd="0" presId="urn:microsoft.com/office/officeart/2005/8/layout/vProcess5"/>
    <dgm:cxn modelId="{3602E6A3-D0B4-46DC-A087-00D6A5884527}" type="presParOf" srcId="{D0561E6A-F73A-4A73-8610-D947D0DA032B}" destId="{E4294122-74A9-4BF4-BD11-7D6FDD8BA2D1}" srcOrd="12" destOrd="0" presId="urn:microsoft.com/office/officeart/2005/8/layout/vProcess5"/>
    <dgm:cxn modelId="{CC754482-A372-48C7-8C43-AE8C5E81423B}" type="presParOf" srcId="{D0561E6A-F73A-4A73-8610-D947D0DA032B}" destId="{39D8DD8A-9152-4B48-863E-DE8A97F72930}" srcOrd="13" destOrd="0" presId="urn:microsoft.com/office/officeart/2005/8/layout/vProcess5"/>
    <dgm:cxn modelId="{9DEDBA88-7CDC-44E2-A149-B5A89AE3B481}" type="presParOf" srcId="{D0561E6A-F73A-4A73-8610-D947D0DA032B}" destId="{9DB36E8F-CCFC-484E-BADC-2501B8A438F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D4E2E8-6D04-49AC-9589-B9CA8B9C2F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500FA3D-A891-4688-AAB4-E4A91882379C}">
      <dgm:prSet/>
      <dgm:spPr/>
      <dgm:t>
        <a:bodyPr/>
        <a:lstStyle/>
        <a:p>
          <a:pPr>
            <a:lnSpc>
              <a:spcPct val="100000"/>
            </a:lnSpc>
          </a:pPr>
          <a:r>
            <a:rPr lang="en-US" b="0" i="0"/>
            <a:t>🌎 </a:t>
          </a:r>
          <a:r>
            <a:rPr lang="en-US" b="1" i="0"/>
            <a:t>Use public repositories:</a:t>
          </a:r>
          <a:r>
            <a:rPr lang="en-US" b="0" i="0"/>
            <a:t> </a:t>
          </a:r>
          <a:endParaRPr lang="en-US"/>
        </a:p>
      </dgm:t>
    </dgm:pt>
    <dgm:pt modelId="{7BAC3739-B0FD-4F03-AE11-D049E61ACBD1}" type="parTrans" cxnId="{FC0BCF83-699E-4784-B520-549283473332}">
      <dgm:prSet/>
      <dgm:spPr/>
      <dgm:t>
        <a:bodyPr/>
        <a:lstStyle/>
        <a:p>
          <a:endParaRPr lang="en-US"/>
        </a:p>
      </dgm:t>
    </dgm:pt>
    <dgm:pt modelId="{F6FB2479-8B19-42F8-9573-2801FADCBE2E}" type="sibTrans" cxnId="{FC0BCF83-699E-4784-B520-549283473332}">
      <dgm:prSet/>
      <dgm:spPr/>
      <dgm:t>
        <a:bodyPr/>
        <a:lstStyle/>
        <a:p>
          <a:endParaRPr lang="en-US"/>
        </a:p>
      </dgm:t>
    </dgm:pt>
    <dgm:pt modelId="{FC449BA0-AEAE-456C-8C35-F9BE77BC132C}">
      <dgm:prSet/>
      <dgm:spPr/>
      <dgm:t>
        <a:bodyPr/>
        <a:lstStyle/>
        <a:p>
          <a:pPr>
            <a:lnSpc>
              <a:spcPct val="100000"/>
            </a:lnSpc>
          </a:pPr>
          <a:r>
            <a:rPr lang="en-US" b="0" i="0"/>
            <a:t>🔒 </a:t>
          </a:r>
          <a:r>
            <a:rPr lang="en-US" b="1" i="0"/>
            <a:t>Use private repositories</a:t>
          </a:r>
          <a:endParaRPr lang="en-US"/>
        </a:p>
      </dgm:t>
    </dgm:pt>
    <dgm:pt modelId="{1EBB71C0-1215-4775-976B-90A70CCEE95E}" type="parTrans" cxnId="{70A2A832-7163-4898-9F1F-8195BA6CAA55}">
      <dgm:prSet/>
      <dgm:spPr/>
      <dgm:t>
        <a:bodyPr/>
        <a:lstStyle/>
        <a:p>
          <a:endParaRPr lang="en-US"/>
        </a:p>
      </dgm:t>
    </dgm:pt>
    <dgm:pt modelId="{C2A814EF-A581-4214-82C3-1D990597FB5E}" type="sibTrans" cxnId="{70A2A832-7163-4898-9F1F-8195BA6CAA55}">
      <dgm:prSet/>
      <dgm:spPr/>
      <dgm:t>
        <a:bodyPr/>
        <a:lstStyle/>
        <a:p>
          <a:endParaRPr lang="en-US"/>
        </a:p>
      </dgm:t>
    </dgm:pt>
    <dgm:pt modelId="{1806B1E8-C782-460D-BE20-2873F95F2F7C}">
      <dgm:prSet/>
      <dgm:spPr/>
      <dgm:t>
        <a:bodyPr/>
        <a:lstStyle/>
        <a:p>
          <a:pPr>
            <a:lnSpc>
              <a:spcPct val="100000"/>
            </a:lnSpc>
          </a:pPr>
          <a:r>
            <a:rPr lang="en-US" b="0" i="0"/>
            <a:t>👥 </a:t>
          </a:r>
          <a:r>
            <a:rPr lang="en-US" b="1" i="0"/>
            <a:t>Use organization-level workflows</a:t>
          </a:r>
          <a:endParaRPr lang="en-US"/>
        </a:p>
      </dgm:t>
    </dgm:pt>
    <dgm:pt modelId="{4C022625-8D01-4F8F-8EBA-BF8AD3F93013}" type="parTrans" cxnId="{AED190F1-CF17-4A65-AE6C-C4CFB43B8DB4}">
      <dgm:prSet/>
      <dgm:spPr/>
      <dgm:t>
        <a:bodyPr/>
        <a:lstStyle/>
        <a:p>
          <a:endParaRPr lang="en-US"/>
        </a:p>
      </dgm:t>
    </dgm:pt>
    <dgm:pt modelId="{A57559BF-E40F-4F6A-81B6-477F70AEC54B}" type="sibTrans" cxnId="{AED190F1-CF17-4A65-AE6C-C4CFB43B8DB4}">
      <dgm:prSet/>
      <dgm:spPr/>
      <dgm:t>
        <a:bodyPr/>
        <a:lstStyle/>
        <a:p>
          <a:endParaRPr lang="en-US"/>
        </a:p>
      </dgm:t>
    </dgm:pt>
    <dgm:pt modelId="{905B4909-7564-4DB9-986D-57540249BCED}">
      <dgm:prSet/>
      <dgm:spPr/>
      <dgm:t>
        <a:bodyPr/>
        <a:lstStyle/>
        <a:p>
          <a:pPr>
            <a:lnSpc>
              <a:spcPct val="100000"/>
            </a:lnSpc>
          </a:pPr>
          <a:r>
            <a:rPr lang="en-US" b="0" i="0"/>
            <a:t>🌐 </a:t>
          </a:r>
          <a:r>
            <a:rPr lang="en-US" b="1" i="0"/>
            <a:t>Use external workflows:</a:t>
          </a:r>
          <a:r>
            <a:rPr lang="en-US" b="0" i="0"/>
            <a:t> </a:t>
          </a:r>
          <a:endParaRPr lang="en-US"/>
        </a:p>
      </dgm:t>
    </dgm:pt>
    <dgm:pt modelId="{4D8E33BA-AA41-4BEE-9130-D563DE1CE470}" type="parTrans" cxnId="{1F446FF4-B01E-4CDF-93BF-9E7B9B1B7A1F}">
      <dgm:prSet/>
      <dgm:spPr/>
      <dgm:t>
        <a:bodyPr/>
        <a:lstStyle/>
        <a:p>
          <a:endParaRPr lang="en-US"/>
        </a:p>
      </dgm:t>
    </dgm:pt>
    <dgm:pt modelId="{F36133DE-D228-4E71-9F45-BFDC698E9A71}" type="sibTrans" cxnId="{1F446FF4-B01E-4CDF-93BF-9E7B9B1B7A1F}">
      <dgm:prSet/>
      <dgm:spPr/>
      <dgm:t>
        <a:bodyPr/>
        <a:lstStyle/>
        <a:p>
          <a:endParaRPr lang="en-US"/>
        </a:p>
      </dgm:t>
    </dgm:pt>
    <dgm:pt modelId="{FB909FAD-9B75-4064-A513-97E07A61DDC9}">
      <dgm:prSet/>
      <dgm:spPr/>
      <dgm:t>
        <a:bodyPr/>
        <a:lstStyle/>
        <a:p>
          <a:pPr>
            <a:lnSpc>
              <a:spcPct val="100000"/>
            </a:lnSpc>
          </a:pPr>
          <a:r>
            <a:rPr lang="en-US" b="0" i="0"/>
            <a:t>📝 </a:t>
          </a:r>
          <a:r>
            <a:rPr lang="en-US" b="1" i="0"/>
            <a:t>Use workflow templates:</a:t>
          </a:r>
          <a:endParaRPr lang="en-US"/>
        </a:p>
      </dgm:t>
    </dgm:pt>
    <dgm:pt modelId="{9962F0D2-6A0C-4D4A-8363-0F62946ADE11}" type="parTrans" cxnId="{30E24D40-DCF7-4D17-80B9-79DE69C98DA2}">
      <dgm:prSet/>
      <dgm:spPr/>
      <dgm:t>
        <a:bodyPr/>
        <a:lstStyle/>
        <a:p>
          <a:endParaRPr lang="en-US"/>
        </a:p>
      </dgm:t>
    </dgm:pt>
    <dgm:pt modelId="{229AD9C8-B117-4AEE-8244-CA572D9C6D5A}" type="sibTrans" cxnId="{30E24D40-DCF7-4D17-80B9-79DE69C98DA2}">
      <dgm:prSet/>
      <dgm:spPr/>
      <dgm:t>
        <a:bodyPr/>
        <a:lstStyle/>
        <a:p>
          <a:endParaRPr lang="en-US"/>
        </a:p>
      </dgm:t>
    </dgm:pt>
    <dgm:pt modelId="{E67DED9A-330E-44EB-A024-BF1DD2441507}" type="pres">
      <dgm:prSet presAssocID="{FBD4E2E8-6D04-49AC-9589-B9CA8B9C2F98}" presName="root" presStyleCnt="0">
        <dgm:presLayoutVars>
          <dgm:dir/>
          <dgm:resizeHandles val="exact"/>
        </dgm:presLayoutVars>
      </dgm:prSet>
      <dgm:spPr/>
    </dgm:pt>
    <dgm:pt modelId="{C8DFF64F-DB2A-4C38-B36D-01518E979D87}" type="pres">
      <dgm:prSet presAssocID="{5500FA3D-A891-4688-AAB4-E4A91882379C}" presName="compNode" presStyleCnt="0"/>
      <dgm:spPr/>
    </dgm:pt>
    <dgm:pt modelId="{9D8E819F-3E86-4393-BB76-B4D9616BD8BB}" type="pres">
      <dgm:prSet presAssocID="{5500FA3D-A891-4688-AAB4-E4A91882379C}" presName="bgRect" presStyleLbl="bgShp" presStyleIdx="0" presStyleCnt="5"/>
      <dgm:spPr/>
    </dgm:pt>
    <dgm:pt modelId="{AA9139E2-ABF7-4ECD-9E18-E06E0830D27F}" type="pres">
      <dgm:prSet presAssocID="{5500FA3D-A891-4688-AAB4-E4A9188237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31F2A30-83D6-4AF3-9BED-2ED175658F50}" type="pres">
      <dgm:prSet presAssocID="{5500FA3D-A891-4688-AAB4-E4A91882379C}" presName="spaceRect" presStyleCnt="0"/>
      <dgm:spPr/>
    </dgm:pt>
    <dgm:pt modelId="{268A7560-401B-4DD9-AB95-B6E946C742F6}" type="pres">
      <dgm:prSet presAssocID="{5500FA3D-A891-4688-AAB4-E4A91882379C}" presName="parTx" presStyleLbl="revTx" presStyleIdx="0" presStyleCnt="5">
        <dgm:presLayoutVars>
          <dgm:chMax val="0"/>
          <dgm:chPref val="0"/>
        </dgm:presLayoutVars>
      </dgm:prSet>
      <dgm:spPr/>
    </dgm:pt>
    <dgm:pt modelId="{0C6272A8-76A1-4CF1-A7AD-F4D666ACE13A}" type="pres">
      <dgm:prSet presAssocID="{F6FB2479-8B19-42F8-9573-2801FADCBE2E}" presName="sibTrans" presStyleCnt="0"/>
      <dgm:spPr/>
    </dgm:pt>
    <dgm:pt modelId="{3AF32BD8-2B56-490D-A0EB-D216F44ACDA0}" type="pres">
      <dgm:prSet presAssocID="{FC449BA0-AEAE-456C-8C35-F9BE77BC132C}" presName="compNode" presStyleCnt="0"/>
      <dgm:spPr/>
    </dgm:pt>
    <dgm:pt modelId="{D18D258E-5CA1-4885-8C46-EAFC3D935D0B}" type="pres">
      <dgm:prSet presAssocID="{FC449BA0-AEAE-456C-8C35-F9BE77BC132C}" presName="bgRect" presStyleLbl="bgShp" presStyleIdx="1" presStyleCnt="5"/>
      <dgm:spPr/>
    </dgm:pt>
    <dgm:pt modelId="{B1F66928-B99A-4976-8779-4FE327678BD4}" type="pres">
      <dgm:prSet presAssocID="{FC449BA0-AEAE-456C-8C35-F9BE77BC13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F515F612-14DA-461C-B9E6-5F01E05F3046}" type="pres">
      <dgm:prSet presAssocID="{FC449BA0-AEAE-456C-8C35-F9BE77BC132C}" presName="spaceRect" presStyleCnt="0"/>
      <dgm:spPr/>
    </dgm:pt>
    <dgm:pt modelId="{CFE1F2BC-F156-4B32-B039-A7330D361E70}" type="pres">
      <dgm:prSet presAssocID="{FC449BA0-AEAE-456C-8C35-F9BE77BC132C}" presName="parTx" presStyleLbl="revTx" presStyleIdx="1" presStyleCnt="5">
        <dgm:presLayoutVars>
          <dgm:chMax val="0"/>
          <dgm:chPref val="0"/>
        </dgm:presLayoutVars>
      </dgm:prSet>
      <dgm:spPr/>
    </dgm:pt>
    <dgm:pt modelId="{438391A1-1AAB-4C51-8D2B-EEF25A90EB89}" type="pres">
      <dgm:prSet presAssocID="{C2A814EF-A581-4214-82C3-1D990597FB5E}" presName="sibTrans" presStyleCnt="0"/>
      <dgm:spPr/>
    </dgm:pt>
    <dgm:pt modelId="{2C1659EB-1582-4E32-9F59-1C4B1AFC58F6}" type="pres">
      <dgm:prSet presAssocID="{1806B1E8-C782-460D-BE20-2873F95F2F7C}" presName="compNode" presStyleCnt="0"/>
      <dgm:spPr/>
    </dgm:pt>
    <dgm:pt modelId="{1DDD23D5-0647-40C0-B9ED-7A2D4AA859FE}" type="pres">
      <dgm:prSet presAssocID="{1806B1E8-C782-460D-BE20-2873F95F2F7C}" presName="bgRect" presStyleLbl="bgShp" presStyleIdx="2" presStyleCnt="5"/>
      <dgm:spPr/>
    </dgm:pt>
    <dgm:pt modelId="{948A1D29-AE11-4F8B-A85E-FD0148109E03}" type="pres">
      <dgm:prSet presAssocID="{1806B1E8-C782-460D-BE20-2873F95F2F7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6618AB80-7C3D-4BF4-AA5F-CFE5FEB8E4B4}" type="pres">
      <dgm:prSet presAssocID="{1806B1E8-C782-460D-BE20-2873F95F2F7C}" presName="spaceRect" presStyleCnt="0"/>
      <dgm:spPr/>
    </dgm:pt>
    <dgm:pt modelId="{2E5C7A6C-8319-490E-883B-4307CD291C50}" type="pres">
      <dgm:prSet presAssocID="{1806B1E8-C782-460D-BE20-2873F95F2F7C}" presName="parTx" presStyleLbl="revTx" presStyleIdx="2" presStyleCnt="5">
        <dgm:presLayoutVars>
          <dgm:chMax val="0"/>
          <dgm:chPref val="0"/>
        </dgm:presLayoutVars>
      </dgm:prSet>
      <dgm:spPr/>
    </dgm:pt>
    <dgm:pt modelId="{6CE74812-F2F4-4103-8BA7-DFEAC4EC7E0A}" type="pres">
      <dgm:prSet presAssocID="{A57559BF-E40F-4F6A-81B6-477F70AEC54B}" presName="sibTrans" presStyleCnt="0"/>
      <dgm:spPr/>
    </dgm:pt>
    <dgm:pt modelId="{EC12B63B-4E3B-4872-8130-23244D0D7E37}" type="pres">
      <dgm:prSet presAssocID="{905B4909-7564-4DB9-986D-57540249BCED}" presName="compNode" presStyleCnt="0"/>
      <dgm:spPr/>
    </dgm:pt>
    <dgm:pt modelId="{7FB26032-4CFF-49BD-9CA8-F3A3D39B16A1}" type="pres">
      <dgm:prSet presAssocID="{905B4909-7564-4DB9-986D-57540249BCED}" presName="bgRect" presStyleLbl="bgShp" presStyleIdx="3" presStyleCnt="5"/>
      <dgm:spPr/>
    </dgm:pt>
    <dgm:pt modelId="{970652D9-3FE6-4A4B-8846-2D9D14C73E42}" type="pres">
      <dgm:prSet presAssocID="{905B4909-7564-4DB9-986D-57540249BCE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F26E179A-ED1C-4161-87AF-28F5C16731A5}" type="pres">
      <dgm:prSet presAssocID="{905B4909-7564-4DB9-986D-57540249BCED}" presName="spaceRect" presStyleCnt="0"/>
      <dgm:spPr/>
    </dgm:pt>
    <dgm:pt modelId="{46314850-A667-4B27-9DE0-693C459C1AD3}" type="pres">
      <dgm:prSet presAssocID="{905B4909-7564-4DB9-986D-57540249BCED}" presName="parTx" presStyleLbl="revTx" presStyleIdx="3" presStyleCnt="5">
        <dgm:presLayoutVars>
          <dgm:chMax val="0"/>
          <dgm:chPref val="0"/>
        </dgm:presLayoutVars>
      </dgm:prSet>
      <dgm:spPr/>
    </dgm:pt>
    <dgm:pt modelId="{5AB6115A-62FF-44BE-AD1F-938F77AF6BFD}" type="pres">
      <dgm:prSet presAssocID="{F36133DE-D228-4E71-9F45-BFDC698E9A71}" presName="sibTrans" presStyleCnt="0"/>
      <dgm:spPr/>
    </dgm:pt>
    <dgm:pt modelId="{558BC401-9E9A-4B52-A7B1-549CA0D089E6}" type="pres">
      <dgm:prSet presAssocID="{FB909FAD-9B75-4064-A513-97E07A61DDC9}" presName="compNode" presStyleCnt="0"/>
      <dgm:spPr/>
    </dgm:pt>
    <dgm:pt modelId="{F068D3D9-A2AC-42BF-9A10-51F86DC25AD5}" type="pres">
      <dgm:prSet presAssocID="{FB909FAD-9B75-4064-A513-97E07A61DDC9}" presName="bgRect" presStyleLbl="bgShp" presStyleIdx="4" presStyleCnt="5"/>
      <dgm:spPr/>
    </dgm:pt>
    <dgm:pt modelId="{4534BDB7-0928-41C9-83D9-2004FB95197A}" type="pres">
      <dgm:prSet presAssocID="{FB909FAD-9B75-4064-A513-97E07A61DD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Folder"/>
        </a:ext>
      </dgm:extLst>
    </dgm:pt>
    <dgm:pt modelId="{A2BE27A2-6856-4374-8035-BAE20523FD21}" type="pres">
      <dgm:prSet presAssocID="{FB909FAD-9B75-4064-A513-97E07A61DDC9}" presName="spaceRect" presStyleCnt="0"/>
      <dgm:spPr/>
    </dgm:pt>
    <dgm:pt modelId="{2E9E950E-B260-452E-B105-7496EBF76430}" type="pres">
      <dgm:prSet presAssocID="{FB909FAD-9B75-4064-A513-97E07A61DDC9}" presName="parTx" presStyleLbl="revTx" presStyleIdx="4" presStyleCnt="5">
        <dgm:presLayoutVars>
          <dgm:chMax val="0"/>
          <dgm:chPref val="0"/>
        </dgm:presLayoutVars>
      </dgm:prSet>
      <dgm:spPr/>
    </dgm:pt>
  </dgm:ptLst>
  <dgm:cxnLst>
    <dgm:cxn modelId="{A440CF25-C051-43B8-BC71-C0F44E0207D4}" type="presOf" srcId="{FC449BA0-AEAE-456C-8C35-F9BE77BC132C}" destId="{CFE1F2BC-F156-4B32-B039-A7330D361E70}" srcOrd="0" destOrd="0" presId="urn:microsoft.com/office/officeart/2018/2/layout/IconVerticalSolidList"/>
    <dgm:cxn modelId="{70A2A832-7163-4898-9F1F-8195BA6CAA55}" srcId="{FBD4E2E8-6D04-49AC-9589-B9CA8B9C2F98}" destId="{FC449BA0-AEAE-456C-8C35-F9BE77BC132C}" srcOrd="1" destOrd="0" parTransId="{1EBB71C0-1215-4775-976B-90A70CCEE95E}" sibTransId="{C2A814EF-A581-4214-82C3-1D990597FB5E}"/>
    <dgm:cxn modelId="{30E24D40-DCF7-4D17-80B9-79DE69C98DA2}" srcId="{FBD4E2E8-6D04-49AC-9589-B9CA8B9C2F98}" destId="{FB909FAD-9B75-4064-A513-97E07A61DDC9}" srcOrd="4" destOrd="0" parTransId="{9962F0D2-6A0C-4D4A-8363-0F62946ADE11}" sibTransId="{229AD9C8-B117-4AEE-8244-CA572D9C6D5A}"/>
    <dgm:cxn modelId="{7E392541-399A-45C8-8731-1EE6EDE4B79E}" type="presOf" srcId="{5500FA3D-A891-4688-AAB4-E4A91882379C}" destId="{268A7560-401B-4DD9-AB95-B6E946C742F6}" srcOrd="0" destOrd="0" presId="urn:microsoft.com/office/officeart/2018/2/layout/IconVerticalSolidList"/>
    <dgm:cxn modelId="{FC0BCF83-699E-4784-B520-549283473332}" srcId="{FBD4E2E8-6D04-49AC-9589-B9CA8B9C2F98}" destId="{5500FA3D-A891-4688-AAB4-E4A91882379C}" srcOrd="0" destOrd="0" parTransId="{7BAC3739-B0FD-4F03-AE11-D049E61ACBD1}" sibTransId="{F6FB2479-8B19-42F8-9573-2801FADCBE2E}"/>
    <dgm:cxn modelId="{659AB088-7672-41D6-9D3F-4FE3FB94ECDD}" type="presOf" srcId="{1806B1E8-C782-460D-BE20-2873F95F2F7C}" destId="{2E5C7A6C-8319-490E-883B-4307CD291C50}" srcOrd="0" destOrd="0" presId="urn:microsoft.com/office/officeart/2018/2/layout/IconVerticalSolidList"/>
    <dgm:cxn modelId="{C7C1F4AB-7C5C-4585-8F44-22DDE54EFA71}" type="presOf" srcId="{905B4909-7564-4DB9-986D-57540249BCED}" destId="{46314850-A667-4B27-9DE0-693C459C1AD3}" srcOrd="0" destOrd="0" presId="urn:microsoft.com/office/officeart/2018/2/layout/IconVerticalSolidList"/>
    <dgm:cxn modelId="{314866ED-74F9-4F96-AA7E-34EB193ABE2E}" type="presOf" srcId="{FB909FAD-9B75-4064-A513-97E07A61DDC9}" destId="{2E9E950E-B260-452E-B105-7496EBF76430}" srcOrd="0" destOrd="0" presId="urn:microsoft.com/office/officeart/2018/2/layout/IconVerticalSolidList"/>
    <dgm:cxn modelId="{AED190F1-CF17-4A65-AE6C-C4CFB43B8DB4}" srcId="{FBD4E2E8-6D04-49AC-9589-B9CA8B9C2F98}" destId="{1806B1E8-C782-460D-BE20-2873F95F2F7C}" srcOrd="2" destOrd="0" parTransId="{4C022625-8D01-4F8F-8EBA-BF8AD3F93013}" sibTransId="{A57559BF-E40F-4F6A-81B6-477F70AEC54B}"/>
    <dgm:cxn modelId="{1F446FF4-B01E-4CDF-93BF-9E7B9B1B7A1F}" srcId="{FBD4E2E8-6D04-49AC-9589-B9CA8B9C2F98}" destId="{905B4909-7564-4DB9-986D-57540249BCED}" srcOrd="3" destOrd="0" parTransId="{4D8E33BA-AA41-4BEE-9130-D563DE1CE470}" sibTransId="{F36133DE-D228-4E71-9F45-BFDC698E9A71}"/>
    <dgm:cxn modelId="{24410EFD-4144-4C99-A842-09554673C776}" type="presOf" srcId="{FBD4E2E8-6D04-49AC-9589-B9CA8B9C2F98}" destId="{E67DED9A-330E-44EB-A024-BF1DD2441507}" srcOrd="0" destOrd="0" presId="urn:microsoft.com/office/officeart/2018/2/layout/IconVerticalSolidList"/>
    <dgm:cxn modelId="{DC54D8D8-094B-4F7D-95A2-7F3122EF79BC}" type="presParOf" srcId="{E67DED9A-330E-44EB-A024-BF1DD2441507}" destId="{C8DFF64F-DB2A-4C38-B36D-01518E979D87}" srcOrd="0" destOrd="0" presId="urn:microsoft.com/office/officeart/2018/2/layout/IconVerticalSolidList"/>
    <dgm:cxn modelId="{03121C18-5B4D-4024-AFF6-B4EBF15E0F11}" type="presParOf" srcId="{C8DFF64F-DB2A-4C38-B36D-01518E979D87}" destId="{9D8E819F-3E86-4393-BB76-B4D9616BD8BB}" srcOrd="0" destOrd="0" presId="urn:microsoft.com/office/officeart/2018/2/layout/IconVerticalSolidList"/>
    <dgm:cxn modelId="{B8F3E097-A4D0-4EBB-952C-8668080B7A64}" type="presParOf" srcId="{C8DFF64F-DB2A-4C38-B36D-01518E979D87}" destId="{AA9139E2-ABF7-4ECD-9E18-E06E0830D27F}" srcOrd="1" destOrd="0" presId="urn:microsoft.com/office/officeart/2018/2/layout/IconVerticalSolidList"/>
    <dgm:cxn modelId="{96D0F392-14FB-4456-B8CA-CFC9ACF1FF06}" type="presParOf" srcId="{C8DFF64F-DB2A-4C38-B36D-01518E979D87}" destId="{931F2A30-83D6-4AF3-9BED-2ED175658F50}" srcOrd="2" destOrd="0" presId="urn:microsoft.com/office/officeart/2018/2/layout/IconVerticalSolidList"/>
    <dgm:cxn modelId="{2FB6A80E-7BC6-44AA-A833-E6EE83EC1411}" type="presParOf" srcId="{C8DFF64F-DB2A-4C38-B36D-01518E979D87}" destId="{268A7560-401B-4DD9-AB95-B6E946C742F6}" srcOrd="3" destOrd="0" presId="urn:microsoft.com/office/officeart/2018/2/layout/IconVerticalSolidList"/>
    <dgm:cxn modelId="{EAE49E34-18A5-4C14-8862-7D71A38F2DC8}" type="presParOf" srcId="{E67DED9A-330E-44EB-A024-BF1DD2441507}" destId="{0C6272A8-76A1-4CF1-A7AD-F4D666ACE13A}" srcOrd="1" destOrd="0" presId="urn:microsoft.com/office/officeart/2018/2/layout/IconVerticalSolidList"/>
    <dgm:cxn modelId="{8531A1FE-ACE8-43E2-A846-C088E9DAE268}" type="presParOf" srcId="{E67DED9A-330E-44EB-A024-BF1DD2441507}" destId="{3AF32BD8-2B56-490D-A0EB-D216F44ACDA0}" srcOrd="2" destOrd="0" presId="urn:microsoft.com/office/officeart/2018/2/layout/IconVerticalSolidList"/>
    <dgm:cxn modelId="{2FB540C8-6E6F-4864-8C41-90B29161A1A8}" type="presParOf" srcId="{3AF32BD8-2B56-490D-A0EB-D216F44ACDA0}" destId="{D18D258E-5CA1-4885-8C46-EAFC3D935D0B}" srcOrd="0" destOrd="0" presId="urn:microsoft.com/office/officeart/2018/2/layout/IconVerticalSolidList"/>
    <dgm:cxn modelId="{6285420B-B85D-4BC0-81C0-6FBEAF24FC16}" type="presParOf" srcId="{3AF32BD8-2B56-490D-A0EB-D216F44ACDA0}" destId="{B1F66928-B99A-4976-8779-4FE327678BD4}" srcOrd="1" destOrd="0" presId="urn:microsoft.com/office/officeart/2018/2/layout/IconVerticalSolidList"/>
    <dgm:cxn modelId="{4E2C2D9A-A45B-4F98-90E0-41659626B654}" type="presParOf" srcId="{3AF32BD8-2B56-490D-A0EB-D216F44ACDA0}" destId="{F515F612-14DA-461C-B9E6-5F01E05F3046}" srcOrd="2" destOrd="0" presId="urn:microsoft.com/office/officeart/2018/2/layout/IconVerticalSolidList"/>
    <dgm:cxn modelId="{B3D5E19B-1C44-45C0-A5A1-DD6FE34204AE}" type="presParOf" srcId="{3AF32BD8-2B56-490D-A0EB-D216F44ACDA0}" destId="{CFE1F2BC-F156-4B32-B039-A7330D361E70}" srcOrd="3" destOrd="0" presId="urn:microsoft.com/office/officeart/2018/2/layout/IconVerticalSolidList"/>
    <dgm:cxn modelId="{7FB99145-54FD-466E-9272-6108DA0A76A1}" type="presParOf" srcId="{E67DED9A-330E-44EB-A024-BF1DD2441507}" destId="{438391A1-1AAB-4C51-8D2B-EEF25A90EB89}" srcOrd="3" destOrd="0" presId="urn:microsoft.com/office/officeart/2018/2/layout/IconVerticalSolidList"/>
    <dgm:cxn modelId="{01D5C4BD-34CC-43A2-939B-A9C2FD9FCE18}" type="presParOf" srcId="{E67DED9A-330E-44EB-A024-BF1DD2441507}" destId="{2C1659EB-1582-4E32-9F59-1C4B1AFC58F6}" srcOrd="4" destOrd="0" presId="urn:microsoft.com/office/officeart/2018/2/layout/IconVerticalSolidList"/>
    <dgm:cxn modelId="{C746841E-7339-4219-A404-F6C247657988}" type="presParOf" srcId="{2C1659EB-1582-4E32-9F59-1C4B1AFC58F6}" destId="{1DDD23D5-0647-40C0-B9ED-7A2D4AA859FE}" srcOrd="0" destOrd="0" presId="urn:microsoft.com/office/officeart/2018/2/layout/IconVerticalSolidList"/>
    <dgm:cxn modelId="{E100F312-BDAB-4362-A6A7-D8F29D925A68}" type="presParOf" srcId="{2C1659EB-1582-4E32-9F59-1C4B1AFC58F6}" destId="{948A1D29-AE11-4F8B-A85E-FD0148109E03}" srcOrd="1" destOrd="0" presId="urn:microsoft.com/office/officeart/2018/2/layout/IconVerticalSolidList"/>
    <dgm:cxn modelId="{FE181600-CF58-4C18-A65F-39D8D0C96BF1}" type="presParOf" srcId="{2C1659EB-1582-4E32-9F59-1C4B1AFC58F6}" destId="{6618AB80-7C3D-4BF4-AA5F-CFE5FEB8E4B4}" srcOrd="2" destOrd="0" presId="urn:microsoft.com/office/officeart/2018/2/layout/IconVerticalSolidList"/>
    <dgm:cxn modelId="{C14623F9-24B1-41AA-ADB1-54C6933799B0}" type="presParOf" srcId="{2C1659EB-1582-4E32-9F59-1C4B1AFC58F6}" destId="{2E5C7A6C-8319-490E-883B-4307CD291C50}" srcOrd="3" destOrd="0" presId="urn:microsoft.com/office/officeart/2018/2/layout/IconVerticalSolidList"/>
    <dgm:cxn modelId="{BCB1376F-45F0-4FB6-A9B2-B089514AF052}" type="presParOf" srcId="{E67DED9A-330E-44EB-A024-BF1DD2441507}" destId="{6CE74812-F2F4-4103-8BA7-DFEAC4EC7E0A}" srcOrd="5" destOrd="0" presId="urn:microsoft.com/office/officeart/2018/2/layout/IconVerticalSolidList"/>
    <dgm:cxn modelId="{E710DD99-28F2-4570-BC9F-CDBE02339741}" type="presParOf" srcId="{E67DED9A-330E-44EB-A024-BF1DD2441507}" destId="{EC12B63B-4E3B-4872-8130-23244D0D7E37}" srcOrd="6" destOrd="0" presId="urn:microsoft.com/office/officeart/2018/2/layout/IconVerticalSolidList"/>
    <dgm:cxn modelId="{FF3CE0DB-AF7F-4A60-8AB8-44637AEA9F21}" type="presParOf" srcId="{EC12B63B-4E3B-4872-8130-23244D0D7E37}" destId="{7FB26032-4CFF-49BD-9CA8-F3A3D39B16A1}" srcOrd="0" destOrd="0" presId="urn:microsoft.com/office/officeart/2018/2/layout/IconVerticalSolidList"/>
    <dgm:cxn modelId="{78AC750F-BE31-4992-8FAF-AA0FED4FBF50}" type="presParOf" srcId="{EC12B63B-4E3B-4872-8130-23244D0D7E37}" destId="{970652D9-3FE6-4A4B-8846-2D9D14C73E42}" srcOrd="1" destOrd="0" presId="urn:microsoft.com/office/officeart/2018/2/layout/IconVerticalSolidList"/>
    <dgm:cxn modelId="{508B340D-EE6C-4527-8945-01710A34385B}" type="presParOf" srcId="{EC12B63B-4E3B-4872-8130-23244D0D7E37}" destId="{F26E179A-ED1C-4161-87AF-28F5C16731A5}" srcOrd="2" destOrd="0" presId="urn:microsoft.com/office/officeart/2018/2/layout/IconVerticalSolidList"/>
    <dgm:cxn modelId="{9F879629-B928-4A55-8D6D-1B0849A368B0}" type="presParOf" srcId="{EC12B63B-4E3B-4872-8130-23244D0D7E37}" destId="{46314850-A667-4B27-9DE0-693C459C1AD3}" srcOrd="3" destOrd="0" presId="urn:microsoft.com/office/officeart/2018/2/layout/IconVerticalSolidList"/>
    <dgm:cxn modelId="{DB62517F-3C3E-4A06-BDAA-8105198A1C30}" type="presParOf" srcId="{E67DED9A-330E-44EB-A024-BF1DD2441507}" destId="{5AB6115A-62FF-44BE-AD1F-938F77AF6BFD}" srcOrd="7" destOrd="0" presId="urn:microsoft.com/office/officeart/2018/2/layout/IconVerticalSolidList"/>
    <dgm:cxn modelId="{6090EDC1-3FDB-4B11-920F-6EBB7A19E996}" type="presParOf" srcId="{E67DED9A-330E-44EB-A024-BF1DD2441507}" destId="{558BC401-9E9A-4B52-A7B1-549CA0D089E6}" srcOrd="8" destOrd="0" presId="urn:microsoft.com/office/officeart/2018/2/layout/IconVerticalSolidList"/>
    <dgm:cxn modelId="{F81E55FC-ECC8-4292-A41C-2F86015520AC}" type="presParOf" srcId="{558BC401-9E9A-4B52-A7B1-549CA0D089E6}" destId="{F068D3D9-A2AC-42BF-9A10-51F86DC25AD5}" srcOrd="0" destOrd="0" presId="urn:microsoft.com/office/officeart/2018/2/layout/IconVerticalSolidList"/>
    <dgm:cxn modelId="{67F22C3D-CB13-4866-AE0C-C80A3EF5E681}" type="presParOf" srcId="{558BC401-9E9A-4B52-A7B1-549CA0D089E6}" destId="{4534BDB7-0928-41C9-83D9-2004FB95197A}" srcOrd="1" destOrd="0" presId="urn:microsoft.com/office/officeart/2018/2/layout/IconVerticalSolidList"/>
    <dgm:cxn modelId="{66AA4963-8B1F-4982-9926-5ECC2045A7C1}" type="presParOf" srcId="{558BC401-9E9A-4B52-A7B1-549CA0D089E6}" destId="{A2BE27A2-6856-4374-8035-BAE20523FD21}" srcOrd="2" destOrd="0" presId="urn:microsoft.com/office/officeart/2018/2/layout/IconVerticalSolidList"/>
    <dgm:cxn modelId="{E7AEEEF0-A047-49C8-BBE1-228D6593747C}" type="presParOf" srcId="{558BC401-9E9A-4B52-A7B1-549CA0D089E6}" destId="{2E9E950E-B260-452E-B105-7496EBF7643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37360C-33E0-4375-B2C5-0C205AA79B6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8CBD21E-9397-43DA-B20C-7C42AA743D6E}">
      <dgm:prSet/>
      <dgm:spPr/>
      <dgm:t>
        <a:bodyPr/>
        <a:lstStyle/>
        <a:p>
          <a:r>
            <a:rPr lang="en-US" b="0" i="0"/>
            <a:t>🧩 </a:t>
          </a:r>
          <a:r>
            <a:rPr lang="en-US" b="1" i="0"/>
            <a:t>Design for flexibility:</a:t>
          </a:r>
          <a:endParaRPr lang="en-US"/>
        </a:p>
      </dgm:t>
    </dgm:pt>
    <dgm:pt modelId="{8E7485E8-4886-42C1-9AA5-15CC052305B4}" type="parTrans" cxnId="{5242AF8E-396D-4C88-93F6-6D0ECBB873AE}">
      <dgm:prSet/>
      <dgm:spPr/>
      <dgm:t>
        <a:bodyPr/>
        <a:lstStyle/>
        <a:p>
          <a:endParaRPr lang="en-US"/>
        </a:p>
      </dgm:t>
    </dgm:pt>
    <dgm:pt modelId="{E8081D67-CFD7-4225-93F0-FCF70502EF0C}" type="sibTrans" cxnId="{5242AF8E-396D-4C88-93F6-6D0ECBB873AE}">
      <dgm:prSet/>
      <dgm:spPr/>
      <dgm:t>
        <a:bodyPr/>
        <a:lstStyle/>
        <a:p>
          <a:endParaRPr lang="en-US"/>
        </a:p>
      </dgm:t>
    </dgm:pt>
    <dgm:pt modelId="{EDB2125A-AC95-4612-9C67-2D6B5639C257}">
      <dgm:prSet/>
      <dgm:spPr/>
      <dgm:t>
        <a:bodyPr/>
        <a:lstStyle/>
        <a:p>
          <a:r>
            <a:rPr lang="en-US" b="0" i="0"/>
            <a:t>📝 </a:t>
          </a:r>
          <a:r>
            <a:rPr lang="en-US" b="1" i="0"/>
            <a:t>Document clearly:</a:t>
          </a:r>
          <a:r>
            <a:rPr lang="en-US" b="0" i="0"/>
            <a:t> </a:t>
          </a:r>
          <a:endParaRPr lang="en-US"/>
        </a:p>
      </dgm:t>
    </dgm:pt>
    <dgm:pt modelId="{92535503-351B-4CB2-B3CD-BAE42435C91F}" type="parTrans" cxnId="{2D511077-CC51-41A5-B863-87F5486957AD}">
      <dgm:prSet/>
      <dgm:spPr/>
      <dgm:t>
        <a:bodyPr/>
        <a:lstStyle/>
        <a:p>
          <a:endParaRPr lang="en-US"/>
        </a:p>
      </dgm:t>
    </dgm:pt>
    <dgm:pt modelId="{33233C64-68B6-444B-BA3F-1BF9899B133C}" type="sibTrans" cxnId="{2D511077-CC51-41A5-B863-87F5486957AD}">
      <dgm:prSet/>
      <dgm:spPr/>
      <dgm:t>
        <a:bodyPr/>
        <a:lstStyle/>
        <a:p>
          <a:endParaRPr lang="en-US"/>
        </a:p>
      </dgm:t>
    </dgm:pt>
    <dgm:pt modelId="{8CD679C0-ACF4-4289-AC25-FFE92D4982B7}">
      <dgm:prSet/>
      <dgm:spPr/>
      <dgm:t>
        <a:bodyPr/>
        <a:lstStyle/>
        <a:p>
          <a:r>
            <a:rPr lang="en-US" b="0" i="0"/>
            <a:t>💻 </a:t>
          </a:r>
          <a:r>
            <a:rPr lang="en-US" b="1" i="0"/>
            <a:t>Use input parameters:</a:t>
          </a:r>
          <a:r>
            <a:rPr lang="en-US" b="0" i="0"/>
            <a:t> </a:t>
          </a:r>
          <a:endParaRPr lang="en-US"/>
        </a:p>
      </dgm:t>
    </dgm:pt>
    <dgm:pt modelId="{E64E8D82-1819-49F2-837C-B63CCE790D42}" type="parTrans" cxnId="{EFB48279-8124-4BDB-AD30-EF400B65B304}">
      <dgm:prSet/>
      <dgm:spPr/>
      <dgm:t>
        <a:bodyPr/>
        <a:lstStyle/>
        <a:p>
          <a:endParaRPr lang="en-US"/>
        </a:p>
      </dgm:t>
    </dgm:pt>
    <dgm:pt modelId="{BF7DD27E-7AD5-4384-A6B6-A625F8E2D547}" type="sibTrans" cxnId="{EFB48279-8124-4BDB-AD30-EF400B65B304}">
      <dgm:prSet/>
      <dgm:spPr/>
      <dgm:t>
        <a:bodyPr/>
        <a:lstStyle/>
        <a:p>
          <a:endParaRPr lang="en-US"/>
        </a:p>
      </dgm:t>
    </dgm:pt>
    <dgm:pt modelId="{9C86D6E4-5B5D-4638-9F5A-234576B453D3}">
      <dgm:prSet/>
      <dgm:spPr/>
      <dgm:t>
        <a:bodyPr/>
        <a:lstStyle/>
        <a:p>
          <a:r>
            <a:rPr lang="en-US" b="0" i="0"/>
            <a:t>👨‍💻 </a:t>
          </a:r>
          <a:r>
            <a:rPr lang="en-US" b="1" i="0"/>
            <a:t>Test thoroughly</a:t>
          </a:r>
          <a:endParaRPr lang="en-US"/>
        </a:p>
      </dgm:t>
    </dgm:pt>
    <dgm:pt modelId="{F48FDB7B-73AF-4A23-BFD3-99FC592BA42F}" type="parTrans" cxnId="{A1857E72-2055-4E2A-ABAF-BD352CBA6C09}">
      <dgm:prSet/>
      <dgm:spPr/>
      <dgm:t>
        <a:bodyPr/>
        <a:lstStyle/>
        <a:p>
          <a:endParaRPr lang="en-US"/>
        </a:p>
      </dgm:t>
    </dgm:pt>
    <dgm:pt modelId="{DED51F47-8BBD-4C50-B64E-16F181C80E9E}" type="sibTrans" cxnId="{A1857E72-2055-4E2A-ABAF-BD352CBA6C09}">
      <dgm:prSet/>
      <dgm:spPr/>
      <dgm:t>
        <a:bodyPr/>
        <a:lstStyle/>
        <a:p>
          <a:endParaRPr lang="en-US"/>
        </a:p>
      </dgm:t>
    </dgm:pt>
    <dgm:pt modelId="{B1D46D48-68DD-480C-A34D-AB17D0BB67DD}">
      <dgm:prSet/>
      <dgm:spPr/>
      <dgm:t>
        <a:bodyPr/>
        <a:lstStyle/>
        <a:p>
          <a:r>
            <a:rPr lang="en-US" b="0" i="0"/>
            <a:t>📅 </a:t>
          </a:r>
          <a:r>
            <a:rPr lang="en-US" b="1" i="0"/>
            <a:t>Version control:</a:t>
          </a:r>
          <a:r>
            <a:rPr lang="en-US" b="0" i="0"/>
            <a:t> </a:t>
          </a:r>
          <a:endParaRPr lang="en-US"/>
        </a:p>
      </dgm:t>
    </dgm:pt>
    <dgm:pt modelId="{2B8F432D-C6BC-4FA6-8440-87C621B8C9DC}" type="parTrans" cxnId="{6083BDD8-7A97-4A55-8A46-31C961DA8688}">
      <dgm:prSet/>
      <dgm:spPr/>
      <dgm:t>
        <a:bodyPr/>
        <a:lstStyle/>
        <a:p>
          <a:endParaRPr lang="en-US"/>
        </a:p>
      </dgm:t>
    </dgm:pt>
    <dgm:pt modelId="{36B8815B-77EB-47ED-9BF3-78941448938B}" type="sibTrans" cxnId="{6083BDD8-7A97-4A55-8A46-31C961DA8688}">
      <dgm:prSet/>
      <dgm:spPr/>
      <dgm:t>
        <a:bodyPr/>
        <a:lstStyle/>
        <a:p>
          <a:endParaRPr lang="en-US"/>
        </a:p>
      </dgm:t>
    </dgm:pt>
    <dgm:pt modelId="{99D76940-4820-4BE4-A81E-5F41D82E0CDC}">
      <dgm:prSet/>
      <dgm:spPr/>
      <dgm:t>
        <a:bodyPr/>
        <a:lstStyle/>
        <a:p>
          <a:r>
            <a:rPr lang="en-US" b="0" i="0"/>
            <a:t>🤝 </a:t>
          </a:r>
          <a:r>
            <a:rPr lang="en-US" b="1" i="0"/>
            <a:t>Share with others:</a:t>
          </a:r>
          <a:r>
            <a:rPr lang="en-US" b="0" i="0"/>
            <a:t> </a:t>
          </a:r>
          <a:endParaRPr lang="en-US"/>
        </a:p>
      </dgm:t>
    </dgm:pt>
    <dgm:pt modelId="{D331EBD7-9EA0-4A4B-912F-701E055CF5F6}" type="parTrans" cxnId="{DE5EA5D4-FC21-436B-8831-F3DF9C20D5CB}">
      <dgm:prSet/>
      <dgm:spPr/>
      <dgm:t>
        <a:bodyPr/>
        <a:lstStyle/>
        <a:p>
          <a:endParaRPr lang="en-US"/>
        </a:p>
      </dgm:t>
    </dgm:pt>
    <dgm:pt modelId="{CE26FD8E-0740-47F7-948A-62B822CDE762}" type="sibTrans" cxnId="{DE5EA5D4-FC21-436B-8831-F3DF9C20D5CB}">
      <dgm:prSet/>
      <dgm:spPr/>
      <dgm:t>
        <a:bodyPr/>
        <a:lstStyle/>
        <a:p>
          <a:endParaRPr lang="en-US"/>
        </a:p>
      </dgm:t>
    </dgm:pt>
    <dgm:pt modelId="{539C6F7C-4BB9-4768-B447-71E762AC4E27}">
      <dgm:prSet/>
      <dgm:spPr/>
      <dgm:t>
        <a:bodyPr/>
        <a:lstStyle/>
        <a:p>
          <a:r>
            <a:rPr lang="en-US" b="0" i="0"/>
            <a:t>💪 </a:t>
          </a:r>
          <a:r>
            <a:rPr lang="en-US" b="1" i="0"/>
            <a:t>Collaborate and learn:</a:t>
          </a:r>
          <a:endParaRPr lang="en-US"/>
        </a:p>
      </dgm:t>
    </dgm:pt>
    <dgm:pt modelId="{835C5A6F-4F00-4B91-93EB-CF328D7C70DD}" type="parTrans" cxnId="{7AD1F34F-386F-4CD2-90EE-64F84C740627}">
      <dgm:prSet/>
      <dgm:spPr/>
      <dgm:t>
        <a:bodyPr/>
        <a:lstStyle/>
        <a:p>
          <a:endParaRPr lang="en-US"/>
        </a:p>
      </dgm:t>
    </dgm:pt>
    <dgm:pt modelId="{91ED2F46-7328-42B9-AA20-B260C7573024}" type="sibTrans" cxnId="{7AD1F34F-386F-4CD2-90EE-64F84C740627}">
      <dgm:prSet/>
      <dgm:spPr/>
      <dgm:t>
        <a:bodyPr/>
        <a:lstStyle/>
        <a:p>
          <a:endParaRPr lang="en-US"/>
        </a:p>
      </dgm:t>
    </dgm:pt>
    <dgm:pt modelId="{7CCE7EF8-736D-4A20-B32E-E1D9A29B13A8}" type="pres">
      <dgm:prSet presAssocID="{3837360C-33E0-4375-B2C5-0C205AA79B62}" presName="linear" presStyleCnt="0">
        <dgm:presLayoutVars>
          <dgm:animLvl val="lvl"/>
          <dgm:resizeHandles val="exact"/>
        </dgm:presLayoutVars>
      </dgm:prSet>
      <dgm:spPr/>
    </dgm:pt>
    <dgm:pt modelId="{BA9045CD-FC05-44DE-A3E4-9AB79DF7420B}" type="pres">
      <dgm:prSet presAssocID="{E8CBD21E-9397-43DA-B20C-7C42AA743D6E}" presName="parentText" presStyleLbl="node1" presStyleIdx="0" presStyleCnt="7">
        <dgm:presLayoutVars>
          <dgm:chMax val="0"/>
          <dgm:bulletEnabled val="1"/>
        </dgm:presLayoutVars>
      </dgm:prSet>
      <dgm:spPr/>
    </dgm:pt>
    <dgm:pt modelId="{FA6A0523-B76B-4B4D-924F-5E234E518030}" type="pres">
      <dgm:prSet presAssocID="{E8081D67-CFD7-4225-93F0-FCF70502EF0C}" presName="spacer" presStyleCnt="0"/>
      <dgm:spPr/>
    </dgm:pt>
    <dgm:pt modelId="{28E529D9-5B5A-44B2-962A-C9747577E0A9}" type="pres">
      <dgm:prSet presAssocID="{EDB2125A-AC95-4612-9C67-2D6B5639C257}" presName="parentText" presStyleLbl="node1" presStyleIdx="1" presStyleCnt="7">
        <dgm:presLayoutVars>
          <dgm:chMax val="0"/>
          <dgm:bulletEnabled val="1"/>
        </dgm:presLayoutVars>
      </dgm:prSet>
      <dgm:spPr/>
    </dgm:pt>
    <dgm:pt modelId="{56722611-7EB7-462C-8CC6-0B0CD8D5151A}" type="pres">
      <dgm:prSet presAssocID="{33233C64-68B6-444B-BA3F-1BF9899B133C}" presName="spacer" presStyleCnt="0"/>
      <dgm:spPr/>
    </dgm:pt>
    <dgm:pt modelId="{42DD3E9E-47C9-49DA-A557-E27A25811ADB}" type="pres">
      <dgm:prSet presAssocID="{8CD679C0-ACF4-4289-AC25-FFE92D4982B7}" presName="parentText" presStyleLbl="node1" presStyleIdx="2" presStyleCnt="7">
        <dgm:presLayoutVars>
          <dgm:chMax val="0"/>
          <dgm:bulletEnabled val="1"/>
        </dgm:presLayoutVars>
      </dgm:prSet>
      <dgm:spPr/>
    </dgm:pt>
    <dgm:pt modelId="{61592FF7-6D61-4922-8088-3D44535A19D3}" type="pres">
      <dgm:prSet presAssocID="{BF7DD27E-7AD5-4384-A6B6-A625F8E2D547}" presName="spacer" presStyleCnt="0"/>
      <dgm:spPr/>
    </dgm:pt>
    <dgm:pt modelId="{453645FA-EB6B-46A6-8D4C-131608DE6146}" type="pres">
      <dgm:prSet presAssocID="{9C86D6E4-5B5D-4638-9F5A-234576B453D3}" presName="parentText" presStyleLbl="node1" presStyleIdx="3" presStyleCnt="7">
        <dgm:presLayoutVars>
          <dgm:chMax val="0"/>
          <dgm:bulletEnabled val="1"/>
        </dgm:presLayoutVars>
      </dgm:prSet>
      <dgm:spPr/>
    </dgm:pt>
    <dgm:pt modelId="{36404780-1E21-4D3A-8E7F-1BDBC587F9E7}" type="pres">
      <dgm:prSet presAssocID="{DED51F47-8BBD-4C50-B64E-16F181C80E9E}" presName="spacer" presStyleCnt="0"/>
      <dgm:spPr/>
    </dgm:pt>
    <dgm:pt modelId="{9518A25E-A679-4413-B262-64750185DDFD}" type="pres">
      <dgm:prSet presAssocID="{B1D46D48-68DD-480C-A34D-AB17D0BB67DD}" presName="parentText" presStyleLbl="node1" presStyleIdx="4" presStyleCnt="7">
        <dgm:presLayoutVars>
          <dgm:chMax val="0"/>
          <dgm:bulletEnabled val="1"/>
        </dgm:presLayoutVars>
      </dgm:prSet>
      <dgm:spPr/>
    </dgm:pt>
    <dgm:pt modelId="{0993A3B3-3539-4776-80EE-0B374464A055}" type="pres">
      <dgm:prSet presAssocID="{36B8815B-77EB-47ED-9BF3-78941448938B}" presName="spacer" presStyleCnt="0"/>
      <dgm:spPr/>
    </dgm:pt>
    <dgm:pt modelId="{00FBE28D-CE43-4155-9262-F462A1FC3D0D}" type="pres">
      <dgm:prSet presAssocID="{99D76940-4820-4BE4-A81E-5F41D82E0CDC}" presName="parentText" presStyleLbl="node1" presStyleIdx="5" presStyleCnt="7">
        <dgm:presLayoutVars>
          <dgm:chMax val="0"/>
          <dgm:bulletEnabled val="1"/>
        </dgm:presLayoutVars>
      </dgm:prSet>
      <dgm:spPr/>
    </dgm:pt>
    <dgm:pt modelId="{6BEEB9D0-6FE3-4076-8D2E-43D676297AD8}" type="pres">
      <dgm:prSet presAssocID="{CE26FD8E-0740-47F7-948A-62B822CDE762}" presName="spacer" presStyleCnt="0"/>
      <dgm:spPr/>
    </dgm:pt>
    <dgm:pt modelId="{F17BFB58-6F53-4667-9C9C-2A8830CE0E33}" type="pres">
      <dgm:prSet presAssocID="{539C6F7C-4BB9-4768-B447-71E762AC4E27}" presName="parentText" presStyleLbl="node1" presStyleIdx="6" presStyleCnt="7">
        <dgm:presLayoutVars>
          <dgm:chMax val="0"/>
          <dgm:bulletEnabled val="1"/>
        </dgm:presLayoutVars>
      </dgm:prSet>
      <dgm:spPr/>
    </dgm:pt>
  </dgm:ptLst>
  <dgm:cxnLst>
    <dgm:cxn modelId="{7AD1F34F-386F-4CD2-90EE-64F84C740627}" srcId="{3837360C-33E0-4375-B2C5-0C205AA79B62}" destId="{539C6F7C-4BB9-4768-B447-71E762AC4E27}" srcOrd="6" destOrd="0" parTransId="{835C5A6F-4F00-4B91-93EB-CF328D7C70DD}" sibTransId="{91ED2F46-7328-42B9-AA20-B260C7573024}"/>
    <dgm:cxn modelId="{A1857E72-2055-4E2A-ABAF-BD352CBA6C09}" srcId="{3837360C-33E0-4375-B2C5-0C205AA79B62}" destId="{9C86D6E4-5B5D-4638-9F5A-234576B453D3}" srcOrd="3" destOrd="0" parTransId="{F48FDB7B-73AF-4A23-BFD3-99FC592BA42F}" sibTransId="{DED51F47-8BBD-4C50-B64E-16F181C80E9E}"/>
    <dgm:cxn modelId="{2D511077-CC51-41A5-B863-87F5486957AD}" srcId="{3837360C-33E0-4375-B2C5-0C205AA79B62}" destId="{EDB2125A-AC95-4612-9C67-2D6B5639C257}" srcOrd="1" destOrd="0" parTransId="{92535503-351B-4CB2-B3CD-BAE42435C91F}" sibTransId="{33233C64-68B6-444B-BA3F-1BF9899B133C}"/>
    <dgm:cxn modelId="{F058E378-D040-4C2B-8605-7675256D172A}" type="presOf" srcId="{3837360C-33E0-4375-B2C5-0C205AA79B62}" destId="{7CCE7EF8-736D-4A20-B32E-E1D9A29B13A8}" srcOrd="0" destOrd="0" presId="urn:microsoft.com/office/officeart/2005/8/layout/vList2"/>
    <dgm:cxn modelId="{6F0C6E59-7E7F-45A4-9219-AA086DAD7C7D}" type="presOf" srcId="{E8CBD21E-9397-43DA-B20C-7C42AA743D6E}" destId="{BA9045CD-FC05-44DE-A3E4-9AB79DF7420B}" srcOrd="0" destOrd="0" presId="urn:microsoft.com/office/officeart/2005/8/layout/vList2"/>
    <dgm:cxn modelId="{EFB48279-8124-4BDB-AD30-EF400B65B304}" srcId="{3837360C-33E0-4375-B2C5-0C205AA79B62}" destId="{8CD679C0-ACF4-4289-AC25-FFE92D4982B7}" srcOrd="2" destOrd="0" parTransId="{E64E8D82-1819-49F2-837C-B63CCE790D42}" sibTransId="{BF7DD27E-7AD5-4384-A6B6-A625F8E2D547}"/>
    <dgm:cxn modelId="{DE4D7A82-69F8-4723-83C9-CCF7A791BBE9}" type="presOf" srcId="{539C6F7C-4BB9-4768-B447-71E762AC4E27}" destId="{F17BFB58-6F53-4667-9C9C-2A8830CE0E33}" srcOrd="0" destOrd="0" presId="urn:microsoft.com/office/officeart/2005/8/layout/vList2"/>
    <dgm:cxn modelId="{5242AF8E-396D-4C88-93F6-6D0ECBB873AE}" srcId="{3837360C-33E0-4375-B2C5-0C205AA79B62}" destId="{E8CBD21E-9397-43DA-B20C-7C42AA743D6E}" srcOrd="0" destOrd="0" parTransId="{8E7485E8-4886-42C1-9AA5-15CC052305B4}" sibTransId="{E8081D67-CFD7-4225-93F0-FCF70502EF0C}"/>
    <dgm:cxn modelId="{5E42208F-9A81-4A1E-8FF0-AC1A33358095}" type="presOf" srcId="{B1D46D48-68DD-480C-A34D-AB17D0BB67DD}" destId="{9518A25E-A679-4413-B262-64750185DDFD}" srcOrd="0" destOrd="0" presId="urn:microsoft.com/office/officeart/2005/8/layout/vList2"/>
    <dgm:cxn modelId="{63CE71A5-80E9-4836-B2E8-608C7A7F6535}" type="presOf" srcId="{9C86D6E4-5B5D-4638-9F5A-234576B453D3}" destId="{453645FA-EB6B-46A6-8D4C-131608DE6146}" srcOrd="0" destOrd="0" presId="urn:microsoft.com/office/officeart/2005/8/layout/vList2"/>
    <dgm:cxn modelId="{B97157BF-F9BC-451C-A93A-69EDF5F13A4C}" type="presOf" srcId="{EDB2125A-AC95-4612-9C67-2D6B5639C257}" destId="{28E529D9-5B5A-44B2-962A-C9747577E0A9}" srcOrd="0" destOrd="0" presId="urn:microsoft.com/office/officeart/2005/8/layout/vList2"/>
    <dgm:cxn modelId="{DE5EA5D4-FC21-436B-8831-F3DF9C20D5CB}" srcId="{3837360C-33E0-4375-B2C5-0C205AA79B62}" destId="{99D76940-4820-4BE4-A81E-5F41D82E0CDC}" srcOrd="5" destOrd="0" parTransId="{D331EBD7-9EA0-4A4B-912F-701E055CF5F6}" sibTransId="{CE26FD8E-0740-47F7-948A-62B822CDE762}"/>
    <dgm:cxn modelId="{6083BDD8-7A97-4A55-8A46-31C961DA8688}" srcId="{3837360C-33E0-4375-B2C5-0C205AA79B62}" destId="{B1D46D48-68DD-480C-A34D-AB17D0BB67DD}" srcOrd="4" destOrd="0" parTransId="{2B8F432D-C6BC-4FA6-8440-87C621B8C9DC}" sibTransId="{36B8815B-77EB-47ED-9BF3-78941448938B}"/>
    <dgm:cxn modelId="{553084E0-D15C-4664-B8C3-459A0CF56088}" type="presOf" srcId="{8CD679C0-ACF4-4289-AC25-FFE92D4982B7}" destId="{42DD3E9E-47C9-49DA-A557-E27A25811ADB}" srcOrd="0" destOrd="0" presId="urn:microsoft.com/office/officeart/2005/8/layout/vList2"/>
    <dgm:cxn modelId="{567DF7F1-27CD-49DF-B2A5-159EDD7E8023}" type="presOf" srcId="{99D76940-4820-4BE4-A81E-5F41D82E0CDC}" destId="{00FBE28D-CE43-4155-9262-F462A1FC3D0D}" srcOrd="0" destOrd="0" presId="urn:microsoft.com/office/officeart/2005/8/layout/vList2"/>
    <dgm:cxn modelId="{E3250CB1-4BD7-4452-AFF1-B96D6380EE2F}" type="presParOf" srcId="{7CCE7EF8-736D-4A20-B32E-E1D9A29B13A8}" destId="{BA9045CD-FC05-44DE-A3E4-9AB79DF7420B}" srcOrd="0" destOrd="0" presId="urn:microsoft.com/office/officeart/2005/8/layout/vList2"/>
    <dgm:cxn modelId="{47177CB6-1E08-4CEF-BBD9-9E56C212D967}" type="presParOf" srcId="{7CCE7EF8-736D-4A20-B32E-E1D9A29B13A8}" destId="{FA6A0523-B76B-4B4D-924F-5E234E518030}" srcOrd="1" destOrd="0" presId="urn:microsoft.com/office/officeart/2005/8/layout/vList2"/>
    <dgm:cxn modelId="{3250314F-320F-4FB5-835E-FD235205A14B}" type="presParOf" srcId="{7CCE7EF8-736D-4A20-B32E-E1D9A29B13A8}" destId="{28E529D9-5B5A-44B2-962A-C9747577E0A9}" srcOrd="2" destOrd="0" presId="urn:microsoft.com/office/officeart/2005/8/layout/vList2"/>
    <dgm:cxn modelId="{2DE57FA9-2283-4A17-AA07-EFBBFD35EB51}" type="presParOf" srcId="{7CCE7EF8-736D-4A20-B32E-E1D9A29B13A8}" destId="{56722611-7EB7-462C-8CC6-0B0CD8D5151A}" srcOrd="3" destOrd="0" presId="urn:microsoft.com/office/officeart/2005/8/layout/vList2"/>
    <dgm:cxn modelId="{9CF36955-0289-4131-9562-C3566B75E108}" type="presParOf" srcId="{7CCE7EF8-736D-4A20-B32E-E1D9A29B13A8}" destId="{42DD3E9E-47C9-49DA-A557-E27A25811ADB}" srcOrd="4" destOrd="0" presId="urn:microsoft.com/office/officeart/2005/8/layout/vList2"/>
    <dgm:cxn modelId="{B2775241-E2F3-400B-97E4-E6C87882E66F}" type="presParOf" srcId="{7CCE7EF8-736D-4A20-B32E-E1D9A29B13A8}" destId="{61592FF7-6D61-4922-8088-3D44535A19D3}" srcOrd="5" destOrd="0" presId="urn:microsoft.com/office/officeart/2005/8/layout/vList2"/>
    <dgm:cxn modelId="{A0AE24A8-6C5B-48BF-A787-0179605126C9}" type="presParOf" srcId="{7CCE7EF8-736D-4A20-B32E-E1D9A29B13A8}" destId="{453645FA-EB6B-46A6-8D4C-131608DE6146}" srcOrd="6" destOrd="0" presId="urn:microsoft.com/office/officeart/2005/8/layout/vList2"/>
    <dgm:cxn modelId="{DFCD31FC-445C-4350-9045-EEE89630BDAB}" type="presParOf" srcId="{7CCE7EF8-736D-4A20-B32E-E1D9A29B13A8}" destId="{36404780-1E21-4D3A-8E7F-1BDBC587F9E7}" srcOrd="7" destOrd="0" presId="urn:microsoft.com/office/officeart/2005/8/layout/vList2"/>
    <dgm:cxn modelId="{2E795258-87A3-477E-A698-1AC5E317195C}" type="presParOf" srcId="{7CCE7EF8-736D-4A20-B32E-E1D9A29B13A8}" destId="{9518A25E-A679-4413-B262-64750185DDFD}" srcOrd="8" destOrd="0" presId="urn:microsoft.com/office/officeart/2005/8/layout/vList2"/>
    <dgm:cxn modelId="{04EEA76E-3265-4CF1-AD10-FAA1347E7EEB}" type="presParOf" srcId="{7CCE7EF8-736D-4A20-B32E-E1D9A29B13A8}" destId="{0993A3B3-3539-4776-80EE-0B374464A055}" srcOrd="9" destOrd="0" presId="urn:microsoft.com/office/officeart/2005/8/layout/vList2"/>
    <dgm:cxn modelId="{7208C4A0-83F5-4376-95D6-CB492423FDC7}" type="presParOf" srcId="{7CCE7EF8-736D-4A20-B32E-E1D9A29B13A8}" destId="{00FBE28D-CE43-4155-9262-F462A1FC3D0D}" srcOrd="10" destOrd="0" presId="urn:microsoft.com/office/officeart/2005/8/layout/vList2"/>
    <dgm:cxn modelId="{35C3F0A0-A741-44CC-A6E9-7F076D3096C0}" type="presParOf" srcId="{7CCE7EF8-736D-4A20-B32E-E1D9A29B13A8}" destId="{6BEEB9D0-6FE3-4076-8D2E-43D676297AD8}" srcOrd="11" destOrd="0" presId="urn:microsoft.com/office/officeart/2005/8/layout/vList2"/>
    <dgm:cxn modelId="{DF1B3830-2778-4F73-8F1D-9A1633FDEE6D}" type="presParOf" srcId="{7CCE7EF8-736D-4A20-B32E-E1D9A29B13A8}" destId="{F17BFB58-6F53-4667-9C9C-2A8830CE0E33}"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64A2CC-0FB0-400D-8E30-E26D0FEA8C6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75006C-597B-4870-B50E-901D8C3EDA50}">
      <dgm:prSet/>
      <dgm:spPr/>
      <dgm:t>
        <a:bodyPr/>
        <a:lstStyle/>
        <a:p>
          <a:r>
            <a:rPr lang="en-US" b="0" i="0"/>
            <a:t>🚀 </a:t>
          </a:r>
          <a:r>
            <a:rPr lang="en-US" b="1" i="0"/>
            <a:t>CI/CD pipelines:</a:t>
          </a:r>
          <a:endParaRPr lang="en-US"/>
        </a:p>
      </dgm:t>
    </dgm:pt>
    <dgm:pt modelId="{0DAD2B16-4FAB-4E6B-994C-7CD798F263BE}" type="parTrans" cxnId="{0EB601E7-A764-4EE8-B674-83CB7AADE4BA}">
      <dgm:prSet/>
      <dgm:spPr/>
      <dgm:t>
        <a:bodyPr/>
        <a:lstStyle/>
        <a:p>
          <a:endParaRPr lang="en-US"/>
        </a:p>
      </dgm:t>
    </dgm:pt>
    <dgm:pt modelId="{AB2B25D7-00C6-4226-B93C-0340EC0C85B8}" type="sibTrans" cxnId="{0EB601E7-A764-4EE8-B674-83CB7AADE4BA}">
      <dgm:prSet/>
      <dgm:spPr/>
      <dgm:t>
        <a:bodyPr/>
        <a:lstStyle/>
        <a:p>
          <a:endParaRPr lang="en-US"/>
        </a:p>
      </dgm:t>
    </dgm:pt>
    <dgm:pt modelId="{8C169024-5031-42A2-9BEA-37D0FD694770}">
      <dgm:prSet/>
      <dgm:spPr/>
      <dgm:t>
        <a:bodyPr/>
        <a:lstStyle/>
        <a:p>
          <a:r>
            <a:rPr lang="en-US" b="0" i="0"/>
            <a:t>💻 </a:t>
          </a:r>
          <a:r>
            <a:rPr lang="en-US" b="1" i="0"/>
            <a:t>Automated testing:</a:t>
          </a:r>
          <a:r>
            <a:rPr lang="en-US" b="0" i="0"/>
            <a:t> </a:t>
          </a:r>
          <a:endParaRPr lang="en-US"/>
        </a:p>
      </dgm:t>
    </dgm:pt>
    <dgm:pt modelId="{0685A6CF-DC6C-4114-A0D6-3C56BD73591B}" type="parTrans" cxnId="{1313197A-C536-49BF-9210-32B522BC1BDF}">
      <dgm:prSet/>
      <dgm:spPr/>
      <dgm:t>
        <a:bodyPr/>
        <a:lstStyle/>
        <a:p>
          <a:endParaRPr lang="en-US"/>
        </a:p>
      </dgm:t>
    </dgm:pt>
    <dgm:pt modelId="{D15B4ACB-EB52-4CBF-8C17-78B2C39B5229}" type="sibTrans" cxnId="{1313197A-C536-49BF-9210-32B522BC1BDF}">
      <dgm:prSet/>
      <dgm:spPr/>
      <dgm:t>
        <a:bodyPr/>
        <a:lstStyle/>
        <a:p>
          <a:endParaRPr lang="en-US"/>
        </a:p>
      </dgm:t>
    </dgm:pt>
    <dgm:pt modelId="{7950EEBA-59C4-4C1D-A827-EDB6B87C1A87}">
      <dgm:prSet/>
      <dgm:spPr/>
      <dgm:t>
        <a:bodyPr/>
        <a:lstStyle/>
        <a:p>
          <a:r>
            <a:rPr lang="en-US" b="0" i="0"/>
            <a:t>🔍 </a:t>
          </a:r>
          <a:r>
            <a:rPr lang="en-US" b="1" i="0"/>
            <a:t>Static code analysis:</a:t>
          </a:r>
          <a:r>
            <a:rPr lang="en-US" b="0" i="0"/>
            <a:t> </a:t>
          </a:r>
          <a:endParaRPr lang="en-US"/>
        </a:p>
      </dgm:t>
    </dgm:pt>
    <dgm:pt modelId="{92657C92-CF27-4D99-BCF0-3820C3F7A8E2}" type="parTrans" cxnId="{77831051-31F6-4CAB-BD42-1209D1046D19}">
      <dgm:prSet/>
      <dgm:spPr/>
      <dgm:t>
        <a:bodyPr/>
        <a:lstStyle/>
        <a:p>
          <a:endParaRPr lang="en-US"/>
        </a:p>
      </dgm:t>
    </dgm:pt>
    <dgm:pt modelId="{DAA07637-5A03-4E88-A2C8-CDFBE311E434}" type="sibTrans" cxnId="{77831051-31F6-4CAB-BD42-1209D1046D19}">
      <dgm:prSet/>
      <dgm:spPr/>
      <dgm:t>
        <a:bodyPr/>
        <a:lstStyle/>
        <a:p>
          <a:endParaRPr lang="en-US"/>
        </a:p>
      </dgm:t>
    </dgm:pt>
    <dgm:pt modelId="{BFD226A9-EA38-45C0-A82F-F71FFD10944F}">
      <dgm:prSet/>
      <dgm:spPr/>
      <dgm:t>
        <a:bodyPr/>
        <a:lstStyle/>
        <a:p>
          <a:r>
            <a:rPr lang="en-US" b="0" i="0"/>
            <a:t>📖 </a:t>
          </a:r>
          <a:r>
            <a:rPr lang="en-US" b="1" i="0"/>
            <a:t>Documentation:</a:t>
          </a:r>
          <a:r>
            <a:rPr lang="en-US" b="0" i="0"/>
            <a:t> </a:t>
          </a:r>
          <a:endParaRPr lang="en-US"/>
        </a:p>
      </dgm:t>
    </dgm:pt>
    <dgm:pt modelId="{62D93E57-B303-484E-8F82-4166CE0E1E71}" type="parTrans" cxnId="{7708EE56-93B2-45BA-832F-FEE3BD3B828A}">
      <dgm:prSet/>
      <dgm:spPr/>
      <dgm:t>
        <a:bodyPr/>
        <a:lstStyle/>
        <a:p>
          <a:endParaRPr lang="en-US"/>
        </a:p>
      </dgm:t>
    </dgm:pt>
    <dgm:pt modelId="{62C371EA-5AC7-458A-BF4F-F438E106D4A9}" type="sibTrans" cxnId="{7708EE56-93B2-45BA-832F-FEE3BD3B828A}">
      <dgm:prSet/>
      <dgm:spPr/>
      <dgm:t>
        <a:bodyPr/>
        <a:lstStyle/>
        <a:p>
          <a:endParaRPr lang="en-US"/>
        </a:p>
      </dgm:t>
    </dgm:pt>
    <dgm:pt modelId="{97074ADE-CF40-45ED-84BC-A73F30B3B601}">
      <dgm:prSet/>
      <dgm:spPr/>
      <dgm:t>
        <a:bodyPr/>
        <a:lstStyle/>
        <a:p>
          <a:r>
            <a:rPr lang="en-US" b="0" i="0"/>
            <a:t>🎨 </a:t>
          </a:r>
          <a:r>
            <a:rPr lang="en-US" b="1" i="0"/>
            <a:t>Code formatting:</a:t>
          </a:r>
          <a:endParaRPr lang="en-US"/>
        </a:p>
      </dgm:t>
    </dgm:pt>
    <dgm:pt modelId="{176D9E03-99D1-49D4-AF4A-A085D979B7DB}" type="parTrans" cxnId="{95204B61-533E-43DB-8B06-1AD3936ABD06}">
      <dgm:prSet/>
      <dgm:spPr/>
      <dgm:t>
        <a:bodyPr/>
        <a:lstStyle/>
        <a:p>
          <a:endParaRPr lang="en-US"/>
        </a:p>
      </dgm:t>
    </dgm:pt>
    <dgm:pt modelId="{E086CD2C-7B22-481D-8B71-9325E424EEB1}" type="sibTrans" cxnId="{95204B61-533E-43DB-8B06-1AD3936ABD06}">
      <dgm:prSet/>
      <dgm:spPr/>
      <dgm:t>
        <a:bodyPr/>
        <a:lstStyle/>
        <a:p>
          <a:endParaRPr lang="en-US"/>
        </a:p>
      </dgm:t>
    </dgm:pt>
    <dgm:pt modelId="{88A77CB1-A84A-4083-9B4C-BD7E2AFAB3EA}" type="pres">
      <dgm:prSet presAssocID="{BB64A2CC-0FB0-400D-8E30-E26D0FEA8C69}" presName="root" presStyleCnt="0">
        <dgm:presLayoutVars>
          <dgm:dir/>
          <dgm:resizeHandles val="exact"/>
        </dgm:presLayoutVars>
      </dgm:prSet>
      <dgm:spPr/>
    </dgm:pt>
    <dgm:pt modelId="{9DB47F73-ED6B-4020-856F-A991A873032A}" type="pres">
      <dgm:prSet presAssocID="{A475006C-597B-4870-B50E-901D8C3EDA50}" presName="compNode" presStyleCnt="0"/>
      <dgm:spPr/>
    </dgm:pt>
    <dgm:pt modelId="{263A90F1-82D5-4DF9-95EE-DEBE92CE8113}" type="pres">
      <dgm:prSet presAssocID="{A475006C-597B-4870-B50E-901D8C3EDA5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AA07F5F-79D4-4CFC-AE63-EA0B6E411DA5}" type="pres">
      <dgm:prSet presAssocID="{A475006C-597B-4870-B50E-901D8C3EDA50}" presName="spaceRect" presStyleCnt="0"/>
      <dgm:spPr/>
    </dgm:pt>
    <dgm:pt modelId="{E5731F1C-07C9-4D34-8994-D5C359DA0977}" type="pres">
      <dgm:prSet presAssocID="{A475006C-597B-4870-B50E-901D8C3EDA50}" presName="textRect" presStyleLbl="revTx" presStyleIdx="0" presStyleCnt="5">
        <dgm:presLayoutVars>
          <dgm:chMax val="1"/>
          <dgm:chPref val="1"/>
        </dgm:presLayoutVars>
      </dgm:prSet>
      <dgm:spPr/>
    </dgm:pt>
    <dgm:pt modelId="{D8506BCF-5797-44D5-8255-FDE1A1A8F830}" type="pres">
      <dgm:prSet presAssocID="{AB2B25D7-00C6-4226-B93C-0340EC0C85B8}" presName="sibTrans" presStyleCnt="0"/>
      <dgm:spPr/>
    </dgm:pt>
    <dgm:pt modelId="{1140F1AE-4AA7-433D-888E-7F007B866025}" type="pres">
      <dgm:prSet presAssocID="{8C169024-5031-42A2-9BEA-37D0FD694770}" presName="compNode" presStyleCnt="0"/>
      <dgm:spPr/>
    </dgm:pt>
    <dgm:pt modelId="{8E2D78B6-F249-41EF-B649-5449E0897801}" type="pres">
      <dgm:prSet presAssocID="{8C169024-5031-42A2-9BEA-37D0FD6947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EBBEE38C-C567-4679-B57D-6D2AF2836F64}" type="pres">
      <dgm:prSet presAssocID="{8C169024-5031-42A2-9BEA-37D0FD694770}" presName="spaceRect" presStyleCnt="0"/>
      <dgm:spPr/>
    </dgm:pt>
    <dgm:pt modelId="{F150B363-910F-4E59-84A7-1156A89F0667}" type="pres">
      <dgm:prSet presAssocID="{8C169024-5031-42A2-9BEA-37D0FD694770}" presName="textRect" presStyleLbl="revTx" presStyleIdx="1" presStyleCnt="5">
        <dgm:presLayoutVars>
          <dgm:chMax val="1"/>
          <dgm:chPref val="1"/>
        </dgm:presLayoutVars>
      </dgm:prSet>
      <dgm:spPr/>
    </dgm:pt>
    <dgm:pt modelId="{4180542C-EFC9-49BF-A59C-F1BA31CB77AD}" type="pres">
      <dgm:prSet presAssocID="{D15B4ACB-EB52-4CBF-8C17-78B2C39B5229}" presName="sibTrans" presStyleCnt="0"/>
      <dgm:spPr/>
    </dgm:pt>
    <dgm:pt modelId="{94C291CE-5834-4435-9C77-15A89DC39CBF}" type="pres">
      <dgm:prSet presAssocID="{7950EEBA-59C4-4C1D-A827-EDB6B87C1A87}" presName="compNode" presStyleCnt="0"/>
      <dgm:spPr/>
    </dgm:pt>
    <dgm:pt modelId="{8ACF897D-9CB7-49C6-ABA1-36040D8BC231}" type="pres">
      <dgm:prSet presAssocID="{7950EEBA-59C4-4C1D-A827-EDB6B87C1A8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D3A5F62A-E5AA-4D39-A771-FD7EF8E76BC2}" type="pres">
      <dgm:prSet presAssocID="{7950EEBA-59C4-4C1D-A827-EDB6B87C1A87}" presName="spaceRect" presStyleCnt="0"/>
      <dgm:spPr/>
    </dgm:pt>
    <dgm:pt modelId="{54FABC23-59DB-4BB8-BB94-4C9F2D3F538B}" type="pres">
      <dgm:prSet presAssocID="{7950EEBA-59C4-4C1D-A827-EDB6B87C1A87}" presName="textRect" presStyleLbl="revTx" presStyleIdx="2" presStyleCnt="5">
        <dgm:presLayoutVars>
          <dgm:chMax val="1"/>
          <dgm:chPref val="1"/>
        </dgm:presLayoutVars>
      </dgm:prSet>
      <dgm:spPr/>
    </dgm:pt>
    <dgm:pt modelId="{194ED221-478F-41B1-BB9D-3F6B21C1CF16}" type="pres">
      <dgm:prSet presAssocID="{DAA07637-5A03-4E88-A2C8-CDFBE311E434}" presName="sibTrans" presStyleCnt="0"/>
      <dgm:spPr/>
    </dgm:pt>
    <dgm:pt modelId="{BCA9B5D2-4AF3-4ECA-A453-930DDB912606}" type="pres">
      <dgm:prSet presAssocID="{BFD226A9-EA38-45C0-A82F-F71FFD10944F}" presName="compNode" presStyleCnt="0"/>
      <dgm:spPr/>
    </dgm:pt>
    <dgm:pt modelId="{99E479E2-6A90-4327-83D6-A50031CC78F4}" type="pres">
      <dgm:prSet presAssocID="{BFD226A9-EA38-45C0-A82F-F71FFD10944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B140E3A6-6341-43E8-BE60-F7310B96C7F8}" type="pres">
      <dgm:prSet presAssocID="{BFD226A9-EA38-45C0-A82F-F71FFD10944F}" presName="spaceRect" presStyleCnt="0"/>
      <dgm:spPr/>
    </dgm:pt>
    <dgm:pt modelId="{E10E66FE-A3F0-481A-B953-C6932C948402}" type="pres">
      <dgm:prSet presAssocID="{BFD226A9-EA38-45C0-A82F-F71FFD10944F}" presName="textRect" presStyleLbl="revTx" presStyleIdx="3" presStyleCnt="5">
        <dgm:presLayoutVars>
          <dgm:chMax val="1"/>
          <dgm:chPref val="1"/>
        </dgm:presLayoutVars>
      </dgm:prSet>
      <dgm:spPr/>
    </dgm:pt>
    <dgm:pt modelId="{4529F0DD-08AA-44D4-9033-3011383019D9}" type="pres">
      <dgm:prSet presAssocID="{62C371EA-5AC7-458A-BF4F-F438E106D4A9}" presName="sibTrans" presStyleCnt="0"/>
      <dgm:spPr/>
    </dgm:pt>
    <dgm:pt modelId="{7EA9FF9A-9623-4214-9118-107C035D68A8}" type="pres">
      <dgm:prSet presAssocID="{97074ADE-CF40-45ED-84BC-A73F30B3B601}" presName="compNode" presStyleCnt="0"/>
      <dgm:spPr/>
    </dgm:pt>
    <dgm:pt modelId="{69E3B230-CCAE-40E2-9174-E0B4CC170384}" type="pres">
      <dgm:prSet presAssocID="{97074ADE-CF40-45ED-84BC-A73F30B3B60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3DE0027E-72D3-4F5D-9D85-393B59BAA882}" type="pres">
      <dgm:prSet presAssocID="{97074ADE-CF40-45ED-84BC-A73F30B3B601}" presName="spaceRect" presStyleCnt="0"/>
      <dgm:spPr/>
    </dgm:pt>
    <dgm:pt modelId="{24010A03-A2D3-434B-A081-55313EBE3D05}" type="pres">
      <dgm:prSet presAssocID="{97074ADE-CF40-45ED-84BC-A73F30B3B601}" presName="textRect" presStyleLbl="revTx" presStyleIdx="4" presStyleCnt="5">
        <dgm:presLayoutVars>
          <dgm:chMax val="1"/>
          <dgm:chPref val="1"/>
        </dgm:presLayoutVars>
      </dgm:prSet>
      <dgm:spPr/>
    </dgm:pt>
  </dgm:ptLst>
  <dgm:cxnLst>
    <dgm:cxn modelId="{5168AE14-BFA1-45A6-89BC-BCAD5DF2CFE2}" type="presOf" srcId="{A475006C-597B-4870-B50E-901D8C3EDA50}" destId="{E5731F1C-07C9-4D34-8994-D5C359DA0977}" srcOrd="0" destOrd="0" presId="urn:microsoft.com/office/officeart/2018/2/layout/IconLabelList"/>
    <dgm:cxn modelId="{157AB321-1FAF-42A2-84FD-8601B58334FD}" type="presOf" srcId="{7950EEBA-59C4-4C1D-A827-EDB6B87C1A87}" destId="{54FABC23-59DB-4BB8-BB94-4C9F2D3F538B}" srcOrd="0" destOrd="0" presId="urn:microsoft.com/office/officeart/2018/2/layout/IconLabelList"/>
    <dgm:cxn modelId="{AB108E2A-47A9-4E99-B05F-3ADC90E36A89}" type="presOf" srcId="{8C169024-5031-42A2-9BEA-37D0FD694770}" destId="{F150B363-910F-4E59-84A7-1156A89F0667}" srcOrd="0" destOrd="0" presId="urn:microsoft.com/office/officeart/2018/2/layout/IconLabelList"/>
    <dgm:cxn modelId="{95204B61-533E-43DB-8B06-1AD3936ABD06}" srcId="{BB64A2CC-0FB0-400D-8E30-E26D0FEA8C69}" destId="{97074ADE-CF40-45ED-84BC-A73F30B3B601}" srcOrd="4" destOrd="0" parTransId="{176D9E03-99D1-49D4-AF4A-A085D979B7DB}" sibTransId="{E086CD2C-7B22-481D-8B71-9325E424EEB1}"/>
    <dgm:cxn modelId="{77831051-31F6-4CAB-BD42-1209D1046D19}" srcId="{BB64A2CC-0FB0-400D-8E30-E26D0FEA8C69}" destId="{7950EEBA-59C4-4C1D-A827-EDB6B87C1A87}" srcOrd="2" destOrd="0" parTransId="{92657C92-CF27-4D99-BCF0-3820C3F7A8E2}" sibTransId="{DAA07637-5A03-4E88-A2C8-CDFBE311E434}"/>
    <dgm:cxn modelId="{7708EE56-93B2-45BA-832F-FEE3BD3B828A}" srcId="{BB64A2CC-0FB0-400D-8E30-E26D0FEA8C69}" destId="{BFD226A9-EA38-45C0-A82F-F71FFD10944F}" srcOrd="3" destOrd="0" parTransId="{62D93E57-B303-484E-8F82-4166CE0E1E71}" sibTransId="{62C371EA-5AC7-458A-BF4F-F438E106D4A9}"/>
    <dgm:cxn modelId="{1313197A-C536-49BF-9210-32B522BC1BDF}" srcId="{BB64A2CC-0FB0-400D-8E30-E26D0FEA8C69}" destId="{8C169024-5031-42A2-9BEA-37D0FD694770}" srcOrd="1" destOrd="0" parTransId="{0685A6CF-DC6C-4114-A0D6-3C56BD73591B}" sibTransId="{D15B4ACB-EB52-4CBF-8C17-78B2C39B5229}"/>
    <dgm:cxn modelId="{01C8887E-75EF-494D-8E21-FEBD25AE05D3}" type="presOf" srcId="{BFD226A9-EA38-45C0-A82F-F71FFD10944F}" destId="{E10E66FE-A3F0-481A-B953-C6932C948402}" srcOrd="0" destOrd="0" presId="urn:microsoft.com/office/officeart/2018/2/layout/IconLabelList"/>
    <dgm:cxn modelId="{ADEE3FA6-0076-433D-9BA8-A38D0BF75326}" type="presOf" srcId="{97074ADE-CF40-45ED-84BC-A73F30B3B601}" destId="{24010A03-A2D3-434B-A081-55313EBE3D05}" srcOrd="0" destOrd="0" presId="urn:microsoft.com/office/officeart/2018/2/layout/IconLabelList"/>
    <dgm:cxn modelId="{7E37EFD3-428C-4BA3-9AC6-33929B1C7019}" type="presOf" srcId="{BB64A2CC-0FB0-400D-8E30-E26D0FEA8C69}" destId="{88A77CB1-A84A-4083-9B4C-BD7E2AFAB3EA}" srcOrd="0" destOrd="0" presId="urn:microsoft.com/office/officeart/2018/2/layout/IconLabelList"/>
    <dgm:cxn modelId="{0EB601E7-A764-4EE8-B674-83CB7AADE4BA}" srcId="{BB64A2CC-0FB0-400D-8E30-E26D0FEA8C69}" destId="{A475006C-597B-4870-B50E-901D8C3EDA50}" srcOrd="0" destOrd="0" parTransId="{0DAD2B16-4FAB-4E6B-994C-7CD798F263BE}" sibTransId="{AB2B25D7-00C6-4226-B93C-0340EC0C85B8}"/>
    <dgm:cxn modelId="{90C00307-971E-4C1B-BB27-9AE9B7648444}" type="presParOf" srcId="{88A77CB1-A84A-4083-9B4C-BD7E2AFAB3EA}" destId="{9DB47F73-ED6B-4020-856F-A991A873032A}" srcOrd="0" destOrd="0" presId="urn:microsoft.com/office/officeart/2018/2/layout/IconLabelList"/>
    <dgm:cxn modelId="{D3E4F52B-145E-4B21-A08E-5764D0D80700}" type="presParOf" srcId="{9DB47F73-ED6B-4020-856F-A991A873032A}" destId="{263A90F1-82D5-4DF9-95EE-DEBE92CE8113}" srcOrd="0" destOrd="0" presId="urn:microsoft.com/office/officeart/2018/2/layout/IconLabelList"/>
    <dgm:cxn modelId="{BBB5A6B1-8309-4F75-82FE-0D7EAA79901D}" type="presParOf" srcId="{9DB47F73-ED6B-4020-856F-A991A873032A}" destId="{5AA07F5F-79D4-4CFC-AE63-EA0B6E411DA5}" srcOrd="1" destOrd="0" presId="urn:microsoft.com/office/officeart/2018/2/layout/IconLabelList"/>
    <dgm:cxn modelId="{37DABAC2-1F57-4C00-9376-96DB9C029560}" type="presParOf" srcId="{9DB47F73-ED6B-4020-856F-A991A873032A}" destId="{E5731F1C-07C9-4D34-8994-D5C359DA0977}" srcOrd="2" destOrd="0" presId="urn:microsoft.com/office/officeart/2018/2/layout/IconLabelList"/>
    <dgm:cxn modelId="{E0CEF671-916C-4CC0-98AF-B6B50398E2DE}" type="presParOf" srcId="{88A77CB1-A84A-4083-9B4C-BD7E2AFAB3EA}" destId="{D8506BCF-5797-44D5-8255-FDE1A1A8F830}" srcOrd="1" destOrd="0" presId="urn:microsoft.com/office/officeart/2018/2/layout/IconLabelList"/>
    <dgm:cxn modelId="{F6B10ADC-8DC0-4A22-8B15-6D2643B2E5E3}" type="presParOf" srcId="{88A77CB1-A84A-4083-9B4C-BD7E2AFAB3EA}" destId="{1140F1AE-4AA7-433D-888E-7F007B866025}" srcOrd="2" destOrd="0" presId="urn:microsoft.com/office/officeart/2018/2/layout/IconLabelList"/>
    <dgm:cxn modelId="{DD90F18B-A2DB-4845-9953-9E209EDB27DB}" type="presParOf" srcId="{1140F1AE-4AA7-433D-888E-7F007B866025}" destId="{8E2D78B6-F249-41EF-B649-5449E0897801}" srcOrd="0" destOrd="0" presId="urn:microsoft.com/office/officeart/2018/2/layout/IconLabelList"/>
    <dgm:cxn modelId="{D724D57F-BD1E-4D58-8314-3B4052326277}" type="presParOf" srcId="{1140F1AE-4AA7-433D-888E-7F007B866025}" destId="{EBBEE38C-C567-4679-B57D-6D2AF2836F64}" srcOrd="1" destOrd="0" presId="urn:microsoft.com/office/officeart/2018/2/layout/IconLabelList"/>
    <dgm:cxn modelId="{61DE4276-BDDC-4161-8B79-A90632B55168}" type="presParOf" srcId="{1140F1AE-4AA7-433D-888E-7F007B866025}" destId="{F150B363-910F-4E59-84A7-1156A89F0667}" srcOrd="2" destOrd="0" presId="urn:microsoft.com/office/officeart/2018/2/layout/IconLabelList"/>
    <dgm:cxn modelId="{2587ADB1-3985-4D27-8E25-34D3DDA50F30}" type="presParOf" srcId="{88A77CB1-A84A-4083-9B4C-BD7E2AFAB3EA}" destId="{4180542C-EFC9-49BF-A59C-F1BA31CB77AD}" srcOrd="3" destOrd="0" presId="urn:microsoft.com/office/officeart/2018/2/layout/IconLabelList"/>
    <dgm:cxn modelId="{1358036A-3844-441A-8194-AA378DE20363}" type="presParOf" srcId="{88A77CB1-A84A-4083-9B4C-BD7E2AFAB3EA}" destId="{94C291CE-5834-4435-9C77-15A89DC39CBF}" srcOrd="4" destOrd="0" presId="urn:microsoft.com/office/officeart/2018/2/layout/IconLabelList"/>
    <dgm:cxn modelId="{55ACEB43-364A-4384-8A6E-8433F36A7674}" type="presParOf" srcId="{94C291CE-5834-4435-9C77-15A89DC39CBF}" destId="{8ACF897D-9CB7-49C6-ABA1-36040D8BC231}" srcOrd="0" destOrd="0" presId="urn:microsoft.com/office/officeart/2018/2/layout/IconLabelList"/>
    <dgm:cxn modelId="{24C36417-1AC6-4A2F-B1FC-A8CEECC3C70C}" type="presParOf" srcId="{94C291CE-5834-4435-9C77-15A89DC39CBF}" destId="{D3A5F62A-E5AA-4D39-A771-FD7EF8E76BC2}" srcOrd="1" destOrd="0" presId="urn:microsoft.com/office/officeart/2018/2/layout/IconLabelList"/>
    <dgm:cxn modelId="{9EBDB346-DA68-48EA-9F1A-86602B78922B}" type="presParOf" srcId="{94C291CE-5834-4435-9C77-15A89DC39CBF}" destId="{54FABC23-59DB-4BB8-BB94-4C9F2D3F538B}" srcOrd="2" destOrd="0" presId="urn:microsoft.com/office/officeart/2018/2/layout/IconLabelList"/>
    <dgm:cxn modelId="{3F6E3E95-791E-4886-A493-1B1A15B49CF0}" type="presParOf" srcId="{88A77CB1-A84A-4083-9B4C-BD7E2AFAB3EA}" destId="{194ED221-478F-41B1-BB9D-3F6B21C1CF16}" srcOrd="5" destOrd="0" presId="urn:microsoft.com/office/officeart/2018/2/layout/IconLabelList"/>
    <dgm:cxn modelId="{B2D9CA81-C785-4BA5-8679-4F2FB294EF76}" type="presParOf" srcId="{88A77CB1-A84A-4083-9B4C-BD7E2AFAB3EA}" destId="{BCA9B5D2-4AF3-4ECA-A453-930DDB912606}" srcOrd="6" destOrd="0" presId="urn:microsoft.com/office/officeart/2018/2/layout/IconLabelList"/>
    <dgm:cxn modelId="{ACCC103F-C4D9-4370-8630-555828F19F87}" type="presParOf" srcId="{BCA9B5D2-4AF3-4ECA-A453-930DDB912606}" destId="{99E479E2-6A90-4327-83D6-A50031CC78F4}" srcOrd="0" destOrd="0" presId="urn:microsoft.com/office/officeart/2018/2/layout/IconLabelList"/>
    <dgm:cxn modelId="{9418A33A-5F84-454C-9A44-61FF93FF116E}" type="presParOf" srcId="{BCA9B5D2-4AF3-4ECA-A453-930DDB912606}" destId="{B140E3A6-6341-43E8-BE60-F7310B96C7F8}" srcOrd="1" destOrd="0" presId="urn:microsoft.com/office/officeart/2018/2/layout/IconLabelList"/>
    <dgm:cxn modelId="{A279681D-2413-435D-8ACA-3A7C4D5BE136}" type="presParOf" srcId="{BCA9B5D2-4AF3-4ECA-A453-930DDB912606}" destId="{E10E66FE-A3F0-481A-B953-C6932C948402}" srcOrd="2" destOrd="0" presId="urn:microsoft.com/office/officeart/2018/2/layout/IconLabelList"/>
    <dgm:cxn modelId="{53293313-83E4-449C-8592-61B401F1CACA}" type="presParOf" srcId="{88A77CB1-A84A-4083-9B4C-BD7E2AFAB3EA}" destId="{4529F0DD-08AA-44D4-9033-3011383019D9}" srcOrd="7" destOrd="0" presId="urn:microsoft.com/office/officeart/2018/2/layout/IconLabelList"/>
    <dgm:cxn modelId="{18830FBB-EC7F-4691-8735-C879C0A6EF72}" type="presParOf" srcId="{88A77CB1-A84A-4083-9B4C-BD7E2AFAB3EA}" destId="{7EA9FF9A-9623-4214-9118-107C035D68A8}" srcOrd="8" destOrd="0" presId="urn:microsoft.com/office/officeart/2018/2/layout/IconLabelList"/>
    <dgm:cxn modelId="{D5BDD671-BD7C-4161-BB31-70AE97C4C31D}" type="presParOf" srcId="{7EA9FF9A-9623-4214-9118-107C035D68A8}" destId="{69E3B230-CCAE-40E2-9174-E0B4CC170384}" srcOrd="0" destOrd="0" presId="urn:microsoft.com/office/officeart/2018/2/layout/IconLabelList"/>
    <dgm:cxn modelId="{C0774095-53DF-446D-B38E-92081B43C5C4}" type="presParOf" srcId="{7EA9FF9A-9623-4214-9118-107C035D68A8}" destId="{3DE0027E-72D3-4F5D-9D85-393B59BAA882}" srcOrd="1" destOrd="0" presId="urn:microsoft.com/office/officeart/2018/2/layout/IconLabelList"/>
    <dgm:cxn modelId="{328F50AB-2F4E-4FAB-9F09-E56A0802975F}" type="presParOf" srcId="{7EA9FF9A-9623-4214-9118-107C035D68A8}" destId="{24010A03-A2D3-434B-A081-55313EBE3D0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800ED3-E51D-43FE-96CE-3E56ECA1906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B5FE22-088F-47CA-B163-E11235989E86}">
      <dgm:prSet/>
      <dgm:spPr/>
      <dgm:t>
        <a:bodyPr/>
        <a:lstStyle/>
        <a:p>
          <a:r>
            <a:rPr lang="en-US" b="0" i="0"/>
            <a:t>🤷‍♀️ </a:t>
          </a:r>
          <a:r>
            <a:rPr lang="en-US" b="1" i="0"/>
            <a:t>Limited customization:</a:t>
          </a:r>
          <a:r>
            <a:rPr lang="en-US" b="0" i="0"/>
            <a:t> </a:t>
          </a:r>
          <a:endParaRPr lang="en-US"/>
        </a:p>
      </dgm:t>
    </dgm:pt>
    <dgm:pt modelId="{906447BE-586D-43C0-B35F-5757B8D0203A}" type="parTrans" cxnId="{BE6EA9AF-CE77-4DEF-81AB-2C7B5EA992ED}">
      <dgm:prSet/>
      <dgm:spPr/>
      <dgm:t>
        <a:bodyPr/>
        <a:lstStyle/>
        <a:p>
          <a:endParaRPr lang="en-US"/>
        </a:p>
      </dgm:t>
    </dgm:pt>
    <dgm:pt modelId="{1B052B6E-21EE-49A3-9AED-6C6FD50A7EF0}" type="sibTrans" cxnId="{BE6EA9AF-CE77-4DEF-81AB-2C7B5EA992ED}">
      <dgm:prSet/>
      <dgm:spPr/>
      <dgm:t>
        <a:bodyPr/>
        <a:lstStyle/>
        <a:p>
          <a:endParaRPr lang="en-US"/>
        </a:p>
      </dgm:t>
    </dgm:pt>
    <dgm:pt modelId="{94A07A93-11C4-488A-8B4C-578029367D94}">
      <dgm:prSet/>
      <dgm:spPr/>
      <dgm:t>
        <a:bodyPr/>
        <a:lstStyle/>
        <a:p>
          <a:r>
            <a:rPr lang="en-US" b="0" i="0"/>
            <a:t>📦 </a:t>
          </a:r>
          <a:r>
            <a:rPr lang="en-US" b="1" i="0"/>
            <a:t>Dependency management:</a:t>
          </a:r>
          <a:r>
            <a:rPr lang="en-US" b="0" i="0"/>
            <a:t> </a:t>
          </a:r>
          <a:endParaRPr lang="en-US"/>
        </a:p>
      </dgm:t>
    </dgm:pt>
    <dgm:pt modelId="{CE64A9B6-A173-462B-A2B7-E47D6CEA8136}" type="parTrans" cxnId="{9B6C6ACD-8644-462A-B5E2-7E1E69479BF7}">
      <dgm:prSet/>
      <dgm:spPr/>
      <dgm:t>
        <a:bodyPr/>
        <a:lstStyle/>
        <a:p>
          <a:endParaRPr lang="en-US"/>
        </a:p>
      </dgm:t>
    </dgm:pt>
    <dgm:pt modelId="{E0FC3D42-1C3D-4BF1-9711-7018259019FA}" type="sibTrans" cxnId="{9B6C6ACD-8644-462A-B5E2-7E1E69479BF7}">
      <dgm:prSet/>
      <dgm:spPr/>
      <dgm:t>
        <a:bodyPr/>
        <a:lstStyle/>
        <a:p>
          <a:endParaRPr lang="en-US"/>
        </a:p>
      </dgm:t>
    </dgm:pt>
    <dgm:pt modelId="{A4F6A94C-D11D-45F1-AE96-E62B79E171C7}">
      <dgm:prSet/>
      <dgm:spPr/>
      <dgm:t>
        <a:bodyPr/>
        <a:lstStyle/>
        <a:p>
          <a:r>
            <a:rPr lang="en-US" b="0" i="0"/>
            <a:t>🔄 </a:t>
          </a:r>
          <a:r>
            <a:rPr lang="en-US" b="1" i="0"/>
            <a:t>Versioning issues:</a:t>
          </a:r>
          <a:r>
            <a:rPr lang="en-US" b="0" i="0"/>
            <a:t> </a:t>
          </a:r>
          <a:endParaRPr lang="en-US"/>
        </a:p>
      </dgm:t>
    </dgm:pt>
    <dgm:pt modelId="{EC6E3743-CBBB-48F9-B047-FBF48F90A351}" type="parTrans" cxnId="{CA7FCC1F-0125-4C5A-8EA8-3FED58C26E66}">
      <dgm:prSet/>
      <dgm:spPr/>
      <dgm:t>
        <a:bodyPr/>
        <a:lstStyle/>
        <a:p>
          <a:endParaRPr lang="en-US"/>
        </a:p>
      </dgm:t>
    </dgm:pt>
    <dgm:pt modelId="{85039BF9-BCEF-4815-B90C-A889EFA6C37D}" type="sibTrans" cxnId="{CA7FCC1F-0125-4C5A-8EA8-3FED58C26E66}">
      <dgm:prSet/>
      <dgm:spPr/>
      <dgm:t>
        <a:bodyPr/>
        <a:lstStyle/>
        <a:p>
          <a:endParaRPr lang="en-US"/>
        </a:p>
      </dgm:t>
    </dgm:pt>
    <dgm:pt modelId="{CC5D343A-F6DF-4B0C-89E0-8E4AB49194B1}">
      <dgm:prSet/>
      <dgm:spPr/>
      <dgm:t>
        <a:bodyPr/>
        <a:lstStyle/>
        <a:p>
          <a:r>
            <a:rPr lang="en-US" b="0" i="0"/>
            <a:t>🌐 </a:t>
          </a:r>
          <a:r>
            <a:rPr lang="en-US" b="1" i="0"/>
            <a:t>Limited scope:</a:t>
          </a:r>
          <a:r>
            <a:rPr lang="en-US" b="0" i="0"/>
            <a:t> </a:t>
          </a:r>
          <a:endParaRPr lang="en-US"/>
        </a:p>
      </dgm:t>
    </dgm:pt>
    <dgm:pt modelId="{0612BB1B-80D6-4417-9461-7E726BA199B4}" type="parTrans" cxnId="{8E4AF04E-8E24-4552-BE4C-58D407A790FA}">
      <dgm:prSet/>
      <dgm:spPr/>
      <dgm:t>
        <a:bodyPr/>
        <a:lstStyle/>
        <a:p>
          <a:endParaRPr lang="en-US"/>
        </a:p>
      </dgm:t>
    </dgm:pt>
    <dgm:pt modelId="{037EB782-3B8C-4D5A-B950-BDB343C03EC4}" type="sibTrans" cxnId="{8E4AF04E-8E24-4552-BE4C-58D407A790FA}">
      <dgm:prSet/>
      <dgm:spPr/>
      <dgm:t>
        <a:bodyPr/>
        <a:lstStyle/>
        <a:p>
          <a:endParaRPr lang="en-US"/>
        </a:p>
      </dgm:t>
    </dgm:pt>
    <dgm:pt modelId="{46DD2858-508A-445D-9809-F3F6B4138AAB}">
      <dgm:prSet/>
      <dgm:spPr/>
      <dgm:t>
        <a:bodyPr/>
        <a:lstStyle/>
        <a:p>
          <a:r>
            <a:rPr lang="en-US" b="0" i="0"/>
            <a:t>🔐 </a:t>
          </a:r>
          <a:r>
            <a:rPr lang="en-US" b="1" i="0"/>
            <a:t>Security concerns:</a:t>
          </a:r>
          <a:endParaRPr lang="en-US"/>
        </a:p>
      </dgm:t>
    </dgm:pt>
    <dgm:pt modelId="{860C1A6D-E4C9-4D2B-804B-75F7CA166373}" type="parTrans" cxnId="{8ED1007A-160A-4FDF-A596-BB538B3B6373}">
      <dgm:prSet/>
      <dgm:spPr/>
      <dgm:t>
        <a:bodyPr/>
        <a:lstStyle/>
        <a:p>
          <a:endParaRPr lang="en-US"/>
        </a:p>
      </dgm:t>
    </dgm:pt>
    <dgm:pt modelId="{251D42FF-7770-403C-993F-842B030960CB}" type="sibTrans" cxnId="{8ED1007A-160A-4FDF-A596-BB538B3B6373}">
      <dgm:prSet/>
      <dgm:spPr/>
      <dgm:t>
        <a:bodyPr/>
        <a:lstStyle/>
        <a:p>
          <a:endParaRPr lang="en-US"/>
        </a:p>
      </dgm:t>
    </dgm:pt>
    <dgm:pt modelId="{0E4A7654-1758-4A1A-B78F-F3E5FA63ED41}" type="pres">
      <dgm:prSet presAssocID="{15800ED3-E51D-43FE-96CE-3E56ECA19062}" presName="root" presStyleCnt="0">
        <dgm:presLayoutVars>
          <dgm:dir/>
          <dgm:resizeHandles val="exact"/>
        </dgm:presLayoutVars>
      </dgm:prSet>
      <dgm:spPr/>
    </dgm:pt>
    <dgm:pt modelId="{8317DAD4-54A3-4E25-9211-99D71904AE66}" type="pres">
      <dgm:prSet presAssocID="{19B5FE22-088F-47CA-B163-E11235989E86}" presName="compNode" presStyleCnt="0"/>
      <dgm:spPr/>
    </dgm:pt>
    <dgm:pt modelId="{155CF456-FC38-4D36-BE6B-7EEC96931CBF}" type="pres">
      <dgm:prSet presAssocID="{19B5FE22-088F-47CA-B163-E11235989E8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82D69B6-5A34-4F18-B49F-23FA7B1E82D3}" type="pres">
      <dgm:prSet presAssocID="{19B5FE22-088F-47CA-B163-E11235989E86}" presName="spaceRect" presStyleCnt="0"/>
      <dgm:spPr/>
    </dgm:pt>
    <dgm:pt modelId="{617BE890-0342-4C50-BC37-A0E627B50C33}" type="pres">
      <dgm:prSet presAssocID="{19B5FE22-088F-47CA-B163-E11235989E86}" presName="textRect" presStyleLbl="revTx" presStyleIdx="0" presStyleCnt="5">
        <dgm:presLayoutVars>
          <dgm:chMax val="1"/>
          <dgm:chPref val="1"/>
        </dgm:presLayoutVars>
      </dgm:prSet>
      <dgm:spPr/>
    </dgm:pt>
    <dgm:pt modelId="{F29521AA-1CC4-4D60-8070-0CCA6EAA50BC}" type="pres">
      <dgm:prSet presAssocID="{1B052B6E-21EE-49A3-9AED-6C6FD50A7EF0}" presName="sibTrans" presStyleCnt="0"/>
      <dgm:spPr/>
    </dgm:pt>
    <dgm:pt modelId="{FB4FDBC7-12A4-48E1-BC90-1A43A393B3A2}" type="pres">
      <dgm:prSet presAssocID="{94A07A93-11C4-488A-8B4C-578029367D94}" presName="compNode" presStyleCnt="0"/>
      <dgm:spPr/>
    </dgm:pt>
    <dgm:pt modelId="{1903F480-9CD0-4CA6-8CBD-FC0203F9B003}" type="pres">
      <dgm:prSet presAssocID="{94A07A93-11C4-488A-8B4C-578029367D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11170824-33F2-4FA6-A115-B7BDF7AF1D8B}" type="pres">
      <dgm:prSet presAssocID="{94A07A93-11C4-488A-8B4C-578029367D94}" presName="spaceRect" presStyleCnt="0"/>
      <dgm:spPr/>
    </dgm:pt>
    <dgm:pt modelId="{9D58A169-02E5-42D9-94AE-2C84734E3590}" type="pres">
      <dgm:prSet presAssocID="{94A07A93-11C4-488A-8B4C-578029367D94}" presName="textRect" presStyleLbl="revTx" presStyleIdx="1" presStyleCnt="5">
        <dgm:presLayoutVars>
          <dgm:chMax val="1"/>
          <dgm:chPref val="1"/>
        </dgm:presLayoutVars>
      </dgm:prSet>
      <dgm:spPr/>
    </dgm:pt>
    <dgm:pt modelId="{9D7B9AE6-E3D2-4134-A63C-670AD22E6E0A}" type="pres">
      <dgm:prSet presAssocID="{E0FC3D42-1C3D-4BF1-9711-7018259019FA}" presName="sibTrans" presStyleCnt="0"/>
      <dgm:spPr/>
    </dgm:pt>
    <dgm:pt modelId="{83A64E37-A480-4165-A680-E6DEA371D70D}" type="pres">
      <dgm:prSet presAssocID="{A4F6A94C-D11D-45F1-AE96-E62B79E171C7}" presName="compNode" presStyleCnt="0"/>
      <dgm:spPr/>
    </dgm:pt>
    <dgm:pt modelId="{CD2F250E-4CF1-40D7-9C28-2268093E26DA}" type="pres">
      <dgm:prSet presAssocID="{A4F6A94C-D11D-45F1-AE96-E62B79E171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FD949F79-EE12-4B5C-B798-83F551CB2DD0}" type="pres">
      <dgm:prSet presAssocID="{A4F6A94C-D11D-45F1-AE96-E62B79E171C7}" presName="spaceRect" presStyleCnt="0"/>
      <dgm:spPr/>
    </dgm:pt>
    <dgm:pt modelId="{6A7B2F6B-FDF0-4B5C-A64C-D73B6ACD7835}" type="pres">
      <dgm:prSet presAssocID="{A4F6A94C-D11D-45F1-AE96-E62B79E171C7}" presName="textRect" presStyleLbl="revTx" presStyleIdx="2" presStyleCnt="5">
        <dgm:presLayoutVars>
          <dgm:chMax val="1"/>
          <dgm:chPref val="1"/>
        </dgm:presLayoutVars>
      </dgm:prSet>
      <dgm:spPr/>
    </dgm:pt>
    <dgm:pt modelId="{9096F9F7-68C4-4644-A1F2-6BD0AB6CA2BB}" type="pres">
      <dgm:prSet presAssocID="{85039BF9-BCEF-4815-B90C-A889EFA6C37D}" presName="sibTrans" presStyleCnt="0"/>
      <dgm:spPr/>
    </dgm:pt>
    <dgm:pt modelId="{A0C09650-B364-4C73-8DF1-8BD828465B1C}" type="pres">
      <dgm:prSet presAssocID="{CC5D343A-F6DF-4B0C-89E0-8E4AB49194B1}" presName="compNode" presStyleCnt="0"/>
      <dgm:spPr/>
    </dgm:pt>
    <dgm:pt modelId="{9301891C-18F4-4A7A-B433-AEBDBACA415D}" type="pres">
      <dgm:prSet presAssocID="{CC5D343A-F6DF-4B0C-89E0-8E4AB49194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8F0560FF-97A1-4896-8BE8-302387886C82}" type="pres">
      <dgm:prSet presAssocID="{CC5D343A-F6DF-4B0C-89E0-8E4AB49194B1}" presName="spaceRect" presStyleCnt="0"/>
      <dgm:spPr/>
    </dgm:pt>
    <dgm:pt modelId="{E2E065C7-5B61-41DD-B559-87131653014B}" type="pres">
      <dgm:prSet presAssocID="{CC5D343A-F6DF-4B0C-89E0-8E4AB49194B1}" presName="textRect" presStyleLbl="revTx" presStyleIdx="3" presStyleCnt="5">
        <dgm:presLayoutVars>
          <dgm:chMax val="1"/>
          <dgm:chPref val="1"/>
        </dgm:presLayoutVars>
      </dgm:prSet>
      <dgm:spPr/>
    </dgm:pt>
    <dgm:pt modelId="{7D0004DC-B89F-4CEB-A929-617223DF6433}" type="pres">
      <dgm:prSet presAssocID="{037EB782-3B8C-4D5A-B950-BDB343C03EC4}" presName="sibTrans" presStyleCnt="0"/>
      <dgm:spPr/>
    </dgm:pt>
    <dgm:pt modelId="{7B2B7BED-B35F-426E-9F31-3E0C815B16BC}" type="pres">
      <dgm:prSet presAssocID="{46DD2858-508A-445D-9809-F3F6B4138AAB}" presName="compNode" presStyleCnt="0"/>
      <dgm:spPr/>
    </dgm:pt>
    <dgm:pt modelId="{990CE501-AD58-4B97-9A65-37561658A7F3}" type="pres">
      <dgm:prSet presAssocID="{46DD2858-508A-445D-9809-F3F6B4138AA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1E5007D7-254D-4533-AC51-8DD95A3279FF}" type="pres">
      <dgm:prSet presAssocID="{46DD2858-508A-445D-9809-F3F6B4138AAB}" presName="spaceRect" presStyleCnt="0"/>
      <dgm:spPr/>
    </dgm:pt>
    <dgm:pt modelId="{FC8DB768-EDC0-4D24-BE31-AE8A50BA278F}" type="pres">
      <dgm:prSet presAssocID="{46DD2858-508A-445D-9809-F3F6B4138AAB}" presName="textRect" presStyleLbl="revTx" presStyleIdx="4" presStyleCnt="5">
        <dgm:presLayoutVars>
          <dgm:chMax val="1"/>
          <dgm:chPref val="1"/>
        </dgm:presLayoutVars>
      </dgm:prSet>
      <dgm:spPr/>
    </dgm:pt>
  </dgm:ptLst>
  <dgm:cxnLst>
    <dgm:cxn modelId="{BB3E9900-1209-4A09-A9BD-61E9412D541C}" type="presOf" srcId="{A4F6A94C-D11D-45F1-AE96-E62B79E171C7}" destId="{6A7B2F6B-FDF0-4B5C-A64C-D73B6ACD7835}" srcOrd="0" destOrd="0" presId="urn:microsoft.com/office/officeart/2018/2/layout/IconLabelList"/>
    <dgm:cxn modelId="{CA7FCC1F-0125-4C5A-8EA8-3FED58C26E66}" srcId="{15800ED3-E51D-43FE-96CE-3E56ECA19062}" destId="{A4F6A94C-D11D-45F1-AE96-E62B79E171C7}" srcOrd="2" destOrd="0" parTransId="{EC6E3743-CBBB-48F9-B047-FBF48F90A351}" sibTransId="{85039BF9-BCEF-4815-B90C-A889EFA6C37D}"/>
    <dgm:cxn modelId="{14D4294B-0DA0-4430-B111-C3AF1AC52D42}" type="presOf" srcId="{19B5FE22-088F-47CA-B163-E11235989E86}" destId="{617BE890-0342-4C50-BC37-A0E627B50C33}" srcOrd="0" destOrd="0" presId="urn:microsoft.com/office/officeart/2018/2/layout/IconLabelList"/>
    <dgm:cxn modelId="{8E4AF04E-8E24-4552-BE4C-58D407A790FA}" srcId="{15800ED3-E51D-43FE-96CE-3E56ECA19062}" destId="{CC5D343A-F6DF-4B0C-89E0-8E4AB49194B1}" srcOrd="3" destOrd="0" parTransId="{0612BB1B-80D6-4417-9461-7E726BA199B4}" sibTransId="{037EB782-3B8C-4D5A-B950-BDB343C03EC4}"/>
    <dgm:cxn modelId="{8ED1007A-160A-4FDF-A596-BB538B3B6373}" srcId="{15800ED3-E51D-43FE-96CE-3E56ECA19062}" destId="{46DD2858-508A-445D-9809-F3F6B4138AAB}" srcOrd="4" destOrd="0" parTransId="{860C1A6D-E4C9-4D2B-804B-75F7CA166373}" sibTransId="{251D42FF-7770-403C-993F-842B030960CB}"/>
    <dgm:cxn modelId="{ED41ABA1-8938-4339-9B2A-A674F84DF230}" type="presOf" srcId="{15800ED3-E51D-43FE-96CE-3E56ECA19062}" destId="{0E4A7654-1758-4A1A-B78F-F3E5FA63ED41}" srcOrd="0" destOrd="0" presId="urn:microsoft.com/office/officeart/2018/2/layout/IconLabelList"/>
    <dgm:cxn modelId="{BE6EA9AF-CE77-4DEF-81AB-2C7B5EA992ED}" srcId="{15800ED3-E51D-43FE-96CE-3E56ECA19062}" destId="{19B5FE22-088F-47CA-B163-E11235989E86}" srcOrd="0" destOrd="0" parTransId="{906447BE-586D-43C0-B35F-5757B8D0203A}" sibTransId="{1B052B6E-21EE-49A3-9AED-6C6FD50A7EF0}"/>
    <dgm:cxn modelId="{9B6C6ACD-8644-462A-B5E2-7E1E69479BF7}" srcId="{15800ED3-E51D-43FE-96CE-3E56ECA19062}" destId="{94A07A93-11C4-488A-8B4C-578029367D94}" srcOrd="1" destOrd="0" parTransId="{CE64A9B6-A173-462B-A2B7-E47D6CEA8136}" sibTransId="{E0FC3D42-1C3D-4BF1-9711-7018259019FA}"/>
    <dgm:cxn modelId="{A072E5E0-CEFA-4126-A2C5-9266BA3FBA08}" type="presOf" srcId="{94A07A93-11C4-488A-8B4C-578029367D94}" destId="{9D58A169-02E5-42D9-94AE-2C84734E3590}" srcOrd="0" destOrd="0" presId="urn:microsoft.com/office/officeart/2018/2/layout/IconLabelList"/>
    <dgm:cxn modelId="{2DB1DFE7-F975-464C-B6CE-584BB93F601D}" type="presOf" srcId="{CC5D343A-F6DF-4B0C-89E0-8E4AB49194B1}" destId="{E2E065C7-5B61-41DD-B559-87131653014B}" srcOrd="0" destOrd="0" presId="urn:microsoft.com/office/officeart/2018/2/layout/IconLabelList"/>
    <dgm:cxn modelId="{D13542F8-22B0-4F67-9410-DC5546DCC092}" type="presOf" srcId="{46DD2858-508A-445D-9809-F3F6B4138AAB}" destId="{FC8DB768-EDC0-4D24-BE31-AE8A50BA278F}" srcOrd="0" destOrd="0" presId="urn:microsoft.com/office/officeart/2018/2/layout/IconLabelList"/>
    <dgm:cxn modelId="{DC5F778F-24BA-4759-A9A4-BCBE43E16A56}" type="presParOf" srcId="{0E4A7654-1758-4A1A-B78F-F3E5FA63ED41}" destId="{8317DAD4-54A3-4E25-9211-99D71904AE66}" srcOrd="0" destOrd="0" presId="urn:microsoft.com/office/officeart/2018/2/layout/IconLabelList"/>
    <dgm:cxn modelId="{A2843D75-9A0B-4650-B437-184EF6BBA1D7}" type="presParOf" srcId="{8317DAD4-54A3-4E25-9211-99D71904AE66}" destId="{155CF456-FC38-4D36-BE6B-7EEC96931CBF}" srcOrd="0" destOrd="0" presId="urn:microsoft.com/office/officeart/2018/2/layout/IconLabelList"/>
    <dgm:cxn modelId="{189C9C1A-E5C1-4541-8221-4CD48245BD51}" type="presParOf" srcId="{8317DAD4-54A3-4E25-9211-99D71904AE66}" destId="{882D69B6-5A34-4F18-B49F-23FA7B1E82D3}" srcOrd="1" destOrd="0" presId="urn:microsoft.com/office/officeart/2018/2/layout/IconLabelList"/>
    <dgm:cxn modelId="{B44A9838-9388-4390-850A-8926C635B9A5}" type="presParOf" srcId="{8317DAD4-54A3-4E25-9211-99D71904AE66}" destId="{617BE890-0342-4C50-BC37-A0E627B50C33}" srcOrd="2" destOrd="0" presId="urn:microsoft.com/office/officeart/2018/2/layout/IconLabelList"/>
    <dgm:cxn modelId="{637A7327-E90B-4706-BD2C-35BF0D199FBB}" type="presParOf" srcId="{0E4A7654-1758-4A1A-B78F-F3E5FA63ED41}" destId="{F29521AA-1CC4-4D60-8070-0CCA6EAA50BC}" srcOrd="1" destOrd="0" presId="urn:microsoft.com/office/officeart/2018/2/layout/IconLabelList"/>
    <dgm:cxn modelId="{BEA9A665-166B-4854-99F0-C12E174D2661}" type="presParOf" srcId="{0E4A7654-1758-4A1A-B78F-F3E5FA63ED41}" destId="{FB4FDBC7-12A4-48E1-BC90-1A43A393B3A2}" srcOrd="2" destOrd="0" presId="urn:microsoft.com/office/officeart/2018/2/layout/IconLabelList"/>
    <dgm:cxn modelId="{355300D7-6E21-4181-9DC6-33EED2226A2B}" type="presParOf" srcId="{FB4FDBC7-12A4-48E1-BC90-1A43A393B3A2}" destId="{1903F480-9CD0-4CA6-8CBD-FC0203F9B003}" srcOrd="0" destOrd="0" presId="urn:microsoft.com/office/officeart/2018/2/layout/IconLabelList"/>
    <dgm:cxn modelId="{F1A93284-9DD5-45B8-AA1D-CE84DDD3CABF}" type="presParOf" srcId="{FB4FDBC7-12A4-48E1-BC90-1A43A393B3A2}" destId="{11170824-33F2-4FA6-A115-B7BDF7AF1D8B}" srcOrd="1" destOrd="0" presId="urn:microsoft.com/office/officeart/2018/2/layout/IconLabelList"/>
    <dgm:cxn modelId="{4331A55E-6318-47BD-B106-7D18C58BFE7E}" type="presParOf" srcId="{FB4FDBC7-12A4-48E1-BC90-1A43A393B3A2}" destId="{9D58A169-02E5-42D9-94AE-2C84734E3590}" srcOrd="2" destOrd="0" presId="urn:microsoft.com/office/officeart/2018/2/layout/IconLabelList"/>
    <dgm:cxn modelId="{F7EC9841-1289-410A-97FB-C14C755C5F92}" type="presParOf" srcId="{0E4A7654-1758-4A1A-B78F-F3E5FA63ED41}" destId="{9D7B9AE6-E3D2-4134-A63C-670AD22E6E0A}" srcOrd="3" destOrd="0" presId="urn:microsoft.com/office/officeart/2018/2/layout/IconLabelList"/>
    <dgm:cxn modelId="{6EB309EB-51D9-4B75-949D-A3986116C225}" type="presParOf" srcId="{0E4A7654-1758-4A1A-B78F-F3E5FA63ED41}" destId="{83A64E37-A480-4165-A680-E6DEA371D70D}" srcOrd="4" destOrd="0" presId="urn:microsoft.com/office/officeart/2018/2/layout/IconLabelList"/>
    <dgm:cxn modelId="{08CAA53F-9788-4D3B-B5FB-24CA0B9025F6}" type="presParOf" srcId="{83A64E37-A480-4165-A680-E6DEA371D70D}" destId="{CD2F250E-4CF1-40D7-9C28-2268093E26DA}" srcOrd="0" destOrd="0" presId="urn:microsoft.com/office/officeart/2018/2/layout/IconLabelList"/>
    <dgm:cxn modelId="{42D9BDB3-F2A2-4CB5-A02B-450D25B9DEDD}" type="presParOf" srcId="{83A64E37-A480-4165-A680-E6DEA371D70D}" destId="{FD949F79-EE12-4B5C-B798-83F551CB2DD0}" srcOrd="1" destOrd="0" presId="urn:microsoft.com/office/officeart/2018/2/layout/IconLabelList"/>
    <dgm:cxn modelId="{69C46B73-1A2B-43AD-A7C4-B3230DA56151}" type="presParOf" srcId="{83A64E37-A480-4165-A680-E6DEA371D70D}" destId="{6A7B2F6B-FDF0-4B5C-A64C-D73B6ACD7835}" srcOrd="2" destOrd="0" presId="urn:microsoft.com/office/officeart/2018/2/layout/IconLabelList"/>
    <dgm:cxn modelId="{766B4761-51EE-43B5-9BCE-AFBF0134196B}" type="presParOf" srcId="{0E4A7654-1758-4A1A-B78F-F3E5FA63ED41}" destId="{9096F9F7-68C4-4644-A1F2-6BD0AB6CA2BB}" srcOrd="5" destOrd="0" presId="urn:microsoft.com/office/officeart/2018/2/layout/IconLabelList"/>
    <dgm:cxn modelId="{4CF3333F-D695-4877-B061-FA3388CD976F}" type="presParOf" srcId="{0E4A7654-1758-4A1A-B78F-F3E5FA63ED41}" destId="{A0C09650-B364-4C73-8DF1-8BD828465B1C}" srcOrd="6" destOrd="0" presId="urn:microsoft.com/office/officeart/2018/2/layout/IconLabelList"/>
    <dgm:cxn modelId="{B5C8830C-0465-4C6D-A08D-64E422F72E28}" type="presParOf" srcId="{A0C09650-B364-4C73-8DF1-8BD828465B1C}" destId="{9301891C-18F4-4A7A-B433-AEBDBACA415D}" srcOrd="0" destOrd="0" presId="urn:microsoft.com/office/officeart/2018/2/layout/IconLabelList"/>
    <dgm:cxn modelId="{3890A5C5-ED00-4849-ABCF-EEEF033DD4B1}" type="presParOf" srcId="{A0C09650-B364-4C73-8DF1-8BD828465B1C}" destId="{8F0560FF-97A1-4896-8BE8-302387886C82}" srcOrd="1" destOrd="0" presId="urn:microsoft.com/office/officeart/2018/2/layout/IconLabelList"/>
    <dgm:cxn modelId="{424553F3-84EE-47F6-94E8-0E262529F923}" type="presParOf" srcId="{A0C09650-B364-4C73-8DF1-8BD828465B1C}" destId="{E2E065C7-5B61-41DD-B559-87131653014B}" srcOrd="2" destOrd="0" presId="urn:microsoft.com/office/officeart/2018/2/layout/IconLabelList"/>
    <dgm:cxn modelId="{DC3854CF-5230-4A8D-8634-F036FE67FBCA}" type="presParOf" srcId="{0E4A7654-1758-4A1A-B78F-F3E5FA63ED41}" destId="{7D0004DC-B89F-4CEB-A929-617223DF6433}" srcOrd="7" destOrd="0" presId="urn:microsoft.com/office/officeart/2018/2/layout/IconLabelList"/>
    <dgm:cxn modelId="{9F6A4930-8942-4E1D-84A8-662CB572862B}" type="presParOf" srcId="{0E4A7654-1758-4A1A-B78F-F3E5FA63ED41}" destId="{7B2B7BED-B35F-426E-9F31-3E0C815B16BC}" srcOrd="8" destOrd="0" presId="urn:microsoft.com/office/officeart/2018/2/layout/IconLabelList"/>
    <dgm:cxn modelId="{EF243F0D-EB74-4752-AA63-977B23AC3825}" type="presParOf" srcId="{7B2B7BED-B35F-426E-9F31-3E0C815B16BC}" destId="{990CE501-AD58-4B97-9A65-37561658A7F3}" srcOrd="0" destOrd="0" presId="urn:microsoft.com/office/officeart/2018/2/layout/IconLabelList"/>
    <dgm:cxn modelId="{BF052ED7-9F3A-489E-BEBD-645FCD554433}" type="presParOf" srcId="{7B2B7BED-B35F-426E-9F31-3E0C815B16BC}" destId="{1E5007D7-254D-4533-AC51-8DD95A3279FF}" srcOrd="1" destOrd="0" presId="urn:microsoft.com/office/officeart/2018/2/layout/IconLabelList"/>
    <dgm:cxn modelId="{B1335FF0-044A-498A-B80F-240C77F17990}" type="presParOf" srcId="{7B2B7BED-B35F-426E-9F31-3E0C815B16BC}" destId="{FC8DB768-EDC0-4D24-BE31-AE8A50BA278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612419-6EF4-46AE-A73C-66104E2C0B3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BAB534B-7711-48F6-B1A0-38281E5497BC}">
      <dgm:prSet/>
      <dgm:spPr/>
      <dgm:t>
        <a:bodyPr/>
        <a:lstStyle/>
        <a:p>
          <a:r>
            <a:rPr lang="en-US" b="0" i="0"/>
            <a:t>🤖 </a:t>
          </a:r>
          <a:r>
            <a:rPr lang="en-US" b="1" i="0"/>
            <a:t>Conditional logic:</a:t>
          </a:r>
          <a:r>
            <a:rPr lang="en-US" b="0" i="0"/>
            <a:t> </a:t>
          </a:r>
          <a:endParaRPr lang="en-US"/>
        </a:p>
      </dgm:t>
    </dgm:pt>
    <dgm:pt modelId="{D0CE8ED8-5632-4363-8413-FCC3033FF397}" type="parTrans" cxnId="{5657DF40-0DA5-4341-A32B-9410DB40A879}">
      <dgm:prSet/>
      <dgm:spPr/>
      <dgm:t>
        <a:bodyPr/>
        <a:lstStyle/>
        <a:p>
          <a:endParaRPr lang="en-US"/>
        </a:p>
      </dgm:t>
    </dgm:pt>
    <dgm:pt modelId="{F1449D34-DF97-4136-A658-E4B841253235}" type="sibTrans" cxnId="{5657DF40-0DA5-4341-A32B-9410DB40A879}">
      <dgm:prSet/>
      <dgm:spPr/>
      <dgm:t>
        <a:bodyPr/>
        <a:lstStyle/>
        <a:p>
          <a:endParaRPr lang="en-US"/>
        </a:p>
      </dgm:t>
    </dgm:pt>
    <dgm:pt modelId="{B69AD938-AF6C-4B3C-901E-D794D76C5B32}">
      <dgm:prSet/>
      <dgm:spPr/>
      <dgm:t>
        <a:bodyPr/>
        <a:lstStyle/>
        <a:p>
          <a:r>
            <a:rPr lang="en-US" b="0" i="0"/>
            <a:t>🌍 </a:t>
          </a:r>
          <a:r>
            <a:rPr lang="en-US" b="1" i="0"/>
            <a:t>Matrix builds:</a:t>
          </a:r>
          <a:r>
            <a:rPr lang="en-US" b="0" i="0"/>
            <a:t> </a:t>
          </a:r>
          <a:endParaRPr lang="en-US"/>
        </a:p>
      </dgm:t>
    </dgm:pt>
    <dgm:pt modelId="{E0AD6E84-1CED-4FA3-903D-B0572016C140}" type="parTrans" cxnId="{9AF2F307-2EA4-4C38-97BF-67B2D898CBAF}">
      <dgm:prSet/>
      <dgm:spPr/>
      <dgm:t>
        <a:bodyPr/>
        <a:lstStyle/>
        <a:p>
          <a:endParaRPr lang="en-US"/>
        </a:p>
      </dgm:t>
    </dgm:pt>
    <dgm:pt modelId="{CB09477D-A340-4D3A-A43A-9F9F71BAABC4}" type="sibTrans" cxnId="{9AF2F307-2EA4-4C38-97BF-67B2D898CBAF}">
      <dgm:prSet/>
      <dgm:spPr/>
      <dgm:t>
        <a:bodyPr/>
        <a:lstStyle/>
        <a:p>
          <a:endParaRPr lang="en-US"/>
        </a:p>
      </dgm:t>
    </dgm:pt>
    <dgm:pt modelId="{A0490CE7-1BFC-4EBA-AC02-22D56BFAFA07}">
      <dgm:prSet/>
      <dgm:spPr/>
      <dgm:t>
        <a:bodyPr/>
        <a:lstStyle/>
        <a:p>
          <a:r>
            <a:rPr lang="en-US" b="0" i="0"/>
            <a:t>⏩ </a:t>
          </a:r>
          <a:r>
            <a:rPr lang="en-US" b="1" i="0"/>
            <a:t>Parallelism</a:t>
          </a:r>
          <a:endParaRPr lang="en-US"/>
        </a:p>
      </dgm:t>
    </dgm:pt>
    <dgm:pt modelId="{2941C92C-71E7-455A-ACEE-90B898C7151B}" type="parTrans" cxnId="{E549B1C8-0949-4049-92F7-256E91F7A56D}">
      <dgm:prSet/>
      <dgm:spPr/>
      <dgm:t>
        <a:bodyPr/>
        <a:lstStyle/>
        <a:p>
          <a:endParaRPr lang="en-US"/>
        </a:p>
      </dgm:t>
    </dgm:pt>
    <dgm:pt modelId="{5FD1B0C0-4D78-4983-93F2-2F0C0A7E222F}" type="sibTrans" cxnId="{E549B1C8-0949-4049-92F7-256E91F7A56D}">
      <dgm:prSet/>
      <dgm:spPr/>
      <dgm:t>
        <a:bodyPr/>
        <a:lstStyle/>
        <a:p>
          <a:endParaRPr lang="en-US"/>
        </a:p>
      </dgm:t>
    </dgm:pt>
    <dgm:pt modelId="{4896C87C-AD9E-46D4-AABE-95AB4DC5798A}">
      <dgm:prSet/>
      <dgm:spPr/>
      <dgm:t>
        <a:bodyPr/>
        <a:lstStyle/>
        <a:p>
          <a:r>
            <a:rPr lang="en-US" b="0" i="0"/>
            <a:t>📦 </a:t>
          </a:r>
          <a:r>
            <a:rPr lang="en-US" b="1" i="0"/>
            <a:t>Caching</a:t>
          </a:r>
          <a:endParaRPr lang="en-US"/>
        </a:p>
      </dgm:t>
    </dgm:pt>
    <dgm:pt modelId="{E4B24379-C8D6-4E98-B069-BF41B015E927}" type="parTrans" cxnId="{273D75DF-1F01-4D61-B3C0-E6AE902DED20}">
      <dgm:prSet/>
      <dgm:spPr/>
      <dgm:t>
        <a:bodyPr/>
        <a:lstStyle/>
        <a:p>
          <a:endParaRPr lang="en-US"/>
        </a:p>
      </dgm:t>
    </dgm:pt>
    <dgm:pt modelId="{20489106-E8EA-43D4-8EF2-A1B005D47179}" type="sibTrans" cxnId="{273D75DF-1F01-4D61-B3C0-E6AE902DED20}">
      <dgm:prSet/>
      <dgm:spPr/>
      <dgm:t>
        <a:bodyPr/>
        <a:lstStyle/>
        <a:p>
          <a:endParaRPr lang="en-US"/>
        </a:p>
      </dgm:t>
    </dgm:pt>
    <dgm:pt modelId="{C6FFFE8D-17F3-434F-99D8-CA4183F139EB}">
      <dgm:prSet/>
      <dgm:spPr/>
      <dgm:t>
        <a:bodyPr/>
        <a:lstStyle/>
        <a:p>
          <a:r>
            <a:rPr lang="en-US" b="0" i="0"/>
            <a:t>🖐️ </a:t>
          </a:r>
          <a:r>
            <a:rPr lang="en-US" b="1" i="0"/>
            <a:t>Manual triggers:</a:t>
          </a:r>
          <a:endParaRPr lang="en-US"/>
        </a:p>
      </dgm:t>
    </dgm:pt>
    <dgm:pt modelId="{810F9777-85F4-4B03-9CF7-BB8CD1384F03}" type="parTrans" cxnId="{84222A5B-E107-451A-A83E-411E658DC740}">
      <dgm:prSet/>
      <dgm:spPr/>
      <dgm:t>
        <a:bodyPr/>
        <a:lstStyle/>
        <a:p>
          <a:endParaRPr lang="en-US"/>
        </a:p>
      </dgm:t>
    </dgm:pt>
    <dgm:pt modelId="{0CBF5E56-7E2C-40EC-BDBC-C8DA6B8CB5B8}" type="sibTrans" cxnId="{84222A5B-E107-451A-A83E-411E658DC740}">
      <dgm:prSet/>
      <dgm:spPr/>
      <dgm:t>
        <a:bodyPr/>
        <a:lstStyle/>
        <a:p>
          <a:endParaRPr lang="en-US"/>
        </a:p>
      </dgm:t>
    </dgm:pt>
    <dgm:pt modelId="{21221D24-5D6D-4AD8-B7CC-73897B6F75B6}" type="pres">
      <dgm:prSet presAssocID="{0A612419-6EF4-46AE-A73C-66104E2C0B32}" presName="diagram" presStyleCnt="0">
        <dgm:presLayoutVars>
          <dgm:dir/>
          <dgm:resizeHandles val="exact"/>
        </dgm:presLayoutVars>
      </dgm:prSet>
      <dgm:spPr/>
    </dgm:pt>
    <dgm:pt modelId="{8390EF9D-7A5F-4B4A-8AA1-7E4A96E8CFE9}" type="pres">
      <dgm:prSet presAssocID="{9BAB534B-7711-48F6-B1A0-38281E5497BC}" presName="node" presStyleLbl="node1" presStyleIdx="0" presStyleCnt="5">
        <dgm:presLayoutVars>
          <dgm:bulletEnabled val="1"/>
        </dgm:presLayoutVars>
      </dgm:prSet>
      <dgm:spPr/>
    </dgm:pt>
    <dgm:pt modelId="{7C406C04-C289-4B95-ADD8-42F0016FE386}" type="pres">
      <dgm:prSet presAssocID="{F1449D34-DF97-4136-A658-E4B841253235}" presName="sibTrans" presStyleCnt="0"/>
      <dgm:spPr/>
    </dgm:pt>
    <dgm:pt modelId="{A5CD2888-8E67-4081-81F8-96A1A2D6D091}" type="pres">
      <dgm:prSet presAssocID="{B69AD938-AF6C-4B3C-901E-D794D76C5B32}" presName="node" presStyleLbl="node1" presStyleIdx="1" presStyleCnt="5">
        <dgm:presLayoutVars>
          <dgm:bulletEnabled val="1"/>
        </dgm:presLayoutVars>
      </dgm:prSet>
      <dgm:spPr/>
    </dgm:pt>
    <dgm:pt modelId="{5A767DB2-AB6A-419F-BE5F-A89F17AFBE4B}" type="pres">
      <dgm:prSet presAssocID="{CB09477D-A340-4D3A-A43A-9F9F71BAABC4}" presName="sibTrans" presStyleCnt="0"/>
      <dgm:spPr/>
    </dgm:pt>
    <dgm:pt modelId="{70116F1A-CC8D-44C3-8D79-052B9F12BD5D}" type="pres">
      <dgm:prSet presAssocID="{A0490CE7-1BFC-4EBA-AC02-22D56BFAFA07}" presName="node" presStyleLbl="node1" presStyleIdx="2" presStyleCnt="5">
        <dgm:presLayoutVars>
          <dgm:bulletEnabled val="1"/>
        </dgm:presLayoutVars>
      </dgm:prSet>
      <dgm:spPr/>
    </dgm:pt>
    <dgm:pt modelId="{23A4551D-2E1B-400E-ADCD-00D5685C2F26}" type="pres">
      <dgm:prSet presAssocID="{5FD1B0C0-4D78-4983-93F2-2F0C0A7E222F}" presName="sibTrans" presStyleCnt="0"/>
      <dgm:spPr/>
    </dgm:pt>
    <dgm:pt modelId="{706C5F09-E378-41DD-9D0C-DFC26FD02779}" type="pres">
      <dgm:prSet presAssocID="{4896C87C-AD9E-46D4-AABE-95AB4DC5798A}" presName="node" presStyleLbl="node1" presStyleIdx="3" presStyleCnt="5">
        <dgm:presLayoutVars>
          <dgm:bulletEnabled val="1"/>
        </dgm:presLayoutVars>
      </dgm:prSet>
      <dgm:spPr/>
    </dgm:pt>
    <dgm:pt modelId="{4CAFE69E-0F38-4F4B-9069-AE9847A19C0A}" type="pres">
      <dgm:prSet presAssocID="{20489106-E8EA-43D4-8EF2-A1B005D47179}" presName="sibTrans" presStyleCnt="0"/>
      <dgm:spPr/>
    </dgm:pt>
    <dgm:pt modelId="{4A43C009-B406-4C59-B45A-E2F9FED67234}" type="pres">
      <dgm:prSet presAssocID="{C6FFFE8D-17F3-434F-99D8-CA4183F139EB}" presName="node" presStyleLbl="node1" presStyleIdx="4" presStyleCnt="5">
        <dgm:presLayoutVars>
          <dgm:bulletEnabled val="1"/>
        </dgm:presLayoutVars>
      </dgm:prSet>
      <dgm:spPr/>
    </dgm:pt>
  </dgm:ptLst>
  <dgm:cxnLst>
    <dgm:cxn modelId="{9AF2F307-2EA4-4C38-97BF-67B2D898CBAF}" srcId="{0A612419-6EF4-46AE-A73C-66104E2C0B32}" destId="{B69AD938-AF6C-4B3C-901E-D794D76C5B32}" srcOrd="1" destOrd="0" parTransId="{E0AD6E84-1CED-4FA3-903D-B0572016C140}" sibTransId="{CB09477D-A340-4D3A-A43A-9F9F71BAABC4}"/>
    <dgm:cxn modelId="{191EA00D-6B9D-415A-803B-53215291AF60}" type="presOf" srcId="{9BAB534B-7711-48F6-B1A0-38281E5497BC}" destId="{8390EF9D-7A5F-4B4A-8AA1-7E4A96E8CFE9}" srcOrd="0" destOrd="0" presId="urn:microsoft.com/office/officeart/2005/8/layout/default"/>
    <dgm:cxn modelId="{F793A12D-E04D-416D-B76F-0B6491FB55FE}" type="presOf" srcId="{B69AD938-AF6C-4B3C-901E-D794D76C5B32}" destId="{A5CD2888-8E67-4081-81F8-96A1A2D6D091}" srcOrd="0" destOrd="0" presId="urn:microsoft.com/office/officeart/2005/8/layout/default"/>
    <dgm:cxn modelId="{5657DF40-0DA5-4341-A32B-9410DB40A879}" srcId="{0A612419-6EF4-46AE-A73C-66104E2C0B32}" destId="{9BAB534B-7711-48F6-B1A0-38281E5497BC}" srcOrd="0" destOrd="0" parTransId="{D0CE8ED8-5632-4363-8413-FCC3033FF397}" sibTransId="{F1449D34-DF97-4136-A658-E4B841253235}"/>
    <dgm:cxn modelId="{84222A5B-E107-451A-A83E-411E658DC740}" srcId="{0A612419-6EF4-46AE-A73C-66104E2C0B32}" destId="{C6FFFE8D-17F3-434F-99D8-CA4183F139EB}" srcOrd="4" destOrd="0" parTransId="{810F9777-85F4-4B03-9CF7-BB8CD1384F03}" sibTransId="{0CBF5E56-7E2C-40EC-BDBC-C8DA6B8CB5B8}"/>
    <dgm:cxn modelId="{23C14A62-D4AA-4705-9F66-B87F315789C8}" type="presOf" srcId="{A0490CE7-1BFC-4EBA-AC02-22D56BFAFA07}" destId="{70116F1A-CC8D-44C3-8D79-052B9F12BD5D}" srcOrd="0" destOrd="0" presId="urn:microsoft.com/office/officeart/2005/8/layout/default"/>
    <dgm:cxn modelId="{A4203678-93CA-4EA0-9078-A3235D6ACDB2}" type="presOf" srcId="{0A612419-6EF4-46AE-A73C-66104E2C0B32}" destId="{21221D24-5D6D-4AD8-B7CC-73897B6F75B6}" srcOrd="0" destOrd="0" presId="urn:microsoft.com/office/officeart/2005/8/layout/default"/>
    <dgm:cxn modelId="{C0A6C48F-1839-4745-8681-0845179077A4}" type="presOf" srcId="{C6FFFE8D-17F3-434F-99D8-CA4183F139EB}" destId="{4A43C009-B406-4C59-B45A-E2F9FED67234}" srcOrd="0" destOrd="0" presId="urn:microsoft.com/office/officeart/2005/8/layout/default"/>
    <dgm:cxn modelId="{4CBCC6C5-6A47-4D2C-89C0-377F4FFA7A12}" type="presOf" srcId="{4896C87C-AD9E-46D4-AABE-95AB4DC5798A}" destId="{706C5F09-E378-41DD-9D0C-DFC26FD02779}" srcOrd="0" destOrd="0" presId="urn:microsoft.com/office/officeart/2005/8/layout/default"/>
    <dgm:cxn modelId="{E549B1C8-0949-4049-92F7-256E91F7A56D}" srcId="{0A612419-6EF4-46AE-A73C-66104E2C0B32}" destId="{A0490CE7-1BFC-4EBA-AC02-22D56BFAFA07}" srcOrd="2" destOrd="0" parTransId="{2941C92C-71E7-455A-ACEE-90B898C7151B}" sibTransId="{5FD1B0C0-4D78-4983-93F2-2F0C0A7E222F}"/>
    <dgm:cxn modelId="{273D75DF-1F01-4D61-B3C0-E6AE902DED20}" srcId="{0A612419-6EF4-46AE-A73C-66104E2C0B32}" destId="{4896C87C-AD9E-46D4-AABE-95AB4DC5798A}" srcOrd="3" destOrd="0" parTransId="{E4B24379-C8D6-4E98-B069-BF41B015E927}" sibTransId="{20489106-E8EA-43D4-8EF2-A1B005D47179}"/>
    <dgm:cxn modelId="{657E2D71-4C5E-472D-82DA-DC63C884B5A7}" type="presParOf" srcId="{21221D24-5D6D-4AD8-B7CC-73897B6F75B6}" destId="{8390EF9D-7A5F-4B4A-8AA1-7E4A96E8CFE9}" srcOrd="0" destOrd="0" presId="urn:microsoft.com/office/officeart/2005/8/layout/default"/>
    <dgm:cxn modelId="{53F6B0FE-86CF-436C-BC08-473F5AC71A28}" type="presParOf" srcId="{21221D24-5D6D-4AD8-B7CC-73897B6F75B6}" destId="{7C406C04-C289-4B95-ADD8-42F0016FE386}" srcOrd="1" destOrd="0" presId="urn:microsoft.com/office/officeart/2005/8/layout/default"/>
    <dgm:cxn modelId="{086D537E-3C39-44EE-A0CA-4073DBB925F7}" type="presParOf" srcId="{21221D24-5D6D-4AD8-B7CC-73897B6F75B6}" destId="{A5CD2888-8E67-4081-81F8-96A1A2D6D091}" srcOrd="2" destOrd="0" presId="urn:microsoft.com/office/officeart/2005/8/layout/default"/>
    <dgm:cxn modelId="{73719D2E-4A34-452C-B7B2-0F1E7A7A030B}" type="presParOf" srcId="{21221D24-5D6D-4AD8-B7CC-73897B6F75B6}" destId="{5A767DB2-AB6A-419F-BE5F-A89F17AFBE4B}" srcOrd="3" destOrd="0" presId="urn:microsoft.com/office/officeart/2005/8/layout/default"/>
    <dgm:cxn modelId="{79A35B35-3308-407A-84F7-223185B0B835}" type="presParOf" srcId="{21221D24-5D6D-4AD8-B7CC-73897B6F75B6}" destId="{70116F1A-CC8D-44C3-8D79-052B9F12BD5D}" srcOrd="4" destOrd="0" presId="urn:microsoft.com/office/officeart/2005/8/layout/default"/>
    <dgm:cxn modelId="{AEB0A1AC-0E3C-4F4D-8EDE-3911E4E3DB7F}" type="presParOf" srcId="{21221D24-5D6D-4AD8-B7CC-73897B6F75B6}" destId="{23A4551D-2E1B-400E-ADCD-00D5685C2F26}" srcOrd="5" destOrd="0" presId="urn:microsoft.com/office/officeart/2005/8/layout/default"/>
    <dgm:cxn modelId="{60BA7E4D-EBAF-444C-AA36-C5A7273DE157}" type="presParOf" srcId="{21221D24-5D6D-4AD8-B7CC-73897B6F75B6}" destId="{706C5F09-E378-41DD-9D0C-DFC26FD02779}" srcOrd="6" destOrd="0" presId="urn:microsoft.com/office/officeart/2005/8/layout/default"/>
    <dgm:cxn modelId="{CBEA84FF-3D7A-4C0C-97EA-6B777B1526E9}" type="presParOf" srcId="{21221D24-5D6D-4AD8-B7CC-73897B6F75B6}" destId="{4CAFE69E-0F38-4F4B-9069-AE9847A19C0A}" srcOrd="7" destOrd="0" presId="urn:microsoft.com/office/officeart/2005/8/layout/default"/>
    <dgm:cxn modelId="{769E4226-0547-4817-894A-9940563CC621}" type="presParOf" srcId="{21221D24-5D6D-4AD8-B7CC-73897B6F75B6}" destId="{4A43C009-B406-4C59-B45A-E2F9FED6723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97F23-5EA6-4C57-8414-7B0FDC8F6436}">
      <dsp:nvSpPr>
        <dsp:cNvPr id="0" name=""/>
        <dsp:cNvSpPr/>
      </dsp:nvSpPr>
      <dsp:spPr>
        <a:xfrm>
          <a:off x="298543" y="1036851"/>
          <a:ext cx="918931" cy="91893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BE1DA-E6A1-4B0F-9C8F-1FEBABC70A2F}">
      <dsp:nvSpPr>
        <dsp:cNvPr id="0" name=""/>
        <dsp:cNvSpPr/>
      </dsp:nvSpPr>
      <dsp:spPr>
        <a:xfrm>
          <a:off x="494381" y="1232689"/>
          <a:ext cx="527255" cy="527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E9D397-FF12-488C-B7D4-4B2CF1A9B390}">
      <dsp:nvSpPr>
        <dsp:cNvPr id="0" name=""/>
        <dsp:cNvSpPr/>
      </dsp:nvSpPr>
      <dsp:spPr>
        <a:xfrm>
          <a:off x="4786" y="224200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Simplify your workflow code</a:t>
          </a:r>
        </a:p>
      </dsp:txBody>
      <dsp:txXfrm>
        <a:off x="4786" y="2242007"/>
        <a:ext cx="1506445" cy="602578"/>
      </dsp:txXfrm>
    </dsp:sp>
    <dsp:sp modelId="{12DEC354-6764-4736-B481-133C33CB5ED4}">
      <dsp:nvSpPr>
        <dsp:cNvPr id="0" name=""/>
        <dsp:cNvSpPr/>
      </dsp:nvSpPr>
      <dsp:spPr>
        <a:xfrm>
          <a:off x="2068616" y="1036851"/>
          <a:ext cx="918931" cy="91893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0708A-8639-406B-A117-C01D18EF9A3C}">
      <dsp:nvSpPr>
        <dsp:cNvPr id="0" name=""/>
        <dsp:cNvSpPr/>
      </dsp:nvSpPr>
      <dsp:spPr>
        <a:xfrm>
          <a:off x="2264454" y="1232689"/>
          <a:ext cx="527255" cy="527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1D915B-A849-4F81-9E1A-DB00CAF98D72}">
      <dsp:nvSpPr>
        <dsp:cNvPr id="0" name=""/>
        <dsp:cNvSpPr/>
      </dsp:nvSpPr>
      <dsp:spPr>
        <a:xfrm>
          <a:off x="1774860" y="224200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Improve maintainability</a:t>
          </a:r>
        </a:p>
      </dsp:txBody>
      <dsp:txXfrm>
        <a:off x="1774860" y="2242007"/>
        <a:ext cx="1506445" cy="602578"/>
      </dsp:txXfrm>
    </dsp:sp>
    <dsp:sp modelId="{8D3E88A3-00B2-44DE-AF0D-702CD81C535D}">
      <dsp:nvSpPr>
        <dsp:cNvPr id="0" name=""/>
        <dsp:cNvSpPr/>
      </dsp:nvSpPr>
      <dsp:spPr>
        <a:xfrm>
          <a:off x="3838690" y="1036851"/>
          <a:ext cx="918931" cy="91893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B254F-B634-41A6-BC6F-F03516C816D6}">
      <dsp:nvSpPr>
        <dsp:cNvPr id="0" name=""/>
        <dsp:cNvSpPr/>
      </dsp:nvSpPr>
      <dsp:spPr>
        <a:xfrm>
          <a:off x="4034528" y="1232689"/>
          <a:ext cx="527255" cy="527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627BA7-56D6-4CFD-BCC2-48EE96FC2811}">
      <dsp:nvSpPr>
        <dsp:cNvPr id="0" name=""/>
        <dsp:cNvSpPr/>
      </dsp:nvSpPr>
      <dsp:spPr>
        <a:xfrm>
          <a:off x="3544933" y="224200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Reduce duplication</a:t>
          </a:r>
        </a:p>
      </dsp:txBody>
      <dsp:txXfrm>
        <a:off x="3544933" y="2242007"/>
        <a:ext cx="1506445" cy="602578"/>
      </dsp:txXfrm>
    </dsp:sp>
    <dsp:sp modelId="{C63F49D3-46A0-41B3-9A3E-88B3C485A41A}">
      <dsp:nvSpPr>
        <dsp:cNvPr id="0" name=""/>
        <dsp:cNvSpPr/>
      </dsp:nvSpPr>
      <dsp:spPr>
        <a:xfrm>
          <a:off x="5608763" y="1036851"/>
          <a:ext cx="918931" cy="91893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A3410-AAE9-4756-8A7C-DDBC3004B221}">
      <dsp:nvSpPr>
        <dsp:cNvPr id="0" name=""/>
        <dsp:cNvSpPr/>
      </dsp:nvSpPr>
      <dsp:spPr>
        <a:xfrm>
          <a:off x="5804601" y="1232689"/>
          <a:ext cx="527255" cy="5272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74E6A8-F203-4D2F-B142-72D95AEBD046}">
      <dsp:nvSpPr>
        <dsp:cNvPr id="0" name=""/>
        <dsp:cNvSpPr/>
      </dsp:nvSpPr>
      <dsp:spPr>
        <a:xfrm>
          <a:off x="5315006" y="224200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Facilitate collaboration</a:t>
          </a:r>
        </a:p>
      </dsp:txBody>
      <dsp:txXfrm>
        <a:off x="5315006" y="2242007"/>
        <a:ext cx="1506445" cy="602578"/>
      </dsp:txXfrm>
    </dsp:sp>
    <dsp:sp modelId="{3F31779F-A4B9-4F76-8A06-9F2FEC01B8F7}">
      <dsp:nvSpPr>
        <dsp:cNvPr id="0" name=""/>
        <dsp:cNvSpPr/>
      </dsp:nvSpPr>
      <dsp:spPr>
        <a:xfrm>
          <a:off x="7378836" y="1036851"/>
          <a:ext cx="918931" cy="918931"/>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7DC270-8C01-407D-9DF1-FB596763E845}">
      <dsp:nvSpPr>
        <dsp:cNvPr id="0" name=""/>
        <dsp:cNvSpPr/>
      </dsp:nvSpPr>
      <dsp:spPr>
        <a:xfrm>
          <a:off x="7574674" y="1232689"/>
          <a:ext cx="527255" cy="5272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BDC49B-4331-4D38-BC95-545EE6F0FE3E}">
      <dsp:nvSpPr>
        <dsp:cNvPr id="0" name=""/>
        <dsp:cNvSpPr/>
      </dsp:nvSpPr>
      <dsp:spPr>
        <a:xfrm>
          <a:off x="7085079" y="2242007"/>
          <a:ext cx="1506445" cy="602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Save time and effort</a:t>
          </a:r>
        </a:p>
      </dsp:txBody>
      <dsp:txXfrm>
        <a:off x="7085079" y="2242007"/>
        <a:ext cx="1506445" cy="602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BD98B-C5D8-42B6-BEEA-60337C7E6F0A}">
      <dsp:nvSpPr>
        <dsp:cNvPr id="0" name=""/>
        <dsp:cNvSpPr/>
      </dsp:nvSpPr>
      <dsp:spPr>
        <a:xfrm>
          <a:off x="0" y="0"/>
          <a:ext cx="8232695" cy="65465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b="0" i="0" kern="1200">
              <a:latin typeface="+mn-lt"/>
            </a:rPr>
            <a:t>Create a YAML file</a:t>
          </a:r>
          <a:endParaRPr lang="en-US" sz="2700" kern="1200" dirty="0">
            <a:latin typeface="+mn-lt"/>
          </a:endParaRPr>
        </a:p>
      </dsp:txBody>
      <dsp:txXfrm>
        <a:off x="19174" y="19174"/>
        <a:ext cx="7449679" cy="616305"/>
      </dsp:txXfrm>
    </dsp:sp>
    <dsp:sp modelId="{516294BF-5BB6-4A86-82DE-BD91910351E5}">
      <dsp:nvSpPr>
        <dsp:cNvPr id="0" name=""/>
        <dsp:cNvSpPr/>
      </dsp:nvSpPr>
      <dsp:spPr>
        <a:xfrm>
          <a:off x="614779" y="745577"/>
          <a:ext cx="8232695" cy="65465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b="0" i="0" kern="1200"/>
            <a:t>Name your workflow</a:t>
          </a:r>
          <a:endParaRPr lang="en-US" sz="2700" kern="1200" dirty="0"/>
        </a:p>
      </dsp:txBody>
      <dsp:txXfrm>
        <a:off x="633953" y="764751"/>
        <a:ext cx="7154043" cy="616305"/>
      </dsp:txXfrm>
    </dsp:sp>
    <dsp:sp modelId="{22202DC2-17FD-499F-ABE4-93242A8E191E}">
      <dsp:nvSpPr>
        <dsp:cNvPr id="0" name=""/>
        <dsp:cNvSpPr/>
      </dsp:nvSpPr>
      <dsp:spPr>
        <a:xfrm>
          <a:off x="1229558" y="1491154"/>
          <a:ext cx="8232695" cy="65465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b="0" i="0" kern="1200"/>
            <a:t>Specify your inputs</a:t>
          </a:r>
          <a:endParaRPr lang="en-US" sz="2700" kern="1200" dirty="0"/>
        </a:p>
      </dsp:txBody>
      <dsp:txXfrm>
        <a:off x="1248732" y="1510328"/>
        <a:ext cx="7154043" cy="616305"/>
      </dsp:txXfrm>
    </dsp:sp>
    <dsp:sp modelId="{73D2E222-E0F2-4F5B-904E-8574A96A5C28}">
      <dsp:nvSpPr>
        <dsp:cNvPr id="0" name=""/>
        <dsp:cNvSpPr/>
      </dsp:nvSpPr>
      <dsp:spPr>
        <a:xfrm>
          <a:off x="1844337" y="2236732"/>
          <a:ext cx="8232695" cy="65465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b="0" i="0" kern="1200"/>
            <a:t>Define reusable jobs</a:t>
          </a:r>
          <a:endParaRPr lang="en-US" sz="2700" kern="1200" dirty="0"/>
        </a:p>
      </dsp:txBody>
      <dsp:txXfrm>
        <a:off x="1863511" y="2255906"/>
        <a:ext cx="7154043" cy="616305"/>
      </dsp:txXfrm>
    </dsp:sp>
    <dsp:sp modelId="{B18C9EB3-A9EE-45DE-BBA0-0B528EF9A1E5}">
      <dsp:nvSpPr>
        <dsp:cNvPr id="0" name=""/>
        <dsp:cNvSpPr/>
      </dsp:nvSpPr>
      <dsp:spPr>
        <a:xfrm>
          <a:off x="2459116" y="2982309"/>
          <a:ext cx="8232695" cy="654653"/>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b="0" i="0" kern="1200" dirty="0"/>
            <a:t>Save and publish</a:t>
          </a:r>
          <a:endParaRPr lang="en-US" sz="2700" kern="1200" dirty="0"/>
        </a:p>
      </dsp:txBody>
      <dsp:txXfrm>
        <a:off x="2478290" y="3001483"/>
        <a:ext cx="7154043" cy="616305"/>
      </dsp:txXfrm>
    </dsp:sp>
    <dsp:sp modelId="{3BD6BC22-5BDF-46CC-B908-CBBA169F5C17}">
      <dsp:nvSpPr>
        <dsp:cNvPr id="0" name=""/>
        <dsp:cNvSpPr/>
      </dsp:nvSpPr>
      <dsp:spPr>
        <a:xfrm>
          <a:off x="7807170" y="478260"/>
          <a:ext cx="425524" cy="42552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endParaRPr lang="en-US" sz="1800" kern="1200"/>
        </a:p>
      </dsp:txBody>
      <dsp:txXfrm>
        <a:off x="7902913" y="478260"/>
        <a:ext cx="234038" cy="320207"/>
      </dsp:txXfrm>
    </dsp:sp>
    <dsp:sp modelId="{E36BB85F-299F-4CBB-9993-7593A0D47442}">
      <dsp:nvSpPr>
        <dsp:cNvPr id="0" name=""/>
        <dsp:cNvSpPr/>
      </dsp:nvSpPr>
      <dsp:spPr>
        <a:xfrm>
          <a:off x="8421949" y="1223838"/>
          <a:ext cx="425524" cy="42552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endParaRPr lang="en-US" sz="1800" kern="1200"/>
        </a:p>
      </dsp:txBody>
      <dsp:txXfrm>
        <a:off x="8517692" y="1223838"/>
        <a:ext cx="234038" cy="320207"/>
      </dsp:txXfrm>
    </dsp:sp>
    <dsp:sp modelId="{037CC26E-1CD5-4205-BE0E-E8D1D4CECC13}">
      <dsp:nvSpPr>
        <dsp:cNvPr id="0" name=""/>
        <dsp:cNvSpPr/>
      </dsp:nvSpPr>
      <dsp:spPr>
        <a:xfrm>
          <a:off x="9036728" y="1958504"/>
          <a:ext cx="425524" cy="42552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endParaRPr lang="en-US" sz="1800" kern="1200"/>
        </a:p>
      </dsp:txBody>
      <dsp:txXfrm>
        <a:off x="9132471" y="1958504"/>
        <a:ext cx="234038" cy="320207"/>
      </dsp:txXfrm>
    </dsp:sp>
    <dsp:sp modelId="{0933C338-8C70-4F1C-BBB0-00E49DE3ACED}">
      <dsp:nvSpPr>
        <dsp:cNvPr id="0" name=""/>
        <dsp:cNvSpPr/>
      </dsp:nvSpPr>
      <dsp:spPr>
        <a:xfrm>
          <a:off x="9651508" y="2711355"/>
          <a:ext cx="425524" cy="42552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endParaRPr lang="en-US" sz="1800" kern="1200"/>
        </a:p>
      </dsp:txBody>
      <dsp:txXfrm>
        <a:off x="9747251" y="2711355"/>
        <a:ext cx="234038" cy="3202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E819F-3E86-4393-BB76-B4D9616BD8BB}">
      <dsp:nvSpPr>
        <dsp:cNvPr id="0" name=""/>
        <dsp:cNvSpPr/>
      </dsp:nvSpPr>
      <dsp:spPr>
        <a:xfrm>
          <a:off x="0" y="3031"/>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139E2-ABF7-4ECD-9E18-E06E0830D27F}">
      <dsp:nvSpPr>
        <dsp:cNvPr id="0" name=""/>
        <dsp:cNvSpPr/>
      </dsp:nvSpPr>
      <dsp:spPr>
        <a:xfrm>
          <a:off x="195349" y="148333"/>
          <a:ext cx="355181" cy="3551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8A7560-401B-4DD9-AB95-B6E946C742F6}">
      <dsp:nvSpPr>
        <dsp:cNvPr id="0" name=""/>
        <dsp:cNvSpPr/>
      </dsp:nvSpPr>
      <dsp:spPr>
        <a:xfrm>
          <a:off x="745881" y="3031"/>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844550">
            <a:lnSpc>
              <a:spcPct val="100000"/>
            </a:lnSpc>
            <a:spcBef>
              <a:spcPct val="0"/>
            </a:spcBef>
            <a:spcAft>
              <a:spcPct val="35000"/>
            </a:spcAft>
            <a:buNone/>
          </a:pPr>
          <a:r>
            <a:rPr lang="en-US" sz="1900" b="0" i="0" kern="1200"/>
            <a:t>🌎 </a:t>
          </a:r>
          <a:r>
            <a:rPr lang="en-US" sz="1900" b="1" i="0" kern="1200"/>
            <a:t>Use public repositories:</a:t>
          </a:r>
          <a:r>
            <a:rPr lang="en-US" sz="1900" b="0" i="0" kern="1200"/>
            <a:t> </a:t>
          </a:r>
          <a:endParaRPr lang="en-US" sz="1900" kern="1200"/>
        </a:p>
      </dsp:txBody>
      <dsp:txXfrm>
        <a:off x="745881" y="3031"/>
        <a:ext cx="7850786" cy="645784"/>
      </dsp:txXfrm>
    </dsp:sp>
    <dsp:sp modelId="{D18D258E-5CA1-4885-8C46-EAFC3D935D0B}">
      <dsp:nvSpPr>
        <dsp:cNvPr id="0" name=""/>
        <dsp:cNvSpPr/>
      </dsp:nvSpPr>
      <dsp:spPr>
        <a:xfrm>
          <a:off x="0" y="810262"/>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F66928-B99A-4976-8779-4FE327678BD4}">
      <dsp:nvSpPr>
        <dsp:cNvPr id="0" name=""/>
        <dsp:cNvSpPr/>
      </dsp:nvSpPr>
      <dsp:spPr>
        <a:xfrm>
          <a:off x="195349" y="955564"/>
          <a:ext cx="355181" cy="3551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1F2BC-F156-4B32-B039-A7330D361E70}">
      <dsp:nvSpPr>
        <dsp:cNvPr id="0" name=""/>
        <dsp:cNvSpPr/>
      </dsp:nvSpPr>
      <dsp:spPr>
        <a:xfrm>
          <a:off x="745881" y="810262"/>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844550">
            <a:lnSpc>
              <a:spcPct val="100000"/>
            </a:lnSpc>
            <a:spcBef>
              <a:spcPct val="0"/>
            </a:spcBef>
            <a:spcAft>
              <a:spcPct val="35000"/>
            </a:spcAft>
            <a:buNone/>
          </a:pPr>
          <a:r>
            <a:rPr lang="en-US" sz="1900" b="0" i="0" kern="1200"/>
            <a:t>🔒 </a:t>
          </a:r>
          <a:r>
            <a:rPr lang="en-US" sz="1900" b="1" i="0" kern="1200"/>
            <a:t>Use private repositories</a:t>
          </a:r>
          <a:endParaRPr lang="en-US" sz="1900" kern="1200"/>
        </a:p>
      </dsp:txBody>
      <dsp:txXfrm>
        <a:off x="745881" y="810262"/>
        <a:ext cx="7850786" cy="645784"/>
      </dsp:txXfrm>
    </dsp:sp>
    <dsp:sp modelId="{1DDD23D5-0647-40C0-B9ED-7A2D4AA859FE}">
      <dsp:nvSpPr>
        <dsp:cNvPr id="0" name=""/>
        <dsp:cNvSpPr/>
      </dsp:nvSpPr>
      <dsp:spPr>
        <a:xfrm>
          <a:off x="0" y="1617494"/>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A1D29-AE11-4F8B-A85E-FD0148109E03}">
      <dsp:nvSpPr>
        <dsp:cNvPr id="0" name=""/>
        <dsp:cNvSpPr/>
      </dsp:nvSpPr>
      <dsp:spPr>
        <a:xfrm>
          <a:off x="195349" y="1762795"/>
          <a:ext cx="355181" cy="3551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5C7A6C-8319-490E-883B-4307CD291C50}">
      <dsp:nvSpPr>
        <dsp:cNvPr id="0" name=""/>
        <dsp:cNvSpPr/>
      </dsp:nvSpPr>
      <dsp:spPr>
        <a:xfrm>
          <a:off x="745881" y="1617494"/>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844550">
            <a:lnSpc>
              <a:spcPct val="100000"/>
            </a:lnSpc>
            <a:spcBef>
              <a:spcPct val="0"/>
            </a:spcBef>
            <a:spcAft>
              <a:spcPct val="35000"/>
            </a:spcAft>
            <a:buNone/>
          </a:pPr>
          <a:r>
            <a:rPr lang="en-US" sz="1900" b="0" i="0" kern="1200"/>
            <a:t>👥 </a:t>
          </a:r>
          <a:r>
            <a:rPr lang="en-US" sz="1900" b="1" i="0" kern="1200"/>
            <a:t>Use organization-level workflows</a:t>
          </a:r>
          <a:endParaRPr lang="en-US" sz="1900" kern="1200"/>
        </a:p>
      </dsp:txBody>
      <dsp:txXfrm>
        <a:off x="745881" y="1617494"/>
        <a:ext cx="7850786" cy="645784"/>
      </dsp:txXfrm>
    </dsp:sp>
    <dsp:sp modelId="{7FB26032-4CFF-49BD-9CA8-F3A3D39B16A1}">
      <dsp:nvSpPr>
        <dsp:cNvPr id="0" name=""/>
        <dsp:cNvSpPr/>
      </dsp:nvSpPr>
      <dsp:spPr>
        <a:xfrm>
          <a:off x="0" y="2424725"/>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652D9-3FE6-4A4B-8846-2D9D14C73E42}">
      <dsp:nvSpPr>
        <dsp:cNvPr id="0" name=""/>
        <dsp:cNvSpPr/>
      </dsp:nvSpPr>
      <dsp:spPr>
        <a:xfrm>
          <a:off x="195349" y="2570026"/>
          <a:ext cx="355181" cy="3551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14850-A667-4B27-9DE0-693C459C1AD3}">
      <dsp:nvSpPr>
        <dsp:cNvPr id="0" name=""/>
        <dsp:cNvSpPr/>
      </dsp:nvSpPr>
      <dsp:spPr>
        <a:xfrm>
          <a:off x="745881" y="2424725"/>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844550">
            <a:lnSpc>
              <a:spcPct val="100000"/>
            </a:lnSpc>
            <a:spcBef>
              <a:spcPct val="0"/>
            </a:spcBef>
            <a:spcAft>
              <a:spcPct val="35000"/>
            </a:spcAft>
            <a:buNone/>
          </a:pPr>
          <a:r>
            <a:rPr lang="en-US" sz="1900" b="0" i="0" kern="1200"/>
            <a:t>🌐 </a:t>
          </a:r>
          <a:r>
            <a:rPr lang="en-US" sz="1900" b="1" i="0" kern="1200"/>
            <a:t>Use external workflows:</a:t>
          </a:r>
          <a:r>
            <a:rPr lang="en-US" sz="1900" b="0" i="0" kern="1200"/>
            <a:t> </a:t>
          </a:r>
          <a:endParaRPr lang="en-US" sz="1900" kern="1200"/>
        </a:p>
      </dsp:txBody>
      <dsp:txXfrm>
        <a:off x="745881" y="2424725"/>
        <a:ext cx="7850786" cy="645784"/>
      </dsp:txXfrm>
    </dsp:sp>
    <dsp:sp modelId="{F068D3D9-A2AC-42BF-9A10-51F86DC25AD5}">
      <dsp:nvSpPr>
        <dsp:cNvPr id="0" name=""/>
        <dsp:cNvSpPr/>
      </dsp:nvSpPr>
      <dsp:spPr>
        <a:xfrm>
          <a:off x="0" y="3231956"/>
          <a:ext cx="8596668" cy="6457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4BDB7-0928-41C9-83D9-2004FB95197A}">
      <dsp:nvSpPr>
        <dsp:cNvPr id="0" name=""/>
        <dsp:cNvSpPr/>
      </dsp:nvSpPr>
      <dsp:spPr>
        <a:xfrm>
          <a:off x="195349" y="3377257"/>
          <a:ext cx="355181" cy="3551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9E950E-B260-452E-B105-7496EBF76430}">
      <dsp:nvSpPr>
        <dsp:cNvPr id="0" name=""/>
        <dsp:cNvSpPr/>
      </dsp:nvSpPr>
      <dsp:spPr>
        <a:xfrm>
          <a:off x="745881" y="3231956"/>
          <a:ext cx="7850786" cy="64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46" tIns="68346" rIns="68346" bIns="68346" numCol="1" spcCol="1270" anchor="ctr" anchorCtr="0">
          <a:noAutofit/>
        </a:bodyPr>
        <a:lstStyle/>
        <a:p>
          <a:pPr marL="0" lvl="0" indent="0" algn="l" defTabSz="844550">
            <a:lnSpc>
              <a:spcPct val="100000"/>
            </a:lnSpc>
            <a:spcBef>
              <a:spcPct val="0"/>
            </a:spcBef>
            <a:spcAft>
              <a:spcPct val="35000"/>
            </a:spcAft>
            <a:buNone/>
          </a:pPr>
          <a:r>
            <a:rPr lang="en-US" sz="1900" b="0" i="0" kern="1200"/>
            <a:t>📝 </a:t>
          </a:r>
          <a:r>
            <a:rPr lang="en-US" sz="1900" b="1" i="0" kern="1200"/>
            <a:t>Use workflow templates:</a:t>
          </a:r>
          <a:endParaRPr lang="en-US" sz="1900" kern="1200"/>
        </a:p>
      </dsp:txBody>
      <dsp:txXfrm>
        <a:off x="745881" y="3231956"/>
        <a:ext cx="7850786" cy="645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045CD-FC05-44DE-A3E4-9AB79DF7420B}">
      <dsp:nvSpPr>
        <dsp:cNvPr id="0" name=""/>
        <dsp:cNvSpPr/>
      </dsp:nvSpPr>
      <dsp:spPr>
        <a:xfrm>
          <a:off x="0" y="21540"/>
          <a:ext cx="6628804" cy="643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 </a:t>
          </a:r>
          <a:r>
            <a:rPr lang="en-US" sz="2500" b="1" i="0" kern="1200"/>
            <a:t>Design for flexibility:</a:t>
          </a:r>
          <a:endParaRPr lang="en-US" sz="2500" kern="1200"/>
        </a:p>
      </dsp:txBody>
      <dsp:txXfrm>
        <a:off x="31413" y="52953"/>
        <a:ext cx="6565978" cy="580674"/>
      </dsp:txXfrm>
    </dsp:sp>
    <dsp:sp modelId="{28E529D9-5B5A-44B2-962A-C9747577E0A9}">
      <dsp:nvSpPr>
        <dsp:cNvPr id="0" name=""/>
        <dsp:cNvSpPr/>
      </dsp:nvSpPr>
      <dsp:spPr>
        <a:xfrm>
          <a:off x="0" y="737040"/>
          <a:ext cx="6628804" cy="643500"/>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 </a:t>
          </a:r>
          <a:r>
            <a:rPr lang="en-US" sz="2500" b="1" i="0" kern="1200"/>
            <a:t>Document clearly:</a:t>
          </a:r>
          <a:r>
            <a:rPr lang="en-US" sz="2500" b="0" i="0" kern="1200"/>
            <a:t> </a:t>
          </a:r>
          <a:endParaRPr lang="en-US" sz="2500" kern="1200"/>
        </a:p>
      </dsp:txBody>
      <dsp:txXfrm>
        <a:off x="31413" y="768453"/>
        <a:ext cx="6565978" cy="580674"/>
      </dsp:txXfrm>
    </dsp:sp>
    <dsp:sp modelId="{42DD3E9E-47C9-49DA-A557-E27A25811ADB}">
      <dsp:nvSpPr>
        <dsp:cNvPr id="0" name=""/>
        <dsp:cNvSpPr/>
      </dsp:nvSpPr>
      <dsp:spPr>
        <a:xfrm>
          <a:off x="0" y="1452540"/>
          <a:ext cx="6628804" cy="6435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 </a:t>
          </a:r>
          <a:r>
            <a:rPr lang="en-US" sz="2500" b="1" i="0" kern="1200"/>
            <a:t>Use input parameters:</a:t>
          </a:r>
          <a:r>
            <a:rPr lang="en-US" sz="2500" b="0" i="0" kern="1200"/>
            <a:t> </a:t>
          </a:r>
          <a:endParaRPr lang="en-US" sz="2500" kern="1200"/>
        </a:p>
      </dsp:txBody>
      <dsp:txXfrm>
        <a:off x="31413" y="1483953"/>
        <a:ext cx="6565978" cy="580674"/>
      </dsp:txXfrm>
    </dsp:sp>
    <dsp:sp modelId="{453645FA-EB6B-46A6-8D4C-131608DE6146}">
      <dsp:nvSpPr>
        <dsp:cNvPr id="0" name=""/>
        <dsp:cNvSpPr/>
      </dsp:nvSpPr>
      <dsp:spPr>
        <a:xfrm>
          <a:off x="0" y="2168040"/>
          <a:ext cx="6628804" cy="6435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 </a:t>
          </a:r>
          <a:r>
            <a:rPr lang="en-US" sz="2500" b="1" i="0" kern="1200"/>
            <a:t>Test thoroughly</a:t>
          </a:r>
          <a:endParaRPr lang="en-US" sz="2500" kern="1200"/>
        </a:p>
      </dsp:txBody>
      <dsp:txXfrm>
        <a:off x="31413" y="2199453"/>
        <a:ext cx="6565978" cy="580674"/>
      </dsp:txXfrm>
    </dsp:sp>
    <dsp:sp modelId="{9518A25E-A679-4413-B262-64750185DDFD}">
      <dsp:nvSpPr>
        <dsp:cNvPr id="0" name=""/>
        <dsp:cNvSpPr/>
      </dsp:nvSpPr>
      <dsp:spPr>
        <a:xfrm>
          <a:off x="0" y="2883540"/>
          <a:ext cx="6628804" cy="6435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 </a:t>
          </a:r>
          <a:r>
            <a:rPr lang="en-US" sz="2500" b="1" i="0" kern="1200"/>
            <a:t>Version control:</a:t>
          </a:r>
          <a:r>
            <a:rPr lang="en-US" sz="2500" b="0" i="0" kern="1200"/>
            <a:t> </a:t>
          </a:r>
          <a:endParaRPr lang="en-US" sz="2500" kern="1200"/>
        </a:p>
      </dsp:txBody>
      <dsp:txXfrm>
        <a:off x="31413" y="2914953"/>
        <a:ext cx="6565978" cy="580674"/>
      </dsp:txXfrm>
    </dsp:sp>
    <dsp:sp modelId="{00FBE28D-CE43-4155-9262-F462A1FC3D0D}">
      <dsp:nvSpPr>
        <dsp:cNvPr id="0" name=""/>
        <dsp:cNvSpPr/>
      </dsp:nvSpPr>
      <dsp:spPr>
        <a:xfrm>
          <a:off x="0" y="3599040"/>
          <a:ext cx="6628804" cy="643500"/>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 </a:t>
          </a:r>
          <a:r>
            <a:rPr lang="en-US" sz="2500" b="1" i="0" kern="1200"/>
            <a:t>Share with others:</a:t>
          </a:r>
          <a:r>
            <a:rPr lang="en-US" sz="2500" b="0" i="0" kern="1200"/>
            <a:t> </a:t>
          </a:r>
          <a:endParaRPr lang="en-US" sz="2500" kern="1200"/>
        </a:p>
      </dsp:txBody>
      <dsp:txXfrm>
        <a:off x="31413" y="3630453"/>
        <a:ext cx="6565978" cy="580674"/>
      </dsp:txXfrm>
    </dsp:sp>
    <dsp:sp modelId="{F17BFB58-6F53-4667-9C9C-2A8830CE0E33}">
      <dsp:nvSpPr>
        <dsp:cNvPr id="0" name=""/>
        <dsp:cNvSpPr/>
      </dsp:nvSpPr>
      <dsp:spPr>
        <a:xfrm>
          <a:off x="0" y="4314540"/>
          <a:ext cx="6628804" cy="643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 </a:t>
          </a:r>
          <a:r>
            <a:rPr lang="en-US" sz="2500" b="1" i="0" kern="1200"/>
            <a:t>Collaborate and learn:</a:t>
          </a:r>
          <a:endParaRPr lang="en-US" sz="2500" kern="1200"/>
        </a:p>
      </dsp:txBody>
      <dsp:txXfrm>
        <a:off x="31413" y="4345953"/>
        <a:ext cx="6565978" cy="5806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A90F1-82D5-4DF9-95EE-DEBE92CE8113}">
      <dsp:nvSpPr>
        <dsp:cNvPr id="0" name=""/>
        <dsp:cNvSpPr/>
      </dsp:nvSpPr>
      <dsp:spPr>
        <a:xfrm>
          <a:off x="468280" y="1203778"/>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731F1C-07C9-4D34-8994-D5C359DA0977}">
      <dsp:nvSpPr>
        <dsp:cNvPr id="0" name=""/>
        <dsp:cNvSpPr/>
      </dsp:nvSpPr>
      <dsp:spPr>
        <a:xfrm>
          <a:off x="4701"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CI/CD pipelines:</a:t>
          </a:r>
          <a:endParaRPr lang="en-US" sz="1700" kern="1200"/>
        </a:p>
      </dsp:txBody>
      <dsp:txXfrm>
        <a:off x="4701" y="2215406"/>
        <a:ext cx="1685742" cy="674296"/>
      </dsp:txXfrm>
    </dsp:sp>
    <dsp:sp modelId="{8E2D78B6-F249-41EF-B649-5449E0897801}">
      <dsp:nvSpPr>
        <dsp:cNvPr id="0" name=""/>
        <dsp:cNvSpPr/>
      </dsp:nvSpPr>
      <dsp:spPr>
        <a:xfrm>
          <a:off x="2449027" y="1203778"/>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50B363-910F-4E59-84A7-1156A89F0667}">
      <dsp:nvSpPr>
        <dsp:cNvPr id="0" name=""/>
        <dsp:cNvSpPr/>
      </dsp:nvSpPr>
      <dsp:spPr>
        <a:xfrm>
          <a:off x="1985448"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Automated testing:</a:t>
          </a:r>
          <a:r>
            <a:rPr lang="en-US" sz="1700" b="0" i="0" kern="1200"/>
            <a:t> </a:t>
          </a:r>
          <a:endParaRPr lang="en-US" sz="1700" kern="1200"/>
        </a:p>
      </dsp:txBody>
      <dsp:txXfrm>
        <a:off x="1985448" y="2215406"/>
        <a:ext cx="1685742" cy="674296"/>
      </dsp:txXfrm>
    </dsp:sp>
    <dsp:sp modelId="{8ACF897D-9CB7-49C6-ABA1-36040D8BC231}">
      <dsp:nvSpPr>
        <dsp:cNvPr id="0" name=""/>
        <dsp:cNvSpPr/>
      </dsp:nvSpPr>
      <dsp:spPr>
        <a:xfrm>
          <a:off x="4429774" y="1203778"/>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FABC23-59DB-4BB8-BB94-4C9F2D3F538B}">
      <dsp:nvSpPr>
        <dsp:cNvPr id="0" name=""/>
        <dsp:cNvSpPr/>
      </dsp:nvSpPr>
      <dsp:spPr>
        <a:xfrm>
          <a:off x="3966195"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Static code analysis:</a:t>
          </a:r>
          <a:r>
            <a:rPr lang="en-US" sz="1700" b="0" i="0" kern="1200"/>
            <a:t> </a:t>
          </a:r>
          <a:endParaRPr lang="en-US" sz="1700" kern="1200"/>
        </a:p>
      </dsp:txBody>
      <dsp:txXfrm>
        <a:off x="3966195" y="2215406"/>
        <a:ext cx="1685742" cy="674296"/>
      </dsp:txXfrm>
    </dsp:sp>
    <dsp:sp modelId="{99E479E2-6A90-4327-83D6-A50031CC78F4}">
      <dsp:nvSpPr>
        <dsp:cNvPr id="0" name=""/>
        <dsp:cNvSpPr/>
      </dsp:nvSpPr>
      <dsp:spPr>
        <a:xfrm>
          <a:off x="6410521" y="1203778"/>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0E66FE-A3F0-481A-B953-C6932C948402}">
      <dsp:nvSpPr>
        <dsp:cNvPr id="0" name=""/>
        <dsp:cNvSpPr/>
      </dsp:nvSpPr>
      <dsp:spPr>
        <a:xfrm>
          <a:off x="5946942"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Documentation:</a:t>
          </a:r>
          <a:r>
            <a:rPr lang="en-US" sz="1700" b="0" i="0" kern="1200"/>
            <a:t> </a:t>
          </a:r>
          <a:endParaRPr lang="en-US" sz="1700" kern="1200"/>
        </a:p>
      </dsp:txBody>
      <dsp:txXfrm>
        <a:off x="5946942" y="2215406"/>
        <a:ext cx="1685742" cy="674296"/>
      </dsp:txXfrm>
    </dsp:sp>
    <dsp:sp modelId="{69E3B230-CCAE-40E2-9174-E0B4CC170384}">
      <dsp:nvSpPr>
        <dsp:cNvPr id="0" name=""/>
        <dsp:cNvSpPr/>
      </dsp:nvSpPr>
      <dsp:spPr>
        <a:xfrm>
          <a:off x="8391268" y="1203778"/>
          <a:ext cx="758583" cy="758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010A03-A2D3-434B-A081-55313EBE3D05}">
      <dsp:nvSpPr>
        <dsp:cNvPr id="0" name=""/>
        <dsp:cNvSpPr/>
      </dsp:nvSpPr>
      <dsp:spPr>
        <a:xfrm>
          <a:off x="7927689"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Code formatting:</a:t>
          </a:r>
          <a:endParaRPr lang="en-US" sz="1700" kern="1200"/>
        </a:p>
      </dsp:txBody>
      <dsp:txXfrm>
        <a:off x="7927689" y="2215406"/>
        <a:ext cx="1685742" cy="6742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CF456-FC38-4D36-BE6B-7EEC96931CBF}">
      <dsp:nvSpPr>
        <dsp:cNvPr id="0" name=""/>
        <dsp:cNvSpPr/>
      </dsp:nvSpPr>
      <dsp:spPr>
        <a:xfrm>
          <a:off x="468280" y="1203778"/>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7BE890-0342-4C50-BC37-A0E627B50C33}">
      <dsp:nvSpPr>
        <dsp:cNvPr id="0" name=""/>
        <dsp:cNvSpPr/>
      </dsp:nvSpPr>
      <dsp:spPr>
        <a:xfrm>
          <a:off x="4701"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Limited customization:</a:t>
          </a:r>
          <a:r>
            <a:rPr lang="en-US" sz="1700" b="0" i="0" kern="1200"/>
            <a:t> </a:t>
          </a:r>
          <a:endParaRPr lang="en-US" sz="1700" kern="1200"/>
        </a:p>
      </dsp:txBody>
      <dsp:txXfrm>
        <a:off x="4701" y="2215406"/>
        <a:ext cx="1685742" cy="674296"/>
      </dsp:txXfrm>
    </dsp:sp>
    <dsp:sp modelId="{1903F480-9CD0-4CA6-8CBD-FC0203F9B003}">
      <dsp:nvSpPr>
        <dsp:cNvPr id="0" name=""/>
        <dsp:cNvSpPr/>
      </dsp:nvSpPr>
      <dsp:spPr>
        <a:xfrm>
          <a:off x="2449027" y="1203778"/>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58A169-02E5-42D9-94AE-2C84734E3590}">
      <dsp:nvSpPr>
        <dsp:cNvPr id="0" name=""/>
        <dsp:cNvSpPr/>
      </dsp:nvSpPr>
      <dsp:spPr>
        <a:xfrm>
          <a:off x="1985448"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Dependency management:</a:t>
          </a:r>
          <a:r>
            <a:rPr lang="en-US" sz="1700" b="0" i="0" kern="1200"/>
            <a:t> </a:t>
          </a:r>
          <a:endParaRPr lang="en-US" sz="1700" kern="1200"/>
        </a:p>
      </dsp:txBody>
      <dsp:txXfrm>
        <a:off x="1985448" y="2215406"/>
        <a:ext cx="1685742" cy="674296"/>
      </dsp:txXfrm>
    </dsp:sp>
    <dsp:sp modelId="{CD2F250E-4CF1-40D7-9C28-2268093E26DA}">
      <dsp:nvSpPr>
        <dsp:cNvPr id="0" name=""/>
        <dsp:cNvSpPr/>
      </dsp:nvSpPr>
      <dsp:spPr>
        <a:xfrm>
          <a:off x="4429774" y="1203778"/>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7B2F6B-FDF0-4B5C-A64C-D73B6ACD7835}">
      <dsp:nvSpPr>
        <dsp:cNvPr id="0" name=""/>
        <dsp:cNvSpPr/>
      </dsp:nvSpPr>
      <dsp:spPr>
        <a:xfrm>
          <a:off x="3966195"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Versioning issues:</a:t>
          </a:r>
          <a:r>
            <a:rPr lang="en-US" sz="1700" b="0" i="0" kern="1200"/>
            <a:t> </a:t>
          </a:r>
          <a:endParaRPr lang="en-US" sz="1700" kern="1200"/>
        </a:p>
      </dsp:txBody>
      <dsp:txXfrm>
        <a:off x="3966195" y="2215406"/>
        <a:ext cx="1685742" cy="674296"/>
      </dsp:txXfrm>
    </dsp:sp>
    <dsp:sp modelId="{9301891C-18F4-4A7A-B433-AEBDBACA415D}">
      <dsp:nvSpPr>
        <dsp:cNvPr id="0" name=""/>
        <dsp:cNvSpPr/>
      </dsp:nvSpPr>
      <dsp:spPr>
        <a:xfrm>
          <a:off x="6410521" y="1203778"/>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E065C7-5B61-41DD-B559-87131653014B}">
      <dsp:nvSpPr>
        <dsp:cNvPr id="0" name=""/>
        <dsp:cNvSpPr/>
      </dsp:nvSpPr>
      <dsp:spPr>
        <a:xfrm>
          <a:off x="5946942"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Limited scope:</a:t>
          </a:r>
          <a:r>
            <a:rPr lang="en-US" sz="1700" b="0" i="0" kern="1200"/>
            <a:t> </a:t>
          </a:r>
          <a:endParaRPr lang="en-US" sz="1700" kern="1200"/>
        </a:p>
      </dsp:txBody>
      <dsp:txXfrm>
        <a:off x="5946942" y="2215406"/>
        <a:ext cx="1685742" cy="674296"/>
      </dsp:txXfrm>
    </dsp:sp>
    <dsp:sp modelId="{990CE501-AD58-4B97-9A65-37561658A7F3}">
      <dsp:nvSpPr>
        <dsp:cNvPr id="0" name=""/>
        <dsp:cNvSpPr/>
      </dsp:nvSpPr>
      <dsp:spPr>
        <a:xfrm>
          <a:off x="8391268" y="1203778"/>
          <a:ext cx="758583" cy="758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8DB768-EDC0-4D24-BE31-AE8A50BA278F}">
      <dsp:nvSpPr>
        <dsp:cNvPr id="0" name=""/>
        <dsp:cNvSpPr/>
      </dsp:nvSpPr>
      <dsp:spPr>
        <a:xfrm>
          <a:off x="7927689"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 </a:t>
          </a:r>
          <a:r>
            <a:rPr lang="en-US" sz="1700" b="1" i="0" kern="1200"/>
            <a:t>Security concerns:</a:t>
          </a:r>
          <a:endParaRPr lang="en-US" sz="1700" kern="1200"/>
        </a:p>
      </dsp:txBody>
      <dsp:txXfrm>
        <a:off x="7927689" y="2215406"/>
        <a:ext cx="1685742" cy="6742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0EF9D-7A5F-4B4A-8AA1-7E4A96E8CFE9}">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 </a:t>
          </a:r>
          <a:r>
            <a:rPr lang="en-US" sz="3600" b="1" i="0" kern="1200"/>
            <a:t>Conditional logic:</a:t>
          </a:r>
          <a:r>
            <a:rPr lang="en-US" sz="3600" b="0" i="0" kern="1200"/>
            <a:t> </a:t>
          </a:r>
          <a:endParaRPr lang="en-US" sz="3600" kern="1200"/>
        </a:p>
      </dsp:txBody>
      <dsp:txXfrm>
        <a:off x="0" y="93057"/>
        <a:ext cx="3005666" cy="1803399"/>
      </dsp:txXfrm>
    </dsp:sp>
    <dsp:sp modelId="{A5CD2888-8E67-4081-81F8-96A1A2D6D091}">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 </a:t>
          </a:r>
          <a:r>
            <a:rPr lang="en-US" sz="3600" b="1" i="0" kern="1200"/>
            <a:t>Matrix builds:</a:t>
          </a:r>
          <a:r>
            <a:rPr lang="en-US" sz="3600" b="0" i="0" kern="1200"/>
            <a:t> </a:t>
          </a:r>
          <a:endParaRPr lang="en-US" sz="3600" kern="1200"/>
        </a:p>
      </dsp:txBody>
      <dsp:txXfrm>
        <a:off x="3306233" y="93057"/>
        <a:ext cx="3005666" cy="1803399"/>
      </dsp:txXfrm>
    </dsp:sp>
    <dsp:sp modelId="{70116F1A-CC8D-44C3-8D79-052B9F12BD5D}">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 </a:t>
          </a:r>
          <a:r>
            <a:rPr lang="en-US" sz="3600" b="1" i="0" kern="1200"/>
            <a:t>Parallelism</a:t>
          </a:r>
          <a:endParaRPr lang="en-US" sz="3600" kern="1200"/>
        </a:p>
      </dsp:txBody>
      <dsp:txXfrm>
        <a:off x="6612466" y="93057"/>
        <a:ext cx="3005666" cy="1803399"/>
      </dsp:txXfrm>
    </dsp:sp>
    <dsp:sp modelId="{706C5F09-E378-41DD-9D0C-DFC26FD02779}">
      <dsp:nvSpPr>
        <dsp:cNvPr id="0" name=""/>
        <dsp:cNvSpPr/>
      </dsp:nvSpPr>
      <dsp:spPr>
        <a:xfrm>
          <a:off x="1653116"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 </a:t>
          </a:r>
          <a:r>
            <a:rPr lang="en-US" sz="3600" b="1" i="0" kern="1200"/>
            <a:t>Caching</a:t>
          </a:r>
          <a:endParaRPr lang="en-US" sz="3600" kern="1200"/>
        </a:p>
      </dsp:txBody>
      <dsp:txXfrm>
        <a:off x="1653116" y="2197024"/>
        <a:ext cx="3005666" cy="1803399"/>
      </dsp:txXfrm>
    </dsp:sp>
    <dsp:sp modelId="{4A43C009-B406-4C59-B45A-E2F9FED67234}">
      <dsp:nvSpPr>
        <dsp:cNvPr id="0" name=""/>
        <dsp:cNvSpPr/>
      </dsp:nvSpPr>
      <dsp:spPr>
        <a:xfrm>
          <a:off x="4959349"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i="0" kern="1200"/>
            <a:t>🖐️ </a:t>
          </a:r>
          <a:r>
            <a:rPr lang="en-US" sz="3600" b="1" i="0" kern="1200"/>
            <a:t>Manual triggers:</a:t>
          </a:r>
          <a:endParaRPr lang="en-US" sz="3600" kern="1200"/>
        </a:p>
      </dsp:txBody>
      <dsp:txXfrm>
        <a:off x="4959349" y="2197024"/>
        <a:ext cx="3005666" cy="180339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742AE-6C4C-4F71-9DF5-DD507A9B1599}"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81A35-B1E0-4A4E-8BD7-3EFFB2F8F1FA}" type="slidenum">
              <a:rPr lang="en-US" smtClean="0"/>
              <a:t>‹#›</a:t>
            </a:fld>
            <a:endParaRPr lang="en-US"/>
          </a:p>
        </p:txBody>
      </p:sp>
    </p:spTree>
    <p:extLst>
      <p:ext uri="{BB962C8B-B14F-4D97-AF65-F5344CB8AC3E}">
        <p14:creationId xmlns:p14="http://schemas.microsoft.com/office/powerpoint/2010/main" val="19120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Reusable workflows in GitHub Actions are like a set of Lego blocks that you can use to build different things, depending on what you need 🧱. Here are some common ways that people use reusable workflows: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CI/CD pipelines:</a:t>
            </a:r>
            <a:r>
              <a:rPr lang="en-US" b="0" i="0" dirty="0">
                <a:solidFill>
                  <a:srgbClr val="D1D5DB"/>
                </a:solidFill>
                <a:effectLst/>
                <a:latin typeface="Söhne"/>
              </a:rPr>
              <a:t> If you're building and deploying software, you can use reusable workflows to automate the process of building, testing, and deploying your code. This makes it easier to deploy your code quickly and with fewer errors.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Automated testing:</a:t>
            </a:r>
            <a:r>
              <a:rPr lang="en-US" b="0" i="0" dirty="0">
                <a:solidFill>
                  <a:srgbClr val="D1D5DB"/>
                </a:solidFill>
                <a:effectLst/>
                <a:latin typeface="Söhne"/>
              </a:rPr>
              <a:t> You can also use reusable workflows for automated testing. By creating a reusable workflow for running tests, you can save time and effort by avoiding the need to set up testing from scratch for each project.</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Static code analysis:</a:t>
            </a:r>
            <a:r>
              <a:rPr lang="en-US" b="0" i="0" dirty="0">
                <a:solidFill>
                  <a:srgbClr val="D1D5DB"/>
                </a:solidFill>
                <a:effectLst/>
                <a:latin typeface="Söhne"/>
              </a:rPr>
              <a:t> Reusable workflows can also be used for static code analysis. By creating a workflow for analyzing code, you can catch potential issues before they become bigger problems.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Documentation:</a:t>
            </a:r>
            <a:r>
              <a:rPr lang="en-US" b="0" i="0" dirty="0">
                <a:solidFill>
                  <a:srgbClr val="D1D5DB"/>
                </a:solidFill>
                <a:effectLst/>
                <a:latin typeface="Söhne"/>
              </a:rPr>
              <a:t> If you need to generate documentation or other project artifacts, you can use reusable workflows to automate the process. This ensures that your documentation is generated consistently and saves you time.</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Code formatting:</a:t>
            </a:r>
            <a:r>
              <a:rPr lang="en-US" b="0" i="0" dirty="0">
                <a:solidFill>
                  <a:srgbClr val="D1D5DB"/>
                </a:solidFill>
                <a:effectLst/>
                <a:latin typeface="Söhne"/>
              </a:rPr>
              <a:t> Reusable workflows can also help with code formatting. By creating a workflow that enforces consistent code formatting, you can improve the readability and maintainability of your code.</a:t>
            </a:r>
          </a:p>
          <a:p>
            <a:pPr algn="l"/>
            <a:r>
              <a:rPr lang="en-US" b="0" i="0" dirty="0">
                <a:solidFill>
                  <a:srgbClr val="D1D5DB"/>
                </a:solidFill>
                <a:effectLst/>
                <a:latin typeface="Söhne"/>
              </a:rPr>
              <a:t>By using reusable workflows, you can save time, reduce duplication of effort, and make your workflows more consistent. This can ultimately help you deliver better results for your projects or organization 🎉.</a:t>
            </a:r>
          </a:p>
          <a:p>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1</a:t>
            </a:fld>
            <a:endParaRPr lang="en-US"/>
          </a:p>
        </p:txBody>
      </p:sp>
    </p:spTree>
    <p:extLst>
      <p:ext uri="{BB962C8B-B14F-4D97-AF65-F5344CB8AC3E}">
        <p14:creationId xmlns:p14="http://schemas.microsoft.com/office/powerpoint/2010/main" val="3372505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Reusable workflows are like a magic wand in GitHub Actions that can make your life easier, but like any tool, they have their limitations. Here are some things to keep in mind:</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Limited customization:</a:t>
            </a:r>
            <a:r>
              <a:rPr lang="en-US" b="0" i="0" dirty="0">
                <a:solidFill>
                  <a:srgbClr val="D1D5DB"/>
                </a:solidFill>
                <a:effectLst/>
                <a:latin typeface="Söhne"/>
              </a:rPr>
              <a:t> You can't always have your cake and eat it too. Reusable workflows are designed to work across different repositories, so they may not be as customizable as a custom workflow.</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Dependency management:</a:t>
            </a:r>
            <a:r>
              <a:rPr lang="en-US" b="0" i="0" dirty="0">
                <a:solidFill>
                  <a:srgbClr val="D1D5DB"/>
                </a:solidFill>
                <a:effectLst/>
                <a:latin typeface="Söhne"/>
              </a:rPr>
              <a:t> If your reusable workflow relies on other things like specific software versions or APIs, you need to make sure they're available and working properly.</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Versioning issues:</a:t>
            </a:r>
            <a:r>
              <a:rPr lang="en-US" b="0" i="0" dirty="0">
                <a:solidFill>
                  <a:srgbClr val="D1D5DB"/>
                </a:solidFill>
                <a:effectLst/>
                <a:latin typeface="Söhne"/>
              </a:rPr>
              <a:t> If you update a reusable workflow, you may need to be careful that it doesn't break existing workflows that depend on the old version.</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Limited scope:</a:t>
            </a:r>
            <a:r>
              <a:rPr lang="en-US" b="0" i="0" dirty="0">
                <a:solidFill>
                  <a:srgbClr val="D1D5DB"/>
                </a:solidFill>
                <a:effectLst/>
                <a:latin typeface="Söhne"/>
              </a:rPr>
              <a:t> Reusable workflows are great within your own organization, but they may not be as useful if you need to work outside of it.</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Security concerns:</a:t>
            </a:r>
            <a:r>
              <a:rPr lang="en-US" b="0" i="0" dirty="0">
                <a:solidFill>
                  <a:srgbClr val="D1D5DB"/>
                </a:solidFill>
                <a:effectLst/>
                <a:latin typeface="Söhne"/>
              </a:rPr>
              <a:t> If your workflow relies on sensitive information, you need to be extra careful that it doesn't get exposed accidentally.</a:t>
            </a:r>
          </a:p>
          <a:p>
            <a:pPr algn="l"/>
            <a:r>
              <a:rPr lang="en-US" b="0" i="0" dirty="0">
                <a:solidFill>
                  <a:srgbClr val="D1D5DB"/>
                </a:solidFill>
                <a:effectLst/>
                <a:latin typeface="Söhne"/>
              </a:rPr>
              <a:t>Despite these limitations, reusable workflows are still super useful in simplifying and standardizing your workflows, so keep using them! 🚀</a:t>
            </a:r>
          </a:p>
          <a:p>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10</a:t>
            </a:fld>
            <a:endParaRPr lang="en-US"/>
          </a:p>
        </p:txBody>
      </p:sp>
    </p:spTree>
    <p:extLst>
      <p:ext uri="{BB962C8B-B14F-4D97-AF65-F5344CB8AC3E}">
        <p14:creationId xmlns:p14="http://schemas.microsoft.com/office/powerpoint/2010/main" val="270521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So, you're already familiar with reusable workflows in GitHub Actions, but did you know that there are some advanced features that can make them even more powerful? Let me break it down for you in plain English:</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Conditional logic:</a:t>
            </a:r>
            <a:r>
              <a:rPr lang="en-US" b="0" i="0" dirty="0">
                <a:solidFill>
                  <a:srgbClr val="D1D5DB"/>
                </a:solidFill>
                <a:effectLst/>
                <a:latin typeface="Söhne"/>
              </a:rPr>
              <a:t> With conditional logic, you can add a bit of intelligence to your reusable workflow. You can use an if statement to execute certain steps only if a specific condition is met, which can help streamline the workflow and save time.</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Matrix builds:</a:t>
            </a:r>
            <a:r>
              <a:rPr lang="en-US" b="0" i="0" dirty="0">
                <a:solidFill>
                  <a:srgbClr val="D1D5DB"/>
                </a:solidFill>
                <a:effectLst/>
                <a:latin typeface="Söhne"/>
              </a:rPr>
              <a:t> Matrix builds allow you to run your reusable workflow across multiple configurations, which is especially useful for testing code across different platforms or environments. This can help ensure that your code works seamlessly across different setups.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Parallelism:</a:t>
            </a:r>
            <a:r>
              <a:rPr lang="en-US" b="0" i="0" dirty="0">
                <a:solidFill>
                  <a:srgbClr val="D1D5DB"/>
                </a:solidFill>
                <a:effectLst/>
                <a:latin typeface="Söhne"/>
              </a:rPr>
              <a:t> Parallelism is a fancy word for running multiple steps of a reusable workflow at the same time. By using parallelism, you can speed up the execution of the workflow and get your results faster.</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Caching:</a:t>
            </a:r>
            <a:r>
              <a:rPr lang="en-US" b="0" i="0" dirty="0">
                <a:solidFill>
                  <a:srgbClr val="D1D5DB"/>
                </a:solidFill>
                <a:effectLst/>
                <a:latin typeface="Söhne"/>
              </a:rPr>
              <a:t> Caching is like having a shortcut to commonly used dependencies or files. By caching frequently used items, you can avoid the time-consuming process of downloading or generating files repeatedly, which can significantly improve the performance of your workflow.</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Manual triggers:</a:t>
            </a:r>
            <a:r>
              <a:rPr lang="en-US" b="0" i="0" dirty="0">
                <a:solidFill>
                  <a:srgbClr val="D1D5DB"/>
                </a:solidFill>
                <a:effectLst/>
                <a:latin typeface="Söhne"/>
              </a:rPr>
              <a:t> Sometimes, you need to take control of the workflow yourself. With manual triggers, you can set up your reusable workflow to be triggered manually, which is useful for workflows that require user input or approval before executing.</a:t>
            </a:r>
          </a:p>
          <a:p>
            <a:pPr algn="l"/>
            <a:r>
              <a:rPr lang="en-US" b="0" i="0" dirty="0">
                <a:solidFill>
                  <a:srgbClr val="D1D5DB"/>
                </a:solidFill>
                <a:effectLst/>
                <a:latin typeface="Söhne"/>
              </a:rPr>
              <a:t>By using these advanced features, you can further customize and optimize your reusable workflows to meet your specific needs. So, go ahead and give them a try! You might be surprised at how much time and effort you can save. 🚀</a:t>
            </a:r>
          </a:p>
          <a:p>
            <a:endParaRPr lang="en-US" dirty="0"/>
          </a:p>
          <a:p>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11</a:t>
            </a:fld>
            <a:endParaRPr lang="en-US"/>
          </a:p>
        </p:txBody>
      </p:sp>
    </p:spTree>
    <p:extLst>
      <p:ext uri="{BB962C8B-B14F-4D97-AF65-F5344CB8AC3E}">
        <p14:creationId xmlns:p14="http://schemas.microsoft.com/office/powerpoint/2010/main" val="2094319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Congratulations! You've learned all about reusable workflows in GitHub Actions and how they can help you streamline and standardize your workflows.</a:t>
            </a:r>
          </a:p>
          <a:p>
            <a:pPr algn="l"/>
            <a:r>
              <a:rPr lang="en-US" b="0" i="0" dirty="0">
                <a:solidFill>
                  <a:srgbClr val="D1D5DB"/>
                </a:solidFill>
                <a:effectLst/>
                <a:latin typeface="Söhne"/>
              </a:rPr>
              <a:t>To recap, reusable workflows are a set of workflow steps that can be used across multiple repositories, making it easy to maintain consistency and reduce duplication. You can define, publish, and import reusable workflows, and use advanced features like conditional logic, matrix builds, parallelism, caching, and manual triggers to further enhance their functionality.</a:t>
            </a:r>
          </a:p>
          <a:p>
            <a:pPr algn="l"/>
            <a:r>
              <a:rPr lang="en-US" b="0" i="0" dirty="0">
                <a:solidFill>
                  <a:srgbClr val="D1D5DB"/>
                </a:solidFill>
                <a:effectLst/>
                <a:latin typeface="Söhne"/>
              </a:rPr>
              <a:t>If you haven't already, I encourage you to try out reusable workflows in your own projects. Start by identifying workflows that could benefit from being standardized across multiple repositories, and then define and publish them as reusable workflows. You can also explore the many existing reusable workflows available in the GitHub Actions Marketplace.</a:t>
            </a:r>
          </a:p>
          <a:p>
            <a:pPr algn="l"/>
            <a:r>
              <a:rPr lang="en-US" b="0" i="0" dirty="0">
                <a:solidFill>
                  <a:srgbClr val="D1D5DB"/>
                </a:solidFill>
                <a:effectLst/>
                <a:latin typeface="Söhne"/>
              </a:rPr>
              <a:t>Remember to keep in mind the limitations and best practices for reusable workflows, and to always test and iterate on your workflows to ensure they're working as expected.</a:t>
            </a:r>
          </a:p>
          <a:p>
            <a:pPr algn="l"/>
            <a:r>
              <a:rPr lang="en-US" b="0" i="0" dirty="0">
                <a:solidFill>
                  <a:srgbClr val="D1D5DB"/>
                </a:solidFill>
                <a:effectLst/>
                <a:latin typeface="Söhne"/>
              </a:rPr>
              <a:t>With reusable workflows in GitHub Actions, you can simplify and standardize your workflows, save time and effort, and ultimately, make your development process more efficient and effective. So, go ahead and give it a shot! 🚀</a:t>
            </a:r>
          </a:p>
          <a:p>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12</a:t>
            </a:fld>
            <a:endParaRPr lang="en-US"/>
          </a:p>
        </p:txBody>
      </p:sp>
    </p:spTree>
    <p:extLst>
      <p:ext uri="{BB962C8B-B14F-4D97-AF65-F5344CB8AC3E}">
        <p14:creationId xmlns:p14="http://schemas.microsoft.com/office/powerpoint/2010/main" val="232156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D1D5DB"/>
                </a:solidFill>
                <a:effectLst/>
                <a:latin typeface="Söhne"/>
              </a:rPr>
              <a:t>Think of reusable workflows in GitHub Actions like a shared toolbox.</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Imagine you're part of a big organization with lots of different departments, each with their own tools and processes for getting things done.</a:t>
            </a:r>
          </a:p>
          <a:p>
            <a:pPr algn="l">
              <a:buFont typeface="Arial" panose="020B0604020202020204" pitchFamily="34" charset="0"/>
              <a:buChar char="•"/>
            </a:pPr>
            <a:r>
              <a:rPr lang="en-US" b="0" i="0" dirty="0">
                <a:solidFill>
                  <a:srgbClr val="D1D5DB"/>
                </a:solidFill>
                <a:effectLst/>
                <a:latin typeface="Söhne"/>
              </a:rPr>
              <a:t>Sometimes, different departments might use similar tools and processes, but with slightly different settings.</a:t>
            </a:r>
          </a:p>
          <a:p>
            <a:pPr algn="l">
              <a:buFont typeface="Arial" panose="020B0604020202020204" pitchFamily="34" charset="0"/>
              <a:buChar char="•"/>
            </a:pPr>
            <a:r>
              <a:rPr lang="en-US" b="1" i="0" dirty="0">
                <a:solidFill>
                  <a:srgbClr val="D1D5DB"/>
                </a:solidFill>
                <a:effectLst/>
                <a:latin typeface="Söhne"/>
              </a:rPr>
              <a:t>Now, instead of each department creating their own custom toolbox,</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Imagine there's a central department that maintains a set of common tools and processes.</a:t>
            </a:r>
          </a:p>
          <a:p>
            <a:pPr algn="l">
              <a:buFont typeface="Arial" panose="020B0604020202020204" pitchFamily="34" charset="0"/>
              <a:buChar char="•"/>
            </a:pPr>
            <a:r>
              <a:rPr lang="en-US" b="0" i="0" dirty="0">
                <a:solidFill>
                  <a:srgbClr val="D1D5DB"/>
                </a:solidFill>
                <a:effectLst/>
                <a:latin typeface="Söhne"/>
              </a:rPr>
              <a:t>This central department can then share these tools and processes with the other departments as needed.</a:t>
            </a:r>
          </a:p>
          <a:p>
            <a:pPr algn="l">
              <a:buFont typeface="Arial" panose="020B0604020202020204" pitchFamily="34" charset="0"/>
              <a:buChar char="•"/>
            </a:pPr>
            <a:r>
              <a:rPr lang="en-US" b="1" i="0" dirty="0">
                <a:solidFill>
                  <a:srgbClr val="D1D5DB"/>
                </a:solidFill>
                <a:effectLst/>
                <a:latin typeface="Söhne"/>
              </a:rPr>
              <a:t>Reusable workflows in GitHub Actions work in a similar way.</a:t>
            </a: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They're like a central toolbox that defines a common set of tools and processes that can be used by multiple repositories.</a:t>
            </a:r>
          </a:p>
          <a:p>
            <a:pPr algn="l">
              <a:buFont typeface="Arial" panose="020B0604020202020204" pitchFamily="34" charset="0"/>
              <a:buChar char="•"/>
            </a:pPr>
            <a:r>
              <a:rPr lang="en-US" b="0" i="0" dirty="0">
                <a:solidFill>
                  <a:srgbClr val="D1D5DB"/>
                </a:solidFill>
                <a:effectLst/>
                <a:latin typeface="Söhne"/>
              </a:rPr>
              <a:t>Instead of duplicating the same workflow code across different repositories, you can define it once in a central location and then import it as needed.</a:t>
            </a:r>
          </a:p>
          <a:p>
            <a:pPr algn="l">
              <a:buFont typeface="Arial" panose="020B0604020202020204" pitchFamily="34" charset="0"/>
              <a:buChar char="•"/>
            </a:pPr>
            <a:r>
              <a:rPr lang="en-US" b="0" i="0" dirty="0">
                <a:solidFill>
                  <a:srgbClr val="D1D5DB"/>
                </a:solidFill>
                <a:effectLst/>
                <a:latin typeface="Söhne"/>
              </a:rPr>
              <a:t>This helps to reduce duplication and make it easier to maintain the workflows across multiple repositories.</a:t>
            </a:r>
          </a:p>
          <a:p>
            <a:pPr algn="l">
              <a:buFont typeface="Arial" panose="020B0604020202020204" pitchFamily="34" charset="0"/>
              <a:buChar char="•"/>
            </a:pPr>
            <a:r>
              <a:rPr lang="en-US" b="0" i="0" dirty="0">
                <a:solidFill>
                  <a:srgbClr val="D1D5DB"/>
                </a:solidFill>
                <a:effectLst/>
                <a:latin typeface="Söhne"/>
              </a:rPr>
              <a:t>Plus, any changes you make to the central toolbox are automatically shared with all the repositories that use it.</a:t>
            </a:r>
          </a:p>
        </p:txBody>
      </p:sp>
      <p:sp>
        <p:nvSpPr>
          <p:cNvPr id="4" name="Slide Number Placeholder 3"/>
          <p:cNvSpPr>
            <a:spLocks noGrp="1"/>
          </p:cNvSpPr>
          <p:nvPr>
            <p:ph type="sldNum" sz="quarter" idx="5"/>
          </p:nvPr>
        </p:nvSpPr>
        <p:spPr/>
        <p:txBody>
          <a:bodyPr/>
          <a:lstStyle/>
          <a:p>
            <a:fld id="{B4581A35-B1E0-4A4E-8BD7-3EFFB2F8F1FA}" type="slidenum">
              <a:rPr lang="en-US" smtClean="0"/>
              <a:t>2</a:t>
            </a:fld>
            <a:endParaRPr lang="en-US"/>
          </a:p>
        </p:txBody>
      </p:sp>
    </p:spTree>
    <p:extLst>
      <p:ext uri="{BB962C8B-B14F-4D97-AF65-F5344CB8AC3E}">
        <p14:creationId xmlns:p14="http://schemas.microsoft.com/office/powerpoint/2010/main" val="293222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mj-lt"/>
              <a:buNone/>
            </a:pPr>
            <a:r>
              <a:rPr lang="en-US" b="0" i="0" dirty="0">
                <a:solidFill>
                  <a:srgbClr val="D1D5DB"/>
                </a:solidFill>
                <a:effectLst/>
                <a:latin typeface="Söhne"/>
              </a:rPr>
              <a:t>Reusable workflows in GitHub Actions are like having a superpower that lets you simplify your workflow code, improve maintainability, reduce duplication, collaborate better, and save time and </a:t>
            </a:r>
            <a:r>
              <a:rPr lang="en-US" b="0" i="0" dirty="0" err="1">
                <a:solidFill>
                  <a:srgbClr val="D1D5DB"/>
                </a:solidFill>
                <a:effectLst/>
                <a:latin typeface="Söhne"/>
              </a:rPr>
              <a:t>effort.Here</a:t>
            </a:r>
            <a:r>
              <a:rPr lang="en-US" b="0" i="0" dirty="0">
                <a:solidFill>
                  <a:srgbClr val="D1D5DB"/>
                </a:solidFill>
                <a:effectLst/>
                <a:latin typeface="Söhne"/>
              </a:rPr>
              <a:t> are some reasons why you might want to use reusable workflows:</a:t>
            </a:r>
          </a:p>
          <a:p>
            <a:pPr marL="0" lvl="0" indent="0" algn="l">
              <a:buFont typeface="+mj-lt"/>
              <a:buNone/>
            </a:pPr>
            <a:r>
              <a:rPr lang="en-US" b="1" i="0" dirty="0">
                <a:solidFill>
                  <a:srgbClr val="D1D5DB"/>
                </a:solidFill>
                <a:effectLst/>
                <a:latin typeface="Söhne"/>
              </a:rPr>
              <a:t>Simplify your workflow code:</a:t>
            </a:r>
            <a:r>
              <a:rPr lang="en-US" b="0" i="0" dirty="0">
                <a:solidFill>
                  <a:srgbClr val="D1D5DB"/>
                </a:solidFill>
                <a:effectLst/>
                <a:latin typeface="Söhne"/>
              </a:rPr>
              <a:t> By defining a reusable workflow in a central location, you can avoid duplicating the same code across multiple repositories. This can help to simplify your workflow code and make it easier to maintain.</a:t>
            </a:r>
          </a:p>
          <a:p>
            <a:pPr marL="0" lvl="0" indent="0" algn="l">
              <a:buFont typeface="+mj-lt"/>
              <a:buNone/>
            </a:pPr>
            <a:r>
              <a:rPr lang="en-US" b="1" i="0" dirty="0">
                <a:solidFill>
                  <a:srgbClr val="D1D5DB"/>
                </a:solidFill>
                <a:effectLst/>
                <a:latin typeface="Söhne"/>
              </a:rPr>
              <a:t>Improve maintainability:</a:t>
            </a:r>
            <a:r>
              <a:rPr lang="en-US" b="0" i="0" dirty="0">
                <a:solidFill>
                  <a:srgbClr val="D1D5DB"/>
                </a:solidFill>
                <a:effectLst/>
                <a:latin typeface="Söhne"/>
              </a:rPr>
              <a:t> Reusable workflows can help to improve maintainability across your repositories. Any changes you make to the central workflow are automatically shared with all the repositories that use it, reducing the amount of manual updates you need to make.</a:t>
            </a:r>
          </a:p>
          <a:p>
            <a:pPr marL="0" lvl="0" indent="0" algn="l">
              <a:buFont typeface="+mj-lt"/>
              <a:buNone/>
            </a:pPr>
            <a:r>
              <a:rPr lang="en-US" b="1" i="0" dirty="0">
                <a:solidFill>
                  <a:srgbClr val="D1D5DB"/>
                </a:solidFill>
                <a:effectLst/>
                <a:latin typeface="Söhne"/>
              </a:rPr>
              <a:t>Reduce duplication:</a:t>
            </a:r>
            <a:r>
              <a:rPr lang="en-US" b="0" i="0" dirty="0">
                <a:solidFill>
                  <a:srgbClr val="D1D5DB"/>
                </a:solidFill>
                <a:effectLst/>
                <a:latin typeface="Söhne"/>
              </a:rPr>
              <a:t> Instead of recreating the same workflow code in multiple repositories, you can define a reusable workflow once and then import it as needed. This can help to reduce duplication and ensure consistency across your projects.</a:t>
            </a:r>
          </a:p>
          <a:p>
            <a:pPr marL="0" lvl="0" indent="0" algn="l">
              <a:buFont typeface="+mj-lt"/>
              <a:buNone/>
            </a:pPr>
            <a:r>
              <a:rPr lang="en-US" b="1" i="0" dirty="0">
                <a:solidFill>
                  <a:srgbClr val="D1D5DB"/>
                </a:solidFill>
                <a:effectLst/>
                <a:latin typeface="Söhne"/>
              </a:rPr>
              <a:t>Facilitate collaboration:</a:t>
            </a:r>
            <a:r>
              <a:rPr lang="en-US" b="0" i="0" dirty="0">
                <a:solidFill>
                  <a:srgbClr val="D1D5DB"/>
                </a:solidFill>
                <a:effectLst/>
                <a:latin typeface="Söhne"/>
              </a:rPr>
              <a:t> Reusable workflows can help to facilitate collaboration across your team or organization. By defining a set of common tools and processes, you can ensure that everyone is working from the same playbook.</a:t>
            </a:r>
          </a:p>
          <a:p>
            <a:pPr marL="0" lvl="0" indent="0" algn="l">
              <a:buFont typeface="+mj-lt"/>
              <a:buNone/>
            </a:pPr>
            <a:r>
              <a:rPr lang="en-US" b="1" i="0" dirty="0">
                <a:solidFill>
                  <a:srgbClr val="D1D5DB"/>
                </a:solidFill>
                <a:effectLst/>
                <a:latin typeface="Söhne"/>
              </a:rPr>
              <a:t>Save time and effort:</a:t>
            </a:r>
            <a:r>
              <a:rPr lang="en-US" b="0" i="0" dirty="0">
                <a:solidFill>
                  <a:srgbClr val="D1D5DB"/>
                </a:solidFill>
                <a:effectLst/>
                <a:latin typeface="Söhne"/>
              </a:rPr>
              <a:t> By using a reusable workflow, you can save time and effort in creating and maintaining your workflows. This can free up time for other important tasks, such as developing new features or fixing bugs.</a:t>
            </a:r>
          </a:p>
          <a:p>
            <a:pPr marL="0" lvl="0" indent="0" algn="l">
              <a:buFont typeface="+mj-lt"/>
              <a:buNone/>
            </a:pPr>
            <a:r>
              <a:rPr lang="en-US" b="0" i="0" dirty="0">
                <a:solidFill>
                  <a:srgbClr val="D1D5DB"/>
                </a:solidFill>
                <a:effectLst/>
                <a:latin typeface="Söhne"/>
              </a:rPr>
              <a:t>Overall, reusable workflows can be a real game-changer for developers and DevOps engineers working on projects with multiple repositories. They help you work smarter, not harder, and make it easier to achieve your goals.</a:t>
            </a:r>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3</a:t>
            </a:fld>
            <a:endParaRPr lang="en-US"/>
          </a:p>
        </p:txBody>
      </p:sp>
    </p:spTree>
    <p:extLst>
      <p:ext uri="{BB962C8B-B14F-4D97-AF65-F5344CB8AC3E}">
        <p14:creationId xmlns:p14="http://schemas.microsoft.com/office/powerpoint/2010/main" val="120359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Defining and publishing a reusable workflow in GitHub Actions involves:</a:t>
            </a:r>
          </a:p>
          <a:p>
            <a:pPr algn="l">
              <a:buFont typeface="Arial" panose="020B0604020202020204" pitchFamily="34" charset="0"/>
              <a:buChar char="•"/>
            </a:pPr>
            <a:r>
              <a:rPr lang="en-US" b="1" i="0" dirty="0">
                <a:solidFill>
                  <a:srgbClr val="D1D5DB"/>
                </a:solidFill>
                <a:effectLst/>
                <a:latin typeface="Söhne"/>
              </a:rPr>
              <a:t>Creating a YAML file:</a:t>
            </a:r>
            <a:r>
              <a:rPr lang="en-US" b="0" i="0" dirty="0">
                <a:solidFill>
                  <a:srgbClr val="D1D5DB"/>
                </a:solidFill>
                <a:effectLst/>
                <a:latin typeface="Söhne"/>
              </a:rPr>
              <a:t> Define a YAML file that includes the steps and configurations for your reusable workflow.</a:t>
            </a:r>
          </a:p>
          <a:p>
            <a:pPr algn="l">
              <a:buFont typeface="Arial" panose="020B0604020202020204" pitchFamily="34" charset="0"/>
              <a:buChar char="•"/>
            </a:pPr>
            <a:r>
              <a:rPr lang="en-US" b="1" i="0" dirty="0">
                <a:solidFill>
                  <a:srgbClr val="D1D5DB"/>
                </a:solidFill>
                <a:effectLst/>
                <a:latin typeface="Söhne"/>
              </a:rPr>
              <a:t>Naming your workflow:</a:t>
            </a:r>
            <a:r>
              <a:rPr lang="en-US" b="0" i="0" dirty="0">
                <a:solidFill>
                  <a:srgbClr val="D1D5DB"/>
                </a:solidFill>
                <a:effectLst/>
                <a:latin typeface="Söhne"/>
              </a:rPr>
              <a:t> Give your reusable workflow a name that will help identify it across multiple repositories.</a:t>
            </a:r>
          </a:p>
          <a:p>
            <a:pPr algn="l">
              <a:buFont typeface="Arial" panose="020B0604020202020204" pitchFamily="34" charset="0"/>
              <a:buChar char="•"/>
            </a:pPr>
            <a:r>
              <a:rPr lang="en-US" b="1" i="0" dirty="0">
                <a:solidFill>
                  <a:srgbClr val="D1D5DB"/>
                </a:solidFill>
                <a:effectLst/>
                <a:latin typeface="Söhne"/>
              </a:rPr>
              <a:t>Specifying your inputs:</a:t>
            </a:r>
            <a:r>
              <a:rPr lang="en-US" b="0" i="0" dirty="0">
                <a:solidFill>
                  <a:srgbClr val="D1D5DB"/>
                </a:solidFill>
                <a:effectLst/>
                <a:latin typeface="Söhne"/>
              </a:rPr>
              <a:t> Define any required inputs or parameters for your reusable workflow, such as which branches to build or which environment to deploy to.</a:t>
            </a:r>
          </a:p>
          <a:p>
            <a:pPr algn="l">
              <a:buFont typeface="Arial" panose="020B0604020202020204" pitchFamily="34" charset="0"/>
              <a:buChar char="•"/>
            </a:pPr>
            <a:r>
              <a:rPr lang="en-US" b="1" i="0" dirty="0">
                <a:solidFill>
                  <a:srgbClr val="D1D5DB"/>
                </a:solidFill>
                <a:effectLst/>
                <a:latin typeface="Söhne"/>
              </a:rPr>
              <a:t>Defining reusable jobs:</a:t>
            </a:r>
            <a:r>
              <a:rPr lang="en-US" b="0" i="0" dirty="0">
                <a:solidFill>
                  <a:srgbClr val="D1D5DB"/>
                </a:solidFill>
                <a:effectLst/>
                <a:latin typeface="Söhne"/>
              </a:rPr>
              <a:t> Define reusable jobs within your workflow that can be called by other workflows. Reusable jobs can be used to group related steps and configurations together, making it easier to organize and maintain your workflow.</a:t>
            </a:r>
          </a:p>
          <a:p>
            <a:pPr algn="l">
              <a:buFont typeface="Arial" panose="020B0604020202020204" pitchFamily="34" charset="0"/>
              <a:buChar char="•"/>
            </a:pPr>
            <a:r>
              <a:rPr lang="en-US" b="1" i="0" dirty="0">
                <a:solidFill>
                  <a:srgbClr val="D1D5DB"/>
                </a:solidFill>
                <a:effectLst/>
                <a:latin typeface="Söhne"/>
              </a:rPr>
              <a:t>Saving and publishing:</a:t>
            </a:r>
            <a:r>
              <a:rPr lang="en-US" b="0" i="0" dirty="0">
                <a:solidFill>
                  <a:srgbClr val="D1D5DB"/>
                </a:solidFill>
                <a:effectLst/>
                <a:latin typeface="Söhne"/>
              </a:rPr>
              <a:t> Save your YAML file and publish it as a reusable workflow that can be imported into multiple repositories.</a:t>
            </a:r>
          </a:p>
          <a:p>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4</a:t>
            </a:fld>
            <a:endParaRPr lang="en-US"/>
          </a:p>
        </p:txBody>
      </p:sp>
    </p:spTree>
    <p:extLst>
      <p:ext uri="{BB962C8B-B14F-4D97-AF65-F5344CB8AC3E}">
        <p14:creationId xmlns:p14="http://schemas.microsoft.com/office/powerpoint/2010/main" val="234019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this example, the </a:t>
            </a:r>
            <a:r>
              <a:rPr lang="en-US" dirty="0"/>
              <a:t>Call My Reusable Workflow</a:t>
            </a:r>
            <a:r>
              <a:rPr lang="en-US" b="0" i="0" dirty="0">
                <a:solidFill>
                  <a:srgbClr val="D1D5DB"/>
                </a:solidFill>
                <a:effectLst/>
                <a:latin typeface="Söhne"/>
              </a:rPr>
              <a:t> step uses the </a:t>
            </a:r>
            <a:r>
              <a:rPr lang="en-US" dirty="0" err="1"/>
              <a:t>workflow_call</a:t>
            </a:r>
            <a:r>
              <a:rPr lang="en-US" b="0" i="0" dirty="0">
                <a:solidFill>
                  <a:srgbClr val="D1D5DB"/>
                </a:solidFill>
                <a:effectLst/>
                <a:latin typeface="Söhne"/>
              </a:rPr>
              <a:t> action to reference the </a:t>
            </a:r>
            <a:r>
              <a:rPr lang="en-US" dirty="0"/>
              <a:t>my-reusable-</a:t>
            </a:r>
            <a:r>
              <a:rPr lang="en-US" dirty="0" err="1"/>
              <a:t>workflow.yml</a:t>
            </a:r>
            <a:r>
              <a:rPr lang="en-US" b="0" i="0" dirty="0">
                <a:solidFill>
                  <a:srgbClr val="D1D5DB"/>
                </a:solidFill>
                <a:effectLst/>
                <a:latin typeface="Söhne"/>
              </a:rPr>
              <a:t> file in the </a:t>
            </a:r>
            <a:r>
              <a:rPr lang="en-US" dirty="0"/>
              <a:t>my-org/my-repo</a:t>
            </a:r>
            <a:r>
              <a:rPr lang="en-US" b="0" i="0" dirty="0">
                <a:solidFill>
                  <a:srgbClr val="D1D5DB"/>
                </a:solidFill>
                <a:effectLst/>
                <a:latin typeface="Söhne"/>
              </a:rPr>
              <a:t> repository. The </a:t>
            </a:r>
            <a:r>
              <a:rPr lang="en-US" dirty="0"/>
              <a:t>@main</a:t>
            </a:r>
            <a:r>
              <a:rPr lang="en-US" b="0" i="0" dirty="0">
                <a:solidFill>
                  <a:srgbClr val="D1D5DB"/>
                </a:solidFill>
                <a:effectLst/>
                <a:latin typeface="Söhne"/>
              </a:rPr>
              <a:t> part specifies the branch to use. When the workflow is run, the steps in the reusable workflow will be executed as part of the job.</a:t>
            </a:r>
          </a:p>
        </p:txBody>
      </p:sp>
      <p:sp>
        <p:nvSpPr>
          <p:cNvPr id="4" name="Slide Number Placeholder 3"/>
          <p:cNvSpPr>
            <a:spLocks noGrp="1"/>
          </p:cNvSpPr>
          <p:nvPr>
            <p:ph type="sldNum" sz="quarter" idx="5"/>
          </p:nvPr>
        </p:nvSpPr>
        <p:spPr/>
        <p:txBody>
          <a:bodyPr/>
          <a:lstStyle/>
          <a:p>
            <a:fld id="{B4581A35-B1E0-4A4E-8BD7-3EFFB2F8F1FA}" type="slidenum">
              <a:rPr lang="en-US" smtClean="0"/>
              <a:t>5</a:t>
            </a:fld>
            <a:endParaRPr lang="en-US"/>
          </a:p>
        </p:txBody>
      </p:sp>
    </p:spTree>
    <p:extLst>
      <p:ext uri="{BB962C8B-B14F-4D97-AF65-F5344CB8AC3E}">
        <p14:creationId xmlns:p14="http://schemas.microsoft.com/office/powerpoint/2010/main" val="427467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6</a:t>
            </a:fld>
            <a:endParaRPr lang="en-US"/>
          </a:p>
        </p:txBody>
      </p:sp>
    </p:spTree>
    <p:extLst>
      <p:ext uri="{BB962C8B-B14F-4D97-AF65-F5344CB8AC3E}">
        <p14:creationId xmlns:p14="http://schemas.microsoft.com/office/powerpoint/2010/main" val="2018832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Sharing reusable workflows across teams and organizations is a great way to standardize processes and collaborate more effectively 🤝. GitHub Actions provides various ways to share reusable workflows, depending on your needs and preferences 🤔.</a:t>
            </a:r>
          </a:p>
          <a:p>
            <a:pPr algn="l"/>
            <a:r>
              <a:rPr lang="en-US" b="0" i="0" dirty="0">
                <a:solidFill>
                  <a:srgbClr val="D1D5DB"/>
                </a:solidFill>
                <a:effectLst/>
                <a:latin typeface="Söhne"/>
              </a:rPr>
              <a:t>Here are a few ways you can share your reusable workflows: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Use public repositories:</a:t>
            </a:r>
            <a:r>
              <a:rPr lang="en-US" b="0" i="0" dirty="0">
                <a:solidFill>
                  <a:srgbClr val="D1D5DB"/>
                </a:solidFill>
                <a:effectLst/>
                <a:latin typeface="Söhne"/>
              </a:rPr>
              <a:t> You can make your reusable workflow public by putting it in a GitHub repository. Anyone with the repository URL can access and use the workflow. This is a great option if you want to share your workflow with a lot of people or contribute to an open-source project.</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Use private repositories:</a:t>
            </a:r>
            <a:r>
              <a:rPr lang="en-US" b="0" i="0" dirty="0">
                <a:solidFill>
                  <a:srgbClr val="D1D5DB"/>
                </a:solidFill>
                <a:effectLst/>
                <a:latin typeface="Söhne"/>
              </a:rPr>
              <a:t> If you want to share a reusable workflow with a specific group of people, you can create a private repository and give access to those people. Private repositories are a good option if you need to share sensitive or proprietary workflows or want to work on a project with a limited group of people.</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Use organization-level workflows:</a:t>
            </a:r>
            <a:r>
              <a:rPr lang="en-US" b="0" i="0" dirty="0">
                <a:solidFill>
                  <a:srgbClr val="D1D5DB"/>
                </a:solidFill>
                <a:effectLst/>
                <a:latin typeface="Söhne"/>
              </a:rPr>
              <a:t> If you have multiple repositories in an organization that need to use the same workflow, you can define the workflow at the organization level. This allows you to define the workflow once and reuse it across multiple repositories within the organization.</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Use external workflows:</a:t>
            </a:r>
            <a:r>
              <a:rPr lang="en-US" b="0" i="0" dirty="0">
                <a:solidFill>
                  <a:srgbClr val="D1D5DB"/>
                </a:solidFill>
                <a:effectLst/>
                <a:latin typeface="Söhne"/>
              </a:rPr>
              <a:t> If you want to use a reusable workflow from another organization or repository, you can reference the workflow using the uses keyword in your workflow file. This allows you to use the workflow without copying or modifying it.</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Use workflow templates:</a:t>
            </a:r>
            <a:r>
              <a:rPr lang="en-US" b="0" i="0" dirty="0">
                <a:solidFill>
                  <a:srgbClr val="D1D5DB"/>
                </a:solidFill>
                <a:effectLst/>
                <a:latin typeface="Söhne"/>
              </a:rPr>
              <a:t> GitHub Actions also provides a feature called "workflow templates," which allow you to define a set of reusable workflows and make them available to other repositories and organizations. Workflow templates are a good option if you have a set of workflows that you want to share across multiple projects or organizations.</a:t>
            </a:r>
          </a:p>
          <a:p>
            <a:pPr algn="l"/>
            <a:r>
              <a:rPr lang="en-US" b="0" i="0" dirty="0">
                <a:solidFill>
                  <a:srgbClr val="D1D5DB"/>
                </a:solidFill>
                <a:effectLst/>
                <a:latin typeface="Söhne"/>
              </a:rPr>
              <a:t>By sharing reusable workflows across teams and organizations, you can reduce duplication of effort, improve consistency, and make it easier to collaborate on projects 💪. With the flexibility and customization options provided by GitHub Actions, you can create workflows that meet the specific needs of your team or organization 🚀.</a:t>
            </a:r>
          </a:p>
        </p:txBody>
      </p:sp>
      <p:sp>
        <p:nvSpPr>
          <p:cNvPr id="4" name="Slide Number Placeholder 3"/>
          <p:cNvSpPr>
            <a:spLocks noGrp="1"/>
          </p:cNvSpPr>
          <p:nvPr>
            <p:ph type="sldNum" sz="quarter" idx="5"/>
          </p:nvPr>
        </p:nvSpPr>
        <p:spPr/>
        <p:txBody>
          <a:bodyPr/>
          <a:lstStyle/>
          <a:p>
            <a:fld id="{B4581A35-B1E0-4A4E-8BD7-3EFFB2F8F1FA}" type="slidenum">
              <a:rPr lang="en-US" smtClean="0"/>
              <a:t>7</a:t>
            </a:fld>
            <a:endParaRPr lang="en-US"/>
          </a:p>
        </p:txBody>
      </p:sp>
    </p:spTree>
    <p:extLst>
      <p:ext uri="{BB962C8B-B14F-4D97-AF65-F5344CB8AC3E}">
        <p14:creationId xmlns:p14="http://schemas.microsoft.com/office/powerpoint/2010/main" val="330792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Creating reusable workflows in GitHub Actions can be a powerful way to simplify and standardize your workflows, but it's important to follow best practices to ensure their effectiveness and ease of use 🚀. </a:t>
            </a:r>
            <a:endParaRPr lang="tr-TR" b="0" i="0" dirty="0">
              <a:solidFill>
                <a:srgbClr val="D1D5DB"/>
              </a:solidFill>
              <a:effectLst/>
              <a:latin typeface="Söhne"/>
            </a:endParaRPr>
          </a:p>
          <a:p>
            <a:pPr algn="l"/>
            <a:r>
              <a:rPr lang="en-US" b="0" i="0" dirty="0">
                <a:solidFill>
                  <a:srgbClr val="D1D5DB"/>
                </a:solidFill>
                <a:effectLst/>
                <a:latin typeface="Söhne"/>
              </a:rPr>
              <a:t>Here are some tips to keep in mind:</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Design for flexibility:</a:t>
            </a:r>
            <a:r>
              <a:rPr lang="en-US" b="0" i="0" dirty="0">
                <a:solidFill>
                  <a:srgbClr val="D1D5DB"/>
                </a:solidFill>
                <a:effectLst/>
                <a:latin typeface="Söhne"/>
              </a:rPr>
              <a:t> When creating a reusable workflow, try to make it flexible and adaptable to different use cases, so it can be reused across multiple repositories or organizations. Avoid hard-coding values or assumptions that may not apply in all contexts.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Document clearly:</a:t>
            </a:r>
            <a:r>
              <a:rPr lang="en-US" b="0" i="0" dirty="0">
                <a:solidFill>
                  <a:srgbClr val="D1D5DB"/>
                </a:solidFill>
                <a:effectLst/>
                <a:latin typeface="Söhne"/>
              </a:rPr>
              <a:t> Make sure to document your reusable workflows with clear descriptions, examples, and instructions for use. This can help others understand how to use your workflows and troubleshoot issues that may arise.</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Use input parameters:</a:t>
            </a:r>
            <a:r>
              <a:rPr lang="en-US" b="0" i="0" dirty="0">
                <a:solidFill>
                  <a:srgbClr val="D1D5DB"/>
                </a:solidFill>
                <a:effectLst/>
                <a:latin typeface="Söhne"/>
              </a:rPr>
              <a:t> Use input parameters in your reusable workflows to make them more flexible and customizable for different use cases. By allowing users to customize inputs, you can create workflows that can be reused in various contexts.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Test thoroughly:</a:t>
            </a:r>
            <a:r>
              <a:rPr lang="en-US" b="0" i="0" dirty="0">
                <a:solidFill>
                  <a:srgbClr val="D1D5DB"/>
                </a:solidFill>
                <a:effectLst/>
                <a:latin typeface="Söhne"/>
              </a:rPr>
              <a:t> Before sharing your reusable workflows with others, make sure to test them thoroughly to identify and fix any issues that may impact their performance. This can help ensure their reliability and effectiveness.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Version control:</a:t>
            </a:r>
            <a:r>
              <a:rPr lang="en-US" b="0" i="0" dirty="0">
                <a:solidFill>
                  <a:srgbClr val="D1D5DB"/>
                </a:solidFill>
                <a:effectLst/>
                <a:latin typeface="Söhne"/>
              </a:rPr>
              <a:t> Use version control to manage changes to your reusable workflows over time. This can help to ensure that changes are made in a controlled and predictable way, and that older versions of the workflow can still be used if needed.</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Share with others:</a:t>
            </a:r>
            <a:r>
              <a:rPr lang="en-US" b="0" i="0" dirty="0">
                <a:solidFill>
                  <a:srgbClr val="D1D5DB"/>
                </a:solidFill>
                <a:effectLst/>
                <a:latin typeface="Söhne"/>
              </a:rPr>
              <a:t> Share your reusable workflows with others in your organization or in the broader community, so they can benefit from your work and improve it even further.</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Collaborate and learn:</a:t>
            </a:r>
            <a:r>
              <a:rPr lang="en-US" b="0" i="0" dirty="0">
                <a:solidFill>
                  <a:srgbClr val="D1D5DB"/>
                </a:solidFill>
                <a:effectLst/>
                <a:latin typeface="Söhne"/>
              </a:rPr>
              <a:t> Collaborate with others to improve and refine your reusable workflows over time. Solicit feedback from other users and incorporate their suggestions and contributions into your workflows. This can help you learn from others and improve your workflows together.</a:t>
            </a:r>
          </a:p>
          <a:p>
            <a:pPr algn="l"/>
            <a:r>
              <a:rPr lang="en-US" b="0" i="0" dirty="0">
                <a:solidFill>
                  <a:srgbClr val="D1D5DB"/>
                </a:solidFill>
                <a:effectLst/>
                <a:latin typeface="Söhne"/>
              </a:rPr>
              <a:t>By following these tips, you can create and use reusable workflows that are adaptable, reliable, and easy to use. This can help you streamline your workflows, improve collaboration, and ultimately achieve better results for your projects 🚀.</a:t>
            </a:r>
          </a:p>
          <a:p>
            <a:br>
              <a:rPr lang="en-US" b="0" i="0" dirty="0">
                <a:solidFill>
                  <a:srgbClr val="D1D5DB"/>
                </a:solidFill>
                <a:effectLst/>
                <a:latin typeface="Söhne"/>
              </a:rPr>
            </a:br>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8</a:t>
            </a:fld>
            <a:endParaRPr lang="en-US"/>
          </a:p>
        </p:txBody>
      </p:sp>
    </p:spTree>
    <p:extLst>
      <p:ext uri="{BB962C8B-B14F-4D97-AF65-F5344CB8AC3E}">
        <p14:creationId xmlns:p14="http://schemas.microsoft.com/office/powerpoint/2010/main" val="3973244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Reusable workflows in GitHub Actions are like a set of Lego blocks that you can use to build different things, depending on what you need 🧱. Here are some common ways that people use reusable workflows: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CI/CD pipelines:</a:t>
            </a:r>
            <a:r>
              <a:rPr lang="en-US" b="0" i="0" dirty="0">
                <a:solidFill>
                  <a:srgbClr val="D1D5DB"/>
                </a:solidFill>
                <a:effectLst/>
                <a:latin typeface="Söhne"/>
              </a:rPr>
              <a:t> If you're building and deploying software, you can use reusable workflows to automate the process of building, testing, and deploying your code. This makes it easier to deploy your code quickly and with fewer errors.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Automated testing:</a:t>
            </a:r>
            <a:r>
              <a:rPr lang="en-US" b="0" i="0" dirty="0">
                <a:solidFill>
                  <a:srgbClr val="D1D5DB"/>
                </a:solidFill>
                <a:effectLst/>
                <a:latin typeface="Söhne"/>
              </a:rPr>
              <a:t> You can also use reusable workflows for automated testing. By creating a reusable workflow for running tests, you can save time and effort by avoiding the need to set up testing from scratch for each project.</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Static code analysis:</a:t>
            </a:r>
            <a:r>
              <a:rPr lang="en-US" b="0" i="0" dirty="0">
                <a:solidFill>
                  <a:srgbClr val="D1D5DB"/>
                </a:solidFill>
                <a:effectLst/>
                <a:latin typeface="Söhne"/>
              </a:rPr>
              <a:t> Reusable workflows can also be used for static code analysis. By creating a workflow for analyzing code, you can catch potential issues before they become bigger problems.</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Documentation:</a:t>
            </a:r>
            <a:r>
              <a:rPr lang="en-US" b="0" i="0" dirty="0">
                <a:solidFill>
                  <a:srgbClr val="D1D5DB"/>
                </a:solidFill>
                <a:effectLst/>
                <a:latin typeface="Söhne"/>
              </a:rPr>
              <a:t> If you need to generate documentation or other project artifacts, you can use reusable workflows to automate the process. This ensures that your documentation is generated consistently and saves you time.</a:t>
            </a:r>
          </a:p>
          <a:p>
            <a:pPr algn="l">
              <a:buFont typeface="+mj-lt"/>
              <a:buAutoNum type="arabicPeriod"/>
            </a:pPr>
            <a:r>
              <a:rPr lang="en-US" b="0" i="0" dirty="0">
                <a:solidFill>
                  <a:srgbClr val="D1D5DB"/>
                </a:solidFill>
                <a:effectLst/>
                <a:latin typeface="Söhne"/>
              </a:rPr>
              <a:t>🎨 </a:t>
            </a:r>
            <a:r>
              <a:rPr lang="en-US" b="1" i="0" dirty="0">
                <a:solidFill>
                  <a:srgbClr val="D1D5DB"/>
                </a:solidFill>
                <a:effectLst/>
                <a:latin typeface="Söhne"/>
              </a:rPr>
              <a:t>Code formatting:</a:t>
            </a:r>
            <a:r>
              <a:rPr lang="en-US" b="0" i="0" dirty="0">
                <a:solidFill>
                  <a:srgbClr val="D1D5DB"/>
                </a:solidFill>
                <a:effectLst/>
                <a:latin typeface="Söhne"/>
              </a:rPr>
              <a:t> Reusable workflows can also help with code formatting. By creating a workflow that enforces consistent code formatting, you can improve the readability and maintainability of your code.</a:t>
            </a:r>
          </a:p>
          <a:p>
            <a:pPr algn="l"/>
            <a:r>
              <a:rPr lang="en-US" b="0" i="0" dirty="0">
                <a:solidFill>
                  <a:srgbClr val="D1D5DB"/>
                </a:solidFill>
                <a:effectLst/>
                <a:latin typeface="Söhne"/>
              </a:rPr>
              <a:t>By using reusable workflows, you can save time, reduce duplication of effort, and make your workflows more consistent. This can ultimately help you deliver better results for your projects or organization 🎉.</a:t>
            </a:r>
          </a:p>
          <a:p>
            <a:endParaRPr lang="en-US" dirty="0"/>
          </a:p>
        </p:txBody>
      </p:sp>
      <p:sp>
        <p:nvSpPr>
          <p:cNvPr id="4" name="Slide Number Placeholder 3"/>
          <p:cNvSpPr>
            <a:spLocks noGrp="1"/>
          </p:cNvSpPr>
          <p:nvPr>
            <p:ph type="sldNum" sz="quarter" idx="5"/>
          </p:nvPr>
        </p:nvSpPr>
        <p:spPr/>
        <p:txBody>
          <a:bodyPr/>
          <a:lstStyle/>
          <a:p>
            <a:fld id="{B4581A35-B1E0-4A4E-8BD7-3EFFB2F8F1FA}" type="slidenum">
              <a:rPr lang="en-US" smtClean="0"/>
              <a:t>9</a:t>
            </a:fld>
            <a:endParaRPr lang="en-US"/>
          </a:p>
        </p:txBody>
      </p:sp>
    </p:spTree>
    <p:extLst>
      <p:ext uri="{BB962C8B-B14F-4D97-AF65-F5344CB8AC3E}">
        <p14:creationId xmlns:p14="http://schemas.microsoft.com/office/powerpoint/2010/main" val="2261210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9555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9608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8699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275318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2493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933471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6103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372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1217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8683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1993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771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5172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5738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1349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2452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3E8B1C-86EF-43CF-8304-249481088644}" type="datetimeFigureOut">
              <a:rPr lang="en-US" smtClean="0"/>
              <a:pPr/>
              <a:t>3/8/2023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05141287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3684-FB69-B318-2F04-35A1DDA5F865}"/>
              </a:ext>
            </a:extLst>
          </p:cNvPr>
          <p:cNvSpPr>
            <a:spLocks noGrp="1"/>
          </p:cNvSpPr>
          <p:nvPr>
            <p:ph type="ctrTitle"/>
          </p:nvPr>
        </p:nvSpPr>
        <p:spPr>
          <a:xfrm>
            <a:off x="694111" y="909637"/>
            <a:ext cx="5933795" cy="1362073"/>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Reusable Workflows</a:t>
            </a:r>
          </a:p>
        </p:txBody>
      </p:sp>
      <p:sp>
        <p:nvSpPr>
          <p:cNvPr id="6" name="TextBox 5">
            <a:extLst>
              <a:ext uri="{FF2B5EF4-FFF2-40B4-BE49-F238E27FC236}">
                <a16:creationId xmlns:a16="http://schemas.microsoft.com/office/drawing/2014/main" id="{607DC4A3-7C05-CE2A-465F-93626F64A729}"/>
              </a:ext>
            </a:extLst>
          </p:cNvPr>
          <p:cNvSpPr txBox="1"/>
          <p:nvPr/>
        </p:nvSpPr>
        <p:spPr>
          <a:xfrm>
            <a:off x="700088" y="2276474"/>
            <a:ext cx="6041371" cy="3553109"/>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100" b="0" i="0" dirty="0">
                <a:effectLst/>
              </a:rPr>
              <a:t>Introduction to reusable workflows</a:t>
            </a:r>
          </a:p>
          <a:p>
            <a:pPr indent="-228600">
              <a:lnSpc>
                <a:spcPct val="110000"/>
              </a:lnSpc>
              <a:spcAft>
                <a:spcPts val="600"/>
              </a:spcAft>
              <a:buFont typeface="Arial" panose="020B0604020202020204" pitchFamily="34" charset="0"/>
              <a:buChar char="•"/>
            </a:pPr>
            <a:r>
              <a:rPr lang="en-US" sz="1100" b="0" i="0" dirty="0">
                <a:effectLst/>
              </a:rPr>
              <a:t>Why use reusable workflows?</a:t>
            </a:r>
          </a:p>
          <a:p>
            <a:pPr indent="-228600">
              <a:lnSpc>
                <a:spcPct val="110000"/>
              </a:lnSpc>
              <a:spcAft>
                <a:spcPts val="600"/>
              </a:spcAft>
              <a:buFont typeface="Arial" panose="020B0604020202020204" pitchFamily="34" charset="0"/>
              <a:buChar char="•"/>
            </a:pPr>
            <a:r>
              <a:rPr lang="en-US" sz="1100" b="0" i="0" dirty="0">
                <a:effectLst/>
              </a:rPr>
              <a:t>Defining a</a:t>
            </a:r>
            <a:r>
              <a:rPr lang="tr-TR" sz="1100" b="0" i="0" dirty="0">
                <a:effectLst/>
              </a:rPr>
              <a:t>nd Publishing</a:t>
            </a:r>
            <a:r>
              <a:rPr lang="en-US" sz="1100" b="0" i="0" dirty="0">
                <a:effectLst/>
              </a:rPr>
              <a:t> reusable workflow</a:t>
            </a:r>
          </a:p>
          <a:p>
            <a:pPr indent="-228600">
              <a:lnSpc>
                <a:spcPct val="110000"/>
              </a:lnSpc>
              <a:spcAft>
                <a:spcPts val="600"/>
              </a:spcAft>
              <a:buFont typeface="Arial" panose="020B0604020202020204" pitchFamily="34" charset="0"/>
              <a:buChar char="•"/>
            </a:pPr>
            <a:r>
              <a:rPr lang="en-US" sz="1100" b="0" i="0" dirty="0">
                <a:effectLst/>
              </a:rPr>
              <a:t>Importing a reusable workflow</a:t>
            </a:r>
          </a:p>
          <a:p>
            <a:pPr indent="-228600">
              <a:lnSpc>
                <a:spcPct val="110000"/>
              </a:lnSpc>
              <a:spcAft>
                <a:spcPts val="600"/>
              </a:spcAft>
              <a:buFont typeface="Arial" panose="020B0604020202020204" pitchFamily="34" charset="0"/>
              <a:buChar char="•"/>
            </a:pPr>
            <a:r>
              <a:rPr lang="en-US" sz="1100" b="0" i="0" dirty="0">
                <a:effectLst/>
              </a:rPr>
              <a:t>Specifying input values for reusable workflows</a:t>
            </a:r>
          </a:p>
          <a:p>
            <a:pPr indent="-228600">
              <a:lnSpc>
                <a:spcPct val="110000"/>
              </a:lnSpc>
              <a:spcAft>
                <a:spcPts val="600"/>
              </a:spcAft>
              <a:buFont typeface="Arial" panose="020B0604020202020204" pitchFamily="34" charset="0"/>
              <a:buChar char="•"/>
            </a:pPr>
            <a:r>
              <a:rPr lang="en-US" sz="1100" b="0" i="0" dirty="0">
                <a:effectLst/>
              </a:rPr>
              <a:t>Sharing reusable workflows across teams and organizations</a:t>
            </a:r>
          </a:p>
          <a:p>
            <a:pPr indent="-228600">
              <a:lnSpc>
                <a:spcPct val="110000"/>
              </a:lnSpc>
              <a:spcAft>
                <a:spcPts val="600"/>
              </a:spcAft>
              <a:buFont typeface="Arial" panose="020B0604020202020204" pitchFamily="34" charset="0"/>
              <a:buChar char="•"/>
            </a:pPr>
            <a:r>
              <a:rPr lang="en-US" sz="1100" b="0" i="0" dirty="0">
                <a:effectLst/>
              </a:rPr>
              <a:t>Best practices for reusable workflows</a:t>
            </a:r>
          </a:p>
          <a:p>
            <a:pPr indent="-228600">
              <a:lnSpc>
                <a:spcPct val="110000"/>
              </a:lnSpc>
              <a:spcAft>
                <a:spcPts val="600"/>
              </a:spcAft>
              <a:buFont typeface="Arial" panose="020B0604020202020204" pitchFamily="34" charset="0"/>
              <a:buChar char="•"/>
            </a:pPr>
            <a:r>
              <a:rPr lang="en-US" sz="1100" b="0" i="0" dirty="0">
                <a:effectLst/>
              </a:rPr>
              <a:t>Common use cases for reusable workflows</a:t>
            </a:r>
          </a:p>
          <a:p>
            <a:pPr indent="-228600">
              <a:lnSpc>
                <a:spcPct val="110000"/>
              </a:lnSpc>
              <a:spcAft>
                <a:spcPts val="600"/>
              </a:spcAft>
              <a:buFont typeface="Arial" panose="020B0604020202020204" pitchFamily="34" charset="0"/>
              <a:buChar char="•"/>
            </a:pPr>
            <a:r>
              <a:rPr lang="en-US" sz="1100" b="0" i="0" dirty="0">
                <a:effectLst/>
              </a:rPr>
              <a:t>Limitations of reusable workflows</a:t>
            </a:r>
          </a:p>
          <a:p>
            <a:pPr indent="-228600">
              <a:lnSpc>
                <a:spcPct val="110000"/>
              </a:lnSpc>
              <a:spcAft>
                <a:spcPts val="600"/>
              </a:spcAft>
              <a:buFont typeface="Arial" panose="020B0604020202020204" pitchFamily="34" charset="0"/>
              <a:buChar char="•"/>
            </a:pPr>
            <a:r>
              <a:rPr lang="en-US" sz="1100" b="0" i="0" dirty="0">
                <a:effectLst/>
              </a:rPr>
              <a:t>Advanced features of reusable workflows</a:t>
            </a:r>
          </a:p>
          <a:p>
            <a:pPr indent="-228600">
              <a:lnSpc>
                <a:spcPct val="110000"/>
              </a:lnSpc>
              <a:spcAft>
                <a:spcPts val="600"/>
              </a:spcAft>
              <a:buFont typeface="Arial" panose="020B0604020202020204" pitchFamily="34" charset="0"/>
              <a:buChar char="•"/>
            </a:pPr>
            <a:r>
              <a:rPr lang="en-US" sz="1100" b="0" i="0" dirty="0">
                <a:effectLst/>
              </a:rPr>
              <a:t>Conclusion and next steps</a:t>
            </a:r>
          </a:p>
        </p:txBody>
      </p:sp>
      <p:pic>
        <p:nvPicPr>
          <p:cNvPr id="4" name="Picture 3">
            <a:extLst>
              <a:ext uri="{FF2B5EF4-FFF2-40B4-BE49-F238E27FC236}">
                <a16:creationId xmlns:a16="http://schemas.microsoft.com/office/drawing/2014/main" id="{E20EA5AE-DD35-83A9-2B62-41720D98BC3B}"/>
              </a:ext>
            </a:extLst>
          </p:cNvPr>
          <p:cNvPicPr>
            <a:picLocks noChangeAspect="1"/>
          </p:cNvPicPr>
          <p:nvPr/>
        </p:nvPicPr>
        <p:blipFill rotWithShape="1">
          <a:blip r:embed="rId3"/>
          <a:srcRect l="12980" r="19310" b="-3"/>
          <a:stretch/>
        </p:blipFill>
        <p:spPr>
          <a:xfrm>
            <a:off x="7315200" y="715218"/>
            <a:ext cx="4076700" cy="5418871"/>
          </a:xfrm>
          <a:prstGeom prst="rect">
            <a:avLst/>
          </a:prstGeom>
        </p:spPr>
      </p:pic>
    </p:spTree>
    <p:extLst>
      <p:ext uri="{BB962C8B-B14F-4D97-AF65-F5344CB8AC3E}">
        <p14:creationId xmlns:p14="http://schemas.microsoft.com/office/powerpoint/2010/main" val="199022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D822-C1F9-F91D-4160-3CC05E8D74CA}"/>
              </a:ext>
            </a:extLst>
          </p:cNvPr>
          <p:cNvSpPr>
            <a:spLocks noGrp="1"/>
          </p:cNvSpPr>
          <p:nvPr>
            <p:ph type="title"/>
          </p:nvPr>
        </p:nvSpPr>
        <p:spPr>
          <a:xfrm>
            <a:off x="1286933" y="609600"/>
            <a:ext cx="10197494" cy="1099457"/>
          </a:xfrm>
        </p:spPr>
        <p:txBody>
          <a:bodyPr>
            <a:normAutofit/>
          </a:bodyPr>
          <a:lstStyle/>
          <a:p>
            <a:r>
              <a:rPr lang="tr-TR" dirty="0"/>
              <a:t>Limitations</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00F9D85-4B23-9734-EAC6-C6D7B6E0B199}"/>
              </a:ext>
            </a:extLst>
          </p:cNvPr>
          <p:cNvGraphicFramePr>
            <a:graphicFrameLocks noGrp="1"/>
          </p:cNvGraphicFramePr>
          <p:nvPr>
            <p:ph idx="1"/>
            <p:extLst>
              <p:ext uri="{D42A27DB-BD31-4B8C-83A1-F6EECF244321}">
                <p14:modId xmlns:p14="http://schemas.microsoft.com/office/powerpoint/2010/main" val="347412401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28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E96F3-5E1B-E616-AB17-0611162B0434}"/>
              </a:ext>
            </a:extLst>
          </p:cNvPr>
          <p:cNvSpPr>
            <a:spLocks noGrp="1"/>
          </p:cNvSpPr>
          <p:nvPr>
            <p:ph type="title"/>
          </p:nvPr>
        </p:nvSpPr>
        <p:spPr>
          <a:xfrm>
            <a:off x="1286933" y="609600"/>
            <a:ext cx="10197494" cy="1099457"/>
          </a:xfrm>
        </p:spPr>
        <p:txBody>
          <a:bodyPr>
            <a:normAutofit/>
          </a:bodyPr>
          <a:lstStyle/>
          <a:p>
            <a:r>
              <a:rPr lang="tr-TR"/>
              <a:t>Advanced Features</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FC1755E-020F-C7AD-0699-AD29FBD324E6}"/>
              </a:ext>
            </a:extLst>
          </p:cNvPr>
          <p:cNvGraphicFramePr>
            <a:graphicFrameLocks noGrp="1"/>
          </p:cNvGraphicFramePr>
          <p:nvPr>
            <p:ph idx="1"/>
            <p:extLst>
              <p:ext uri="{D42A27DB-BD31-4B8C-83A1-F6EECF244321}">
                <p14:modId xmlns:p14="http://schemas.microsoft.com/office/powerpoint/2010/main" val="31219162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459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F39A277-B328-DB51-5B2F-2993363B6292}"/>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4600" kern="1200" dirty="0">
                <a:solidFill>
                  <a:schemeClr val="accent1"/>
                </a:solidFill>
                <a:latin typeface="+mj-lt"/>
                <a:ea typeface="+mj-ea"/>
                <a:cs typeface="+mj-cs"/>
              </a:rPr>
              <a:t>Congratulations </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Shooting star">
            <a:extLst>
              <a:ext uri="{FF2B5EF4-FFF2-40B4-BE49-F238E27FC236}">
                <a16:creationId xmlns:a16="http://schemas.microsoft.com/office/drawing/2014/main" id="{163BB332-B12E-92C2-809E-B64B65FC73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25482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C1C1-0886-1EA9-4337-734D1F1DBC4A}"/>
              </a:ext>
            </a:extLst>
          </p:cNvPr>
          <p:cNvSpPr>
            <a:spLocks noGrp="1"/>
          </p:cNvSpPr>
          <p:nvPr>
            <p:ph type="title"/>
          </p:nvPr>
        </p:nvSpPr>
        <p:spPr>
          <a:xfrm>
            <a:off x="683021" y="4306044"/>
            <a:ext cx="10889855" cy="1113744"/>
          </a:xfrm>
        </p:spPr>
        <p:txBody>
          <a:bodyPr vert="horz" lIns="91440" tIns="45720" rIns="91440" bIns="45720" rtlCol="0" anchor="t">
            <a:normAutofit/>
          </a:bodyPr>
          <a:lstStyle/>
          <a:p>
            <a:r>
              <a:rPr lang="en-US" sz="5400" b="0" i="0">
                <a:effectLst/>
              </a:rPr>
              <a:t>Introduction</a:t>
            </a:r>
            <a:endParaRPr lang="en-US" sz="5400"/>
          </a:p>
        </p:txBody>
      </p:sp>
      <p:pic>
        <p:nvPicPr>
          <p:cNvPr id="1028" name="Picture 4" descr="Different Department in Business - Departments">
            <a:extLst>
              <a:ext uri="{FF2B5EF4-FFF2-40B4-BE49-F238E27FC236}">
                <a16:creationId xmlns:a16="http://schemas.microsoft.com/office/drawing/2014/main" id="{2ED89CED-A0D9-6104-6B02-D66D7564C9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06" r="11583" b="3"/>
          <a:stretch/>
        </p:blipFill>
        <p:spPr bwMode="auto">
          <a:xfrm>
            <a:off x="800100" y="723900"/>
            <a:ext cx="3380346" cy="30860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nnect Multiple Git Repositories for Single Project ← Techomoro">
            <a:extLst>
              <a:ext uri="{FF2B5EF4-FFF2-40B4-BE49-F238E27FC236}">
                <a16:creationId xmlns:a16="http://schemas.microsoft.com/office/drawing/2014/main" id="{EE56A8B1-6B9A-0AF8-9DD7-3C89D61F53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357" r="22683" b="-2"/>
          <a:stretch/>
        </p:blipFill>
        <p:spPr bwMode="auto">
          <a:xfrm>
            <a:off x="4354682" y="723900"/>
            <a:ext cx="3453918" cy="30860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oughSystem 2.0 Tool Box, Small | True Value">
            <a:extLst>
              <a:ext uri="{FF2B5EF4-FFF2-40B4-BE49-F238E27FC236}">
                <a16:creationId xmlns:a16="http://schemas.microsoft.com/office/drawing/2014/main" id="{71A6E7FC-0AFB-39FB-3CD7-E0D40DD68B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332" b="25180"/>
          <a:stretch/>
        </p:blipFill>
        <p:spPr bwMode="auto">
          <a:xfrm>
            <a:off x="7968280" y="723900"/>
            <a:ext cx="3429596" cy="308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33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88FE-334C-BE57-E2DB-B352413DAA30}"/>
              </a:ext>
            </a:extLst>
          </p:cNvPr>
          <p:cNvSpPr>
            <a:spLocks noGrp="1"/>
          </p:cNvSpPr>
          <p:nvPr>
            <p:ph type="title"/>
          </p:nvPr>
        </p:nvSpPr>
        <p:spPr>
          <a:xfrm>
            <a:off x="700087" y="909638"/>
            <a:ext cx="10691813" cy="1155618"/>
          </a:xfrm>
        </p:spPr>
        <p:txBody>
          <a:bodyPr>
            <a:normAutofit/>
          </a:bodyPr>
          <a:lstStyle/>
          <a:p>
            <a:r>
              <a:rPr lang="en-US" b="0" i="0" dirty="0">
                <a:effectLst/>
                <a:latin typeface="Söhne"/>
              </a:rPr>
              <a:t>Why use reusable workflows?</a:t>
            </a:r>
            <a:endParaRPr lang="en-US" dirty="0"/>
          </a:p>
        </p:txBody>
      </p:sp>
      <p:graphicFrame>
        <p:nvGraphicFramePr>
          <p:cNvPr id="16" name="Content Placeholder 2">
            <a:extLst>
              <a:ext uri="{FF2B5EF4-FFF2-40B4-BE49-F238E27FC236}">
                <a16:creationId xmlns:a16="http://schemas.microsoft.com/office/drawing/2014/main" id="{D1B65BC8-2F67-CA84-9389-863037F25645}"/>
              </a:ext>
            </a:extLst>
          </p:cNvPr>
          <p:cNvGraphicFramePr>
            <a:graphicFrameLocks noGrp="1"/>
          </p:cNvGraphicFramePr>
          <p:nvPr>
            <p:ph idx="1"/>
            <p:extLst>
              <p:ext uri="{D42A27DB-BD31-4B8C-83A1-F6EECF244321}">
                <p14:modId xmlns:p14="http://schemas.microsoft.com/office/powerpoint/2010/main" val="117005700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17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2D995-0BD4-D065-6CD4-8B728EF9809B}"/>
              </a:ext>
            </a:extLst>
          </p:cNvPr>
          <p:cNvSpPr>
            <a:spLocks noGrp="1"/>
          </p:cNvSpPr>
          <p:nvPr>
            <p:ph type="title"/>
          </p:nvPr>
        </p:nvSpPr>
        <p:spPr>
          <a:xfrm>
            <a:off x="700087" y="909638"/>
            <a:ext cx="10691813" cy="1155618"/>
          </a:xfrm>
        </p:spPr>
        <p:txBody>
          <a:bodyPr>
            <a:normAutofit fontScale="90000"/>
          </a:bodyPr>
          <a:lstStyle/>
          <a:p>
            <a:r>
              <a:rPr lang="en-US" sz="3600" b="0" i="0">
                <a:effectLst/>
              </a:rPr>
              <a:t>Defining a</a:t>
            </a:r>
            <a:r>
              <a:rPr lang="tr-TR" sz="3600" b="0" i="0">
                <a:effectLst/>
              </a:rPr>
              <a:t>nd Publishing</a:t>
            </a:r>
            <a:r>
              <a:rPr lang="en-US" sz="3600" b="0" i="0">
                <a:effectLst/>
              </a:rPr>
              <a:t> reusable workflow</a:t>
            </a:r>
            <a:br>
              <a:rPr lang="en-US" sz="3600" b="0" i="0">
                <a:effectLst/>
              </a:rPr>
            </a:br>
            <a:endParaRPr lang="en-US" dirty="0"/>
          </a:p>
        </p:txBody>
      </p:sp>
      <p:graphicFrame>
        <p:nvGraphicFramePr>
          <p:cNvPr id="7" name="TextBox 4">
            <a:extLst>
              <a:ext uri="{FF2B5EF4-FFF2-40B4-BE49-F238E27FC236}">
                <a16:creationId xmlns:a16="http://schemas.microsoft.com/office/drawing/2014/main" id="{AE833198-5226-8E89-FA0D-C83F29AB5200}"/>
              </a:ext>
            </a:extLst>
          </p:cNvPr>
          <p:cNvGraphicFramePr/>
          <p:nvPr>
            <p:extLst>
              <p:ext uri="{D42A27DB-BD31-4B8C-83A1-F6EECF244321}">
                <p14:modId xmlns:p14="http://schemas.microsoft.com/office/powerpoint/2010/main" val="1990135974"/>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33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5EA39187-0197-4C1D-BE4A-06B353C7B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9" name="Straight Connector 88">
              <a:extLst>
                <a:ext uri="{FF2B5EF4-FFF2-40B4-BE49-F238E27FC236}">
                  <a16:creationId xmlns:a16="http://schemas.microsoft.com/office/drawing/2014/main" id="{9E0FD730-D6BC-440A-89CF-7AA0C22C2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31382DE6-64CB-4577-89E8-47941290A9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3ABD17EF-A676-4770-A8C8-E83BA0230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5">
              <a:extLst>
                <a:ext uri="{FF2B5EF4-FFF2-40B4-BE49-F238E27FC236}">
                  <a16:creationId xmlns:a16="http://schemas.microsoft.com/office/drawing/2014/main" id="{380D4582-A9DE-4A6E-8537-EFC4F860C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D66B8CF3-0959-4E8D-8F3A-AF62F21D9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97D4D559-2783-4E84-BB73-7F51D0235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8834FE36-E841-40B5-9465-1CFC99ED5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9">
              <a:extLst>
                <a:ext uri="{FF2B5EF4-FFF2-40B4-BE49-F238E27FC236}">
                  <a16:creationId xmlns:a16="http://schemas.microsoft.com/office/drawing/2014/main" id="{1A4197A1-AE79-4DC1-9E3A-845B40BA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326F6688-CBD0-42EE-9B90-25100FE89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EF23F9BB-FC2E-48BA-8E63-A4436C28D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7DEDD14-DE24-B0BE-E903-0DDA16781CE8}"/>
              </a:ext>
            </a:extLst>
          </p:cNvPr>
          <p:cNvSpPr>
            <a:spLocks noGrp="1"/>
          </p:cNvSpPr>
          <p:nvPr>
            <p:ph type="title"/>
          </p:nvPr>
        </p:nvSpPr>
        <p:spPr>
          <a:xfrm>
            <a:off x="609601" y="4385066"/>
            <a:ext cx="10923638" cy="1317643"/>
          </a:xfrm>
        </p:spPr>
        <p:txBody>
          <a:bodyPr vert="horz" lIns="91440" tIns="45720" rIns="91440" bIns="45720" rtlCol="0" anchor="b">
            <a:normAutofit/>
          </a:bodyPr>
          <a:lstStyle/>
          <a:p>
            <a:r>
              <a:rPr lang="en-US" sz="5400"/>
              <a:t>Importing Reusable Workflows</a:t>
            </a:r>
          </a:p>
        </p:txBody>
      </p:sp>
      <p:sp>
        <p:nvSpPr>
          <p:cNvPr id="100" name="Rectangle 99">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29" name="Picture 28">
            <a:extLst>
              <a:ext uri="{FF2B5EF4-FFF2-40B4-BE49-F238E27FC236}">
                <a16:creationId xmlns:a16="http://schemas.microsoft.com/office/drawing/2014/main" id="{FB38F1C3-40C4-337B-E192-4C7A6D1B51B9}"/>
              </a:ext>
            </a:extLst>
          </p:cNvPr>
          <p:cNvPicPr>
            <a:picLocks noChangeAspect="1"/>
          </p:cNvPicPr>
          <p:nvPr/>
        </p:nvPicPr>
        <p:blipFill>
          <a:blip r:embed="rId3"/>
          <a:stretch>
            <a:fillRect/>
          </a:stretch>
        </p:blipFill>
        <p:spPr>
          <a:xfrm>
            <a:off x="7005371" y="-42144"/>
            <a:ext cx="5603349" cy="4756593"/>
          </a:xfrm>
          <a:prstGeom prst="rect">
            <a:avLst/>
          </a:prstGeom>
        </p:spPr>
      </p:pic>
      <p:pic>
        <p:nvPicPr>
          <p:cNvPr id="33" name="Picture 32">
            <a:extLst>
              <a:ext uri="{FF2B5EF4-FFF2-40B4-BE49-F238E27FC236}">
                <a16:creationId xmlns:a16="http://schemas.microsoft.com/office/drawing/2014/main" id="{1A08F762-E74F-02CD-2D64-1DABF54AF172}"/>
              </a:ext>
            </a:extLst>
          </p:cNvPr>
          <p:cNvPicPr>
            <a:picLocks noChangeAspect="1"/>
          </p:cNvPicPr>
          <p:nvPr/>
        </p:nvPicPr>
        <p:blipFill>
          <a:blip r:embed="rId4"/>
          <a:stretch>
            <a:fillRect/>
          </a:stretch>
        </p:blipFill>
        <p:spPr>
          <a:xfrm>
            <a:off x="-21997" y="-42144"/>
            <a:ext cx="7234264" cy="4177238"/>
          </a:xfrm>
          <a:prstGeom prst="rect">
            <a:avLst/>
          </a:prstGeom>
        </p:spPr>
      </p:pic>
    </p:spTree>
    <p:extLst>
      <p:ext uri="{BB962C8B-B14F-4D97-AF65-F5344CB8AC3E}">
        <p14:creationId xmlns:p14="http://schemas.microsoft.com/office/powerpoint/2010/main" val="225519409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87ADDF3-96F2-4CFC-A961-14113FC244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B2195AFC-C4B1-4F21-9849-0E1B66F2B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21AB1A5-6C23-425A-ACBF-0D08C378E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3259683F-7E6E-4F2B-B111-63DBFBD4F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4145D7C-848F-41FC-AF6F-961397D3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9AA40C3-8FF8-4143-9FD4-40F05CB5C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F1EF6D83-6402-4744-921F-6A5D16D93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E2BF1FF8-D859-496E-960A-4B09EDCC2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4037913A-DA6D-4F85-9684-18087E270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8B65EBE-E36D-4765-90B8-BB2A83148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8D8D2E7-9C8B-4675-A753-93F92FE53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7F6E3AEF-B374-49DB-B665-B60B34330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323240-2931-AE8C-E307-A29E3A3C88E8}"/>
              </a:ext>
            </a:extLst>
          </p:cNvPr>
          <p:cNvPicPr>
            <a:picLocks noChangeAspect="1"/>
          </p:cNvPicPr>
          <p:nvPr/>
        </p:nvPicPr>
        <p:blipFill rotWithShape="1">
          <a:blip r:embed="rId3"/>
          <a:srcRect r="14039" b="2"/>
          <a:stretch/>
        </p:blipFill>
        <p:spPr>
          <a:xfrm>
            <a:off x="643467" y="643467"/>
            <a:ext cx="4010828" cy="5571066"/>
          </a:xfrm>
          <a:prstGeom prst="rect">
            <a:avLst/>
          </a:prstGeom>
        </p:spPr>
      </p:pic>
      <p:pic>
        <p:nvPicPr>
          <p:cNvPr id="7" name="Picture 6">
            <a:extLst>
              <a:ext uri="{FF2B5EF4-FFF2-40B4-BE49-F238E27FC236}">
                <a16:creationId xmlns:a16="http://schemas.microsoft.com/office/drawing/2014/main" id="{AA1F5BB4-0118-7378-317E-8625187E9B60}"/>
              </a:ext>
            </a:extLst>
          </p:cNvPr>
          <p:cNvPicPr>
            <a:picLocks noChangeAspect="1"/>
          </p:cNvPicPr>
          <p:nvPr/>
        </p:nvPicPr>
        <p:blipFill rotWithShape="1">
          <a:blip r:embed="rId4"/>
          <a:srcRect r="44838" b="1"/>
          <a:stretch/>
        </p:blipFill>
        <p:spPr>
          <a:xfrm>
            <a:off x="4903439" y="651934"/>
            <a:ext cx="5465054" cy="5571066"/>
          </a:xfrm>
          <a:prstGeom prst="rect">
            <a:avLst/>
          </a:prstGeom>
        </p:spPr>
      </p:pic>
    </p:spTree>
    <p:extLst>
      <p:ext uri="{BB962C8B-B14F-4D97-AF65-F5344CB8AC3E}">
        <p14:creationId xmlns:p14="http://schemas.microsoft.com/office/powerpoint/2010/main" val="53871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41F6-7D5B-2828-DD66-E09EA2F84701}"/>
              </a:ext>
            </a:extLst>
          </p:cNvPr>
          <p:cNvSpPr>
            <a:spLocks noGrp="1"/>
          </p:cNvSpPr>
          <p:nvPr>
            <p:ph type="title"/>
          </p:nvPr>
        </p:nvSpPr>
        <p:spPr/>
        <p:txBody>
          <a:bodyPr>
            <a:normAutofit fontScale="90000"/>
          </a:bodyPr>
          <a:lstStyle/>
          <a:p>
            <a:r>
              <a:rPr lang="en-US" sz="3600" b="0" i="0" dirty="0">
                <a:effectLst/>
              </a:rPr>
              <a:t>Sharing reusable workflows across teams and organizations</a:t>
            </a:r>
            <a:br>
              <a:rPr lang="en-US" sz="3600" b="0" i="0" dirty="0">
                <a:effectLst/>
              </a:rPr>
            </a:br>
            <a:endParaRPr lang="en-US" dirty="0"/>
          </a:p>
        </p:txBody>
      </p:sp>
      <p:graphicFrame>
        <p:nvGraphicFramePr>
          <p:cNvPr id="5" name="Content Placeholder 2">
            <a:extLst>
              <a:ext uri="{FF2B5EF4-FFF2-40B4-BE49-F238E27FC236}">
                <a16:creationId xmlns:a16="http://schemas.microsoft.com/office/drawing/2014/main" id="{0EC2ED8D-A189-8CE0-D9F1-E2B22056C98B}"/>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610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9DF86-3931-73B1-C910-D2F70D03FE3A}"/>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Best Practices</a:t>
            </a:r>
          </a:p>
        </p:txBody>
      </p:sp>
      <p:grpSp>
        <p:nvGrpSpPr>
          <p:cNvPr id="15" name="Group 1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6" name="Straight Connector 1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extBox 6">
            <a:extLst>
              <a:ext uri="{FF2B5EF4-FFF2-40B4-BE49-F238E27FC236}">
                <a16:creationId xmlns:a16="http://schemas.microsoft.com/office/drawing/2014/main" id="{FF620693-F83A-846D-D369-6E030723766E}"/>
              </a:ext>
            </a:extLst>
          </p:cNvPr>
          <p:cNvGraphicFramePr/>
          <p:nvPr>
            <p:extLst>
              <p:ext uri="{D42A27DB-BD31-4B8C-83A1-F6EECF244321}">
                <p14:modId xmlns:p14="http://schemas.microsoft.com/office/powerpoint/2010/main" val="150930781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3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A9070-8430-0E9F-8711-0D368EF90E5E}"/>
              </a:ext>
            </a:extLst>
          </p:cNvPr>
          <p:cNvSpPr>
            <a:spLocks noGrp="1"/>
          </p:cNvSpPr>
          <p:nvPr>
            <p:ph type="title"/>
          </p:nvPr>
        </p:nvSpPr>
        <p:spPr>
          <a:xfrm>
            <a:off x="1286933" y="609600"/>
            <a:ext cx="10197494" cy="1099457"/>
          </a:xfrm>
        </p:spPr>
        <p:txBody>
          <a:bodyPr>
            <a:normAutofit/>
          </a:bodyPr>
          <a:lstStyle/>
          <a:p>
            <a:r>
              <a:rPr lang="tr-TR" dirty="0"/>
              <a:t>Common Use Cases</a:t>
            </a:r>
            <a:endParaRPr lang="en-US" dirty="0"/>
          </a:p>
        </p:txBody>
      </p:sp>
      <p:sp>
        <p:nvSpPr>
          <p:cNvPr id="25"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6" name="Content Placeholder 2">
            <a:extLst>
              <a:ext uri="{FF2B5EF4-FFF2-40B4-BE49-F238E27FC236}">
                <a16:creationId xmlns:a16="http://schemas.microsoft.com/office/drawing/2014/main" id="{477E7131-25B5-D360-4223-BED1631388B0}"/>
              </a:ext>
            </a:extLst>
          </p:cNvPr>
          <p:cNvGraphicFramePr>
            <a:graphicFrameLocks noGrp="1"/>
          </p:cNvGraphicFramePr>
          <p:nvPr>
            <p:ph idx="1"/>
            <p:extLst>
              <p:ext uri="{D42A27DB-BD31-4B8C-83A1-F6EECF244321}">
                <p14:modId xmlns:p14="http://schemas.microsoft.com/office/powerpoint/2010/main" val="2300795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59098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405</TotalTime>
  <Words>2977</Words>
  <Application>Microsoft Office PowerPoint</Application>
  <PresentationFormat>Widescreen</PresentationFormat>
  <Paragraphs>148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Söhne</vt:lpstr>
      <vt:lpstr>Trebuchet MS</vt:lpstr>
      <vt:lpstr>Wingdings 3</vt:lpstr>
      <vt:lpstr>Facet</vt:lpstr>
      <vt:lpstr>Reusable Workflows</vt:lpstr>
      <vt:lpstr>Introduction</vt:lpstr>
      <vt:lpstr>Why use reusable workflows?</vt:lpstr>
      <vt:lpstr>Defining and Publishing reusable workflow </vt:lpstr>
      <vt:lpstr>Importing Reusable Workflows</vt:lpstr>
      <vt:lpstr>PowerPoint Presentation</vt:lpstr>
      <vt:lpstr>Sharing reusable workflows across teams and organizations </vt:lpstr>
      <vt:lpstr>Best Practices</vt:lpstr>
      <vt:lpstr>Common Use Cases</vt:lpstr>
      <vt:lpstr>Limitations</vt:lpstr>
      <vt:lpstr>Advanced Features</vt:lpstr>
      <vt:lpstr>Congratulations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Reusable Workflows</dc:title>
  <dc:creator>Hilmi Cihan</dc:creator>
  <cp:lastModifiedBy>Hilmi Cihan</cp:lastModifiedBy>
  <cp:revision>2</cp:revision>
  <dcterms:created xsi:type="dcterms:W3CDTF">2023-03-08T08:36:35Z</dcterms:created>
  <dcterms:modified xsi:type="dcterms:W3CDTF">2023-03-08T15:21:50Z</dcterms:modified>
</cp:coreProperties>
</file>