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7" r:id="rId2"/>
    <p:sldId id="749" r:id="rId3"/>
    <p:sldId id="750" r:id="rId4"/>
    <p:sldId id="751" r:id="rId5"/>
    <p:sldId id="752" r:id="rId6"/>
    <p:sldId id="722" r:id="rId7"/>
    <p:sldId id="725" r:id="rId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Singhal" initials="AS" lastIdx="1" clrIdx="0">
    <p:extLst>
      <p:ext uri="{19B8F6BF-5375-455C-9EA6-DF929625EA0E}">
        <p15:presenceInfo xmlns:p15="http://schemas.microsoft.com/office/powerpoint/2012/main" userId="77b11257ca9403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009900"/>
    <a:srgbClr val="33CC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24" autoAdjust="0"/>
  </p:normalViewPr>
  <p:slideViewPr>
    <p:cSldViewPr showGuides="1">
      <p:cViewPr varScale="1">
        <p:scale>
          <a:sx n="74" d="100"/>
          <a:sy n="74" d="100"/>
        </p:scale>
        <p:origin x="1362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290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Singhal" userId="77b11257ca9403fc" providerId="LiveId" clId="{D8C32CF2-536E-4F50-A38D-271523E89D6C}"/>
    <pc:docChg chg="delSld modSld">
      <pc:chgData name="Arun Singhal" userId="77b11257ca9403fc" providerId="LiveId" clId="{D8C32CF2-536E-4F50-A38D-271523E89D6C}" dt="2021-08-26T07:01:15.773" v="8" actId="20577"/>
      <pc:docMkLst>
        <pc:docMk/>
      </pc:docMkLst>
      <pc:sldChg chg="del">
        <pc:chgData name="Arun Singhal" userId="77b11257ca9403fc" providerId="LiveId" clId="{D8C32CF2-536E-4F50-A38D-271523E89D6C}" dt="2021-08-26T07:00:05.970" v="1" actId="47"/>
        <pc:sldMkLst>
          <pc:docMk/>
          <pc:sldMk cId="0" sldId="25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595948849" sldId="54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289485209" sldId="55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802710324" sldId="55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657916184" sldId="55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518078398" sldId="55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68502496" sldId="55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644221976" sldId="55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34864551" sldId="558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73361130" sldId="55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188721305" sldId="560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366269768" sldId="56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813695921" sldId="56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717163823" sldId="56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740562575" sldId="56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680633244" sldId="57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039136845" sldId="572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145618034" sldId="573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470328511" sldId="57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541163496" sldId="57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693171048" sldId="57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968953471" sldId="57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521554973" sldId="578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521554973" sldId="57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522274018" sldId="580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80682374" sldId="58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072824320" sldId="582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632457380" sldId="583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632457380" sldId="58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632457380" sldId="58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632457380" sldId="58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26371791" sldId="58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857506201" sldId="588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428757920" sldId="58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816025870" sldId="590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38788625" sldId="59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143832685" sldId="592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503067132" sldId="593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0859128" sldId="59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401047262" sldId="59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256780757" sldId="59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605084776" sldId="59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108139964" sldId="598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46711238" sldId="59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971137840" sldId="600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0859128" sldId="60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401047262" sldId="602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256780757" sldId="603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605084776" sldId="60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108139964" sldId="60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46711238" sldId="60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971137840" sldId="607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0859128" sldId="608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401047262" sldId="60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971137840" sldId="61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1055865496" sldId="615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150219506" sldId="616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4115017546" sldId="619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2659463043" sldId="620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204125860" sldId="621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88226131" sldId="622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379347271" sldId="623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341422661" sldId="624"/>
        </pc:sldMkLst>
      </pc:sldChg>
      <pc:sldChg chg="del">
        <pc:chgData name="Arun Singhal" userId="77b11257ca9403fc" providerId="LiveId" clId="{D8C32CF2-536E-4F50-A38D-271523E89D6C}" dt="2021-08-26T06:59:55.435" v="0" actId="47"/>
        <pc:sldMkLst>
          <pc:docMk/>
          <pc:sldMk cId="774144504" sldId="62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69959171" sldId="62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915524276" sldId="62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449285532" sldId="63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813787729" sldId="63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247745872" sldId="63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966669149" sldId="63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22304990" sldId="63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732099287" sldId="63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463854742" sldId="63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021189830" sldId="64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474561301" sldId="64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87569709" sldId="64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133550423" sldId="64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122435518" sldId="64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302635712" sldId="64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8215325" sldId="65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035714341" sldId="65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618173302" sldId="65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096006350" sldId="65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628725740" sldId="65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19561095" sldId="65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927693451" sldId="65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754062741" sldId="65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869583249" sldId="65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00341596" sldId="65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517800420" sldId="66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559757490" sldId="66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839043665" sldId="66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159705391" sldId="66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618992432" sldId="66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82368903" sldId="66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438100069" sldId="66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677297008" sldId="66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644697738" sldId="66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02559659" sldId="67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214534948" sldId="67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093119366" sldId="67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190952286" sldId="67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293960901" sldId="67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24183996" sldId="67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543344216" sldId="67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190229390" sldId="67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613362361" sldId="68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819532141" sldId="68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293705382" sldId="68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78966814" sldId="68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735551395" sldId="68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47241196" sldId="68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12178746" sldId="68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105798896" sldId="68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118996158" sldId="69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977952588" sldId="69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101832658" sldId="69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90700250" sldId="69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024176950" sldId="69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062083939" sldId="69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311995381" sldId="69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78168083" sldId="69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983667327" sldId="69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424518127" sldId="700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9969155" sldId="70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770913939" sldId="70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614690936" sldId="70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884956778" sldId="70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644625923" sldId="70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581568124" sldId="70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479730166" sldId="70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734069729" sldId="70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04606257" sldId="70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730266587" sldId="711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56526683" sldId="712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168131894" sldId="713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689069525" sldId="714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876429909" sldId="715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1165748564" sldId="716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567120226" sldId="717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029900568" sldId="718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2766473651" sldId="719"/>
        </pc:sldMkLst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3949508687" sldId="720"/>
        </pc:sldMkLst>
      </pc:sldChg>
      <pc:sldChg chg="modSp mod">
        <pc:chgData name="Arun Singhal" userId="77b11257ca9403fc" providerId="LiveId" clId="{D8C32CF2-536E-4F50-A38D-271523E89D6C}" dt="2021-08-26T07:01:15.773" v="8" actId="20577"/>
        <pc:sldMkLst>
          <pc:docMk/>
          <pc:sldMk cId="2502074501" sldId="725"/>
        </pc:sldMkLst>
        <pc:spChg chg="mod">
          <ac:chgData name="Arun Singhal" userId="77b11257ca9403fc" providerId="LiveId" clId="{D8C32CF2-536E-4F50-A38D-271523E89D6C}" dt="2021-08-26T07:01:15.773" v="8" actId="20577"/>
          <ac:spMkLst>
            <pc:docMk/>
            <pc:sldMk cId="2502074501" sldId="725"/>
            <ac:spMk id="7171" creationId="{00000000-0000-0000-0000-000000000000}"/>
          </ac:spMkLst>
        </pc:spChg>
      </pc:sldChg>
      <pc:sldChg chg="del">
        <pc:chgData name="Arun Singhal" userId="77b11257ca9403fc" providerId="LiveId" clId="{D8C32CF2-536E-4F50-A38D-271523E89D6C}" dt="2021-08-26T07:00:05.970" v="1" actId="47"/>
        <pc:sldMkLst>
          <pc:docMk/>
          <pc:sldMk cId="4260929784" sldId="74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DC2FD-059C-4E53-A86C-D50CE8E3C281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D626CE2-60C5-4780-B16A-62B13D36776C}">
      <dgm:prSet phldrT="[Text]"/>
      <dgm:spPr/>
      <dgm:t>
        <a:bodyPr/>
        <a:lstStyle/>
        <a:p>
          <a:r>
            <a:rPr lang="en-IN" dirty="0" smtClean="0"/>
            <a:t>Build Your Own Working Model </a:t>
          </a:r>
          <a:endParaRPr lang="en-IN" dirty="0"/>
        </a:p>
      </dgm:t>
    </dgm:pt>
    <dgm:pt modelId="{7038214A-ED84-4F17-A2B4-940E9AD909BF}" type="parTrans" cxnId="{59E4916A-8E81-4016-9E0E-885B98DC40C6}">
      <dgm:prSet/>
      <dgm:spPr/>
      <dgm:t>
        <a:bodyPr/>
        <a:lstStyle/>
        <a:p>
          <a:endParaRPr lang="en-IN"/>
        </a:p>
      </dgm:t>
    </dgm:pt>
    <dgm:pt modelId="{FB371ED3-C124-4481-AE6D-159B9A8286D3}" type="sibTrans" cxnId="{59E4916A-8E81-4016-9E0E-885B98DC40C6}">
      <dgm:prSet/>
      <dgm:spPr/>
      <dgm:t>
        <a:bodyPr/>
        <a:lstStyle/>
        <a:p>
          <a:endParaRPr lang="en-IN"/>
        </a:p>
      </dgm:t>
    </dgm:pt>
    <dgm:pt modelId="{D56CC5A2-1F4D-42BA-8B8F-196A8EC42368}">
      <dgm:prSet phldrT="[Text]"/>
      <dgm:spPr/>
      <dgm:t>
        <a:bodyPr/>
        <a:lstStyle/>
        <a:p>
          <a:r>
            <a:rPr lang="en-IN" dirty="0" smtClean="0"/>
            <a:t>Test Your Model &amp; Refine</a:t>
          </a:r>
          <a:endParaRPr lang="en-IN" dirty="0"/>
        </a:p>
      </dgm:t>
    </dgm:pt>
    <dgm:pt modelId="{E858D436-DEC5-4D51-A836-755FB17A80D7}" type="parTrans" cxnId="{96CD5055-F0EA-485E-B23F-CA7865B1383B}">
      <dgm:prSet/>
      <dgm:spPr/>
      <dgm:t>
        <a:bodyPr/>
        <a:lstStyle/>
        <a:p>
          <a:endParaRPr lang="en-IN"/>
        </a:p>
      </dgm:t>
    </dgm:pt>
    <dgm:pt modelId="{96BFB333-3EE8-4665-AB55-BC98C76BFC58}" type="sibTrans" cxnId="{96CD5055-F0EA-485E-B23F-CA7865B1383B}">
      <dgm:prSet/>
      <dgm:spPr/>
      <dgm:t>
        <a:bodyPr/>
        <a:lstStyle/>
        <a:p>
          <a:endParaRPr lang="en-IN"/>
        </a:p>
      </dgm:t>
    </dgm:pt>
    <dgm:pt modelId="{C4328938-D07F-44D5-95DC-A3FC4F1FC94D}">
      <dgm:prSet phldrT="[Text]"/>
      <dgm:spPr/>
      <dgm:t>
        <a:bodyPr/>
        <a:lstStyle/>
        <a:p>
          <a:r>
            <a:rPr lang="en-IN" dirty="0" smtClean="0"/>
            <a:t>Go Live</a:t>
          </a:r>
          <a:endParaRPr lang="en-IN" dirty="0"/>
        </a:p>
      </dgm:t>
    </dgm:pt>
    <dgm:pt modelId="{56776878-BD5A-44A5-A486-CFCA367EF77B}" type="parTrans" cxnId="{B26FF21F-AAD9-4791-ADC5-C415F0989321}">
      <dgm:prSet/>
      <dgm:spPr/>
      <dgm:t>
        <a:bodyPr/>
        <a:lstStyle/>
        <a:p>
          <a:endParaRPr lang="en-IN"/>
        </a:p>
      </dgm:t>
    </dgm:pt>
    <dgm:pt modelId="{5518F6E3-33B4-4FC6-9914-446B36C0EB48}" type="sibTrans" cxnId="{B26FF21F-AAD9-4791-ADC5-C415F0989321}">
      <dgm:prSet/>
      <dgm:spPr/>
      <dgm:t>
        <a:bodyPr/>
        <a:lstStyle/>
        <a:p>
          <a:endParaRPr lang="en-IN"/>
        </a:p>
      </dgm:t>
    </dgm:pt>
    <dgm:pt modelId="{5A39D60D-BEAA-4F52-B632-A97D303F0D64}" type="pres">
      <dgm:prSet presAssocID="{343DC2FD-059C-4E53-A86C-D50CE8E3C281}" presName="rootnode" presStyleCnt="0">
        <dgm:presLayoutVars>
          <dgm:chMax/>
          <dgm:chPref/>
          <dgm:dir/>
          <dgm:animLvl val="lvl"/>
        </dgm:presLayoutVars>
      </dgm:prSet>
      <dgm:spPr/>
    </dgm:pt>
    <dgm:pt modelId="{10BB6573-E164-48ED-BC03-E422E6165F82}" type="pres">
      <dgm:prSet presAssocID="{3D626CE2-60C5-4780-B16A-62B13D36776C}" presName="composite" presStyleCnt="0"/>
      <dgm:spPr/>
    </dgm:pt>
    <dgm:pt modelId="{ABB3D6F9-27BB-475F-97D5-3077CB673BF5}" type="pres">
      <dgm:prSet presAssocID="{3D626CE2-60C5-4780-B16A-62B13D36776C}" presName="LShape" presStyleLbl="alignNode1" presStyleIdx="0" presStyleCnt="5"/>
      <dgm:spPr/>
    </dgm:pt>
    <dgm:pt modelId="{D0DFB3D9-CB5E-4EB5-BE8D-4431AD220957}" type="pres">
      <dgm:prSet presAssocID="{3D626CE2-60C5-4780-B16A-62B13D36776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903623-0A5F-47AD-8D98-A220D375F4C3}" type="pres">
      <dgm:prSet presAssocID="{3D626CE2-60C5-4780-B16A-62B13D36776C}" presName="Triangle" presStyleLbl="alignNode1" presStyleIdx="1" presStyleCnt="5"/>
      <dgm:spPr/>
    </dgm:pt>
    <dgm:pt modelId="{F0818708-9F1E-4B2E-BFD0-DDEE96EA990B}" type="pres">
      <dgm:prSet presAssocID="{FB371ED3-C124-4481-AE6D-159B9A8286D3}" presName="sibTrans" presStyleCnt="0"/>
      <dgm:spPr/>
    </dgm:pt>
    <dgm:pt modelId="{AD0D490C-8F5F-4F61-ABB5-0DF062D5AEE3}" type="pres">
      <dgm:prSet presAssocID="{FB371ED3-C124-4481-AE6D-159B9A8286D3}" presName="space" presStyleCnt="0"/>
      <dgm:spPr/>
    </dgm:pt>
    <dgm:pt modelId="{42312A79-4F4D-44B6-8D73-52D26C862AD0}" type="pres">
      <dgm:prSet presAssocID="{D56CC5A2-1F4D-42BA-8B8F-196A8EC42368}" presName="composite" presStyleCnt="0"/>
      <dgm:spPr/>
    </dgm:pt>
    <dgm:pt modelId="{A78D1B95-13EF-470C-A2EA-500CD1E1C588}" type="pres">
      <dgm:prSet presAssocID="{D56CC5A2-1F4D-42BA-8B8F-196A8EC42368}" presName="LShape" presStyleLbl="alignNode1" presStyleIdx="2" presStyleCnt="5" custLinFactNeighborY="0"/>
      <dgm:spPr>
        <a:solidFill>
          <a:srgbClr val="FFFF00"/>
        </a:solidFill>
      </dgm:spPr>
    </dgm:pt>
    <dgm:pt modelId="{34B58776-87E9-467F-9314-F92A72608127}" type="pres">
      <dgm:prSet presAssocID="{D56CC5A2-1F4D-42BA-8B8F-196A8EC4236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B13666-F253-4D55-8C36-6CF632C741C5}" type="pres">
      <dgm:prSet presAssocID="{D56CC5A2-1F4D-42BA-8B8F-196A8EC42368}" presName="Triangle" presStyleLbl="alignNode1" presStyleIdx="3" presStyleCnt="5"/>
      <dgm:spPr>
        <a:solidFill>
          <a:srgbClr val="006600"/>
        </a:solidFill>
      </dgm:spPr>
    </dgm:pt>
    <dgm:pt modelId="{7039B87B-0F5D-4CDE-B69D-5A0246AD2DCF}" type="pres">
      <dgm:prSet presAssocID="{96BFB333-3EE8-4665-AB55-BC98C76BFC58}" presName="sibTrans" presStyleCnt="0"/>
      <dgm:spPr/>
    </dgm:pt>
    <dgm:pt modelId="{3011C8AC-0A9A-4F9A-B338-9353A7EF546F}" type="pres">
      <dgm:prSet presAssocID="{96BFB333-3EE8-4665-AB55-BC98C76BFC58}" presName="space" presStyleCnt="0"/>
      <dgm:spPr/>
    </dgm:pt>
    <dgm:pt modelId="{1577C755-50AA-42A8-8879-82216D92DA68}" type="pres">
      <dgm:prSet presAssocID="{C4328938-D07F-44D5-95DC-A3FC4F1FC94D}" presName="composite" presStyleCnt="0"/>
      <dgm:spPr/>
    </dgm:pt>
    <dgm:pt modelId="{D07501B5-C1B1-4607-8E86-08C20624D447}" type="pres">
      <dgm:prSet presAssocID="{C4328938-D07F-44D5-95DC-A3FC4F1FC94D}" presName="LShape" presStyleLbl="alignNode1" presStyleIdx="4" presStyleCnt="5" custLinFactNeighborY="0"/>
      <dgm:spPr>
        <a:solidFill>
          <a:srgbClr val="006600"/>
        </a:solidFill>
      </dgm:spPr>
    </dgm:pt>
    <dgm:pt modelId="{CF45552A-487C-4ECF-834C-37117AB74355}" type="pres">
      <dgm:prSet presAssocID="{C4328938-D07F-44D5-95DC-A3FC4F1FC94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0BB3BE3-66B6-4E04-A4A4-5087F0723780}" type="presOf" srcId="{343DC2FD-059C-4E53-A86C-D50CE8E3C281}" destId="{5A39D60D-BEAA-4F52-B632-A97D303F0D64}" srcOrd="0" destOrd="0" presId="urn:microsoft.com/office/officeart/2009/3/layout/StepUpProcess"/>
    <dgm:cxn modelId="{66FAE194-28A2-49A3-87C7-66E61417EC87}" type="presOf" srcId="{3D626CE2-60C5-4780-B16A-62B13D36776C}" destId="{D0DFB3D9-CB5E-4EB5-BE8D-4431AD220957}" srcOrd="0" destOrd="0" presId="urn:microsoft.com/office/officeart/2009/3/layout/StepUpProcess"/>
    <dgm:cxn modelId="{59E4916A-8E81-4016-9E0E-885B98DC40C6}" srcId="{343DC2FD-059C-4E53-A86C-D50CE8E3C281}" destId="{3D626CE2-60C5-4780-B16A-62B13D36776C}" srcOrd="0" destOrd="0" parTransId="{7038214A-ED84-4F17-A2B4-940E9AD909BF}" sibTransId="{FB371ED3-C124-4481-AE6D-159B9A8286D3}"/>
    <dgm:cxn modelId="{96CD5055-F0EA-485E-B23F-CA7865B1383B}" srcId="{343DC2FD-059C-4E53-A86C-D50CE8E3C281}" destId="{D56CC5A2-1F4D-42BA-8B8F-196A8EC42368}" srcOrd="1" destOrd="0" parTransId="{E858D436-DEC5-4D51-A836-755FB17A80D7}" sibTransId="{96BFB333-3EE8-4665-AB55-BC98C76BFC58}"/>
    <dgm:cxn modelId="{90FE06B0-62DB-4302-AB0A-3DE8C733F02E}" type="presOf" srcId="{C4328938-D07F-44D5-95DC-A3FC4F1FC94D}" destId="{CF45552A-487C-4ECF-834C-37117AB74355}" srcOrd="0" destOrd="0" presId="urn:microsoft.com/office/officeart/2009/3/layout/StepUpProcess"/>
    <dgm:cxn modelId="{B26FF21F-AAD9-4791-ADC5-C415F0989321}" srcId="{343DC2FD-059C-4E53-A86C-D50CE8E3C281}" destId="{C4328938-D07F-44D5-95DC-A3FC4F1FC94D}" srcOrd="2" destOrd="0" parTransId="{56776878-BD5A-44A5-A486-CFCA367EF77B}" sibTransId="{5518F6E3-33B4-4FC6-9914-446B36C0EB48}"/>
    <dgm:cxn modelId="{70E5DDC6-4A6B-437B-904D-74B154849C2C}" type="presOf" srcId="{D56CC5A2-1F4D-42BA-8B8F-196A8EC42368}" destId="{34B58776-87E9-467F-9314-F92A72608127}" srcOrd="0" destOrd="0" presId="urn:microsoft.com/office/officeart/2009/3/layout/StepUpProcess"/>
    <dgm:cxn modelId="{5FDD44CD-7D31-4F93-AE95-9ED64F777B09}" type="presParOf" srcId="{5A39D60D-BEAA-4F52-B632-A97D303F0D64}" destId="{10BB6573-E164-48ED-BC03-E422E6165F82}" srcOrd="0" destOrd="0" presId="urn:microsoft.com/office/officeart/2009/3/layout/StepUpProcess"/>
    <dgm:cxn modelId="{15FF088F-F013-44AD-809A-7BDB1772FB79}" type="presParOf" srcId="{10BB6573-E164-48ED-BC03-E422E6165F82}" destId="{ABB3D6F9-27BB-475F-97D5-3077CB673BF5}" srcOrd="0" destOrd="0" presId="urn:microsoft.com/office/officeart/2009/3/layout/StepUpProcess"/>
    <dgm:cxn modelId="{FB8244A0-6041-412F-B58F-E737FB284CB5}" type="presParOf" srcId="{10BB6573-E164-48ED-BC03-E422E6165F82}" destId="{D0DFB3D9-CB5E-4EB5-BE8D-4431AD220957}" srcOrd="1" destOrd="0" presId="urn:microsoft.com/office/officeart/2009/3/layout/StepUpProcess"/>
    <dgm:cxn modelId="{0D9CEA33-1FC6-4608-A742-27D4A2DB7C75}" type="presParOf" srcId="{10BB6573-E164-48ED-BC03-E422E6165F82}" destId="{5D903623-0A5F-47AD-8D98-A220D375F4C3}" srcOrd="2" destOrd="0" presId="urn:microsoft.com/office/officeart/2009/3/layout/StepUpProcess"/>
    <dgm:cxn modelId="{AD0907B4-92D4-456F-BB01-BB0D864AFFF8}" type="presParOf" srcId="{5A39D60D-BEAA-4F52-B632-A97D303F0D64}" destId="{F0818708-9F1E-4B2E-BFD0-DDEE96EA990B}" srcOrd="1" destOrd="0" presId="urn:microsoft.com/office/officeart/2009/3/layout/StepUpProcess"/>
    <dgm:cxn modelId="{D5B9FAC7-A5D5-4BE4-A714-FB2258C00299}" type="presParOf" srcId="{F0818708-9F1E-4B2E-BFD0-DDEE96EA990B}" destId="{AD0D490C-8F5F-4F61-ABB5-0DF062D5AEE3}" srcOrd="0" destOrd="0" presId="urn:microsoft.com/office/officeart/2009/3/layout/StepUpProcess"/>
    <dgm:cxn modelId="{C1F6CC5A-0870-4450-ADC1-EDE097415074}" type="presParOf" srcId="{5A39D60D-BEAA-4F52-B632-A97D303F0D64}" destId="{42312A79-4F4D-44B6-8D73-52D26C862AD0}" srcOrd="2" destOrd="0" presId="urn:microsoft.com/office/officeart/2009/3/layout/StepUpProcess"/>
    <dgm:cxn modelId="{5C2EBEE7-AD2C-4245-92F4-617AC118642D}" type="presParOf" srcId="{42312A79-4F4D-44B6-8D73-52D26C862AD0}" destId="{A78D1B95-13EF-470C-A2EA-500CD1E1C588}" srcOrd="0" destOrd="0" presId="urn:microsoft.com/office/officeart/2009/3/layout/StepUpProcess"/>
    <dgm:cxn modelId="{A68C470E-329A-4C37-A68E-7DFFD8C1117F}" type="presParOf" srcId="{42312A79-4F4D-44B6-8D73-52D26C862AD0}" destId="{34B58776-87E9-467F-9314-F92A72608127}" srcOrd="1" destOrd="0" presId="urn:microsoft.com/office/officeart/2009/3/layout/StepUpProcess"/>
    <dgm:cxn modelId="{4FD708D3-D9B9-4F0C-85BC-1843210FBF87}" type="presParOf" srcId="{42312A79-4F4D-44B6-8D73-52D26C862AD0}" destId="{FBB13666-F253-4D55-8C36-6CF632C741C5}" srcOrd="2" destOrd="0" presId="urn:microsoft.com/office/officeart/2009/3/layout/StepUpProcess"/>
    <dgm:cxn modelId="{437719EF-F8D9-4AB5-A9B8-9107ED1CF3B9}" type="presParOf" srcId="{5A39D60D-BEAA-4F52-B632-A97D303F0D64}" destId="{7039B87B-0F5D-4CDE-B69D-5A0246AD2DCF}" srcOrd="3" destOrd="0" presId="urn:microsoft.com/office/officeart/2009/3/layout/StepUpProcess"/>
    <dgm:cxn modelId="{3236E19A-8516-4A86-BF97-4B96991CFAA0}" type="presParOf" srcId="{7039B87B-0F5D-4CDE-B69D-5A0246AD2DCF}" destId="{3011C8AC-0A9A-4F9A-B338-9353A7EF546F}" srcOrd="0" destOrd="0" presId="urn:microsoft.com/office/officeart/2009/3/layout/StepUpProcess"/>
    <dgm:cxn modelId="{0252660E-5604-40C0-BFB0-3CA7A94B2EB1}" type="presParOf" srcId="{5A39D60D-BEAA-4F52-B632-A97D303F0D64}" destId="{1577C755-50AA-42A8-8879-82216D92DA68}" srcOrd="4" destOrd="0" presId="urn:microsoft.com/office/officeart/2009/3/layout/StepUpProcess"/>
    <dgm:cxn modelId="{87A5DCD0-C73A-48F2-83A7-1CA9B88EF4FE}" type="presParOf" srcId="{1577C755-50AA-42A8-8879-82216D92DA68}" destId="{D07501B5-C1B1-4607-8E86-08C20624D447}" srcOrd="0" destOrd="0" presId="urn:microsoft.com/office/officeart/2009/3/layout/StepUpProcess"/>
    <dgm:cxn modelId="{91F69C42-360B-4AB6-8783-FDFD60C9CA5F}" type="presParOf" srcId="{1577C755-50AA-42A8-8879-82216D92DA68}" destId="{CF45552A-487C-4ECF-834C-37117AB7435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3D6F9-27BB-475F-97D5-3077CB673BF5}">
      <dsp:nvSpPr>
        <dsp:cNvPr id="0" name=""/>
        <dsp:cNvSpPr/>
      </dsp:nvSpPr>
      <dsp:spPr>
        <a:xfrm rot="5400000">
          <a:off x="534736" y="1910289"/>
          <a:ext cx="1594584" cy="265335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FB3D9-CB5E-4EB5-BE8D-4431AD220957}">
      <dsp:nvSpPr>
        <dsp:cNvPr id="0" name=""/>
        <dsp:cNvSpPr/>
      </dsp:nvSpPr>
      <dsp:spPr>
        <a:xfrm>
          <a:off x="268560" y="2703070"/>
          <a:ext cx="2395461" cy="209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Build Your Own Working Model </a:t>
          </a:r>
          <a:endParaRPr lang="en-IN" sz="3400" kern="1200" dirty="0"/>
        </a:p>
      </dsp:txBody>
      <dsp:txXfrm>
        <a:off x="268560" y="2703070"/>
        <a:ext cx="2395461" cy="2099762"/>
      </dsp:txXfrm>
    </dsp:sp>
    <dsp:sp modelId="{5D903623-0A5F-47AD-8D98-A220D375F4C3}">
      <dsp:nvSpPr>
        <dsp:cNvPr id="0" name=""/>
        <dsp:cNvSpPr/>
      </dsp:nvSpPr>
      <dsp:spPr>
        <a:xfrm>
          <a:off x="2212048" y="1714946"/>
          <a:ext cx="451973" cy="451973"/>
        </a:xfrm>
        <a:prstGeom prst="triangle">
          <a:avLst>
            <a:gd name="adj" fmla="val 100000"/>
          </a:avLst>
        </a:prstGeom>
        <a:solidFill>
          <a:schemeClr val="accent2">
            <a:hueOff val="-3600000"/>
            <a:satOff val="-12501"/>
            <a:lumOff val="15000"/>
            <a:alphaOff val="0"/>
          </a:schemeClr>
        </a:solidFill>
        <a:ln w="25400" cap="flat" cmpd="sng" algn="ctr">
          <a:solidFill>
            <a:schemeClr val="accent2">
              <a:hueOff val="-3600000"/>
              <a:satOff val="-12501"/>
              <a:lumOff val="1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D1B95-13EF-470C-A2EA-500CD1E1C588}">
      <dsp:nvSpPr>
        <dsp:cNvPr id="0" name=""/>
        <dsp:cNvSpPr/>
      </dsp:nvSpPr>
      <dsp:spPr>
        <a:xfrm rot="5400000">
          <a:off x="3467249" y="1184636"/>
          <a:ext cx="1594584" cy="2653352"/>
        </a:xfrm>
        <a:prstGeom prst="corner">
          <a:avLst>
            <a:gd name="adj1" fmla="val 16120"/>
            <a:gd name="adj2" fmla="val 16110"/>
          </a:avLst>
        </a:prstGeom>
        <a:solidFill>
          <a:srgbClr val="FFFF00"/>
        </a:solidFill>
        <a:ln w="25400" cap="flat" cmpd="sng" algn="ctr">
          <a:solidFill>
            <a:schemeClr val="accent2">
              <a:hueOff val="-7200000"/>
              <a:satOff val="-25001"/>
              <a:lumOff val="3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8776-87E9-467F-9314-F92A72608127}">
      <dsp:nvSpPr>
        <dsp:cNvPr id="0" name=""/>
        <dsp:cNvSpPr/>
      </dsp:nvSpPr>
      <dsp:spPr>
        <a:xfrm>
          <a:off x="3201073" y="1977417"/>
          <a:ext cx="2395461" cy="209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Test Your Model &amp; Refine</a:t>
          </a:r>
          <a:endParaRPr lang="en-IN" sz="3400" kern="1200" dirty="0"/>
        </a:p>
      </dsp:txBody>
      <dsp:txXfrm>
        <a:off x="3201073" y="1977417"/>
        <a:ext cx="2395461" cy="2099762"/>
      </dsp:txXfrm>
    </dsp:sp>
    <dsp:sp modelId="{FBB13666-F253-4D55-8C36-6CF632C741C5}">
      <dsp:nvSpPr>
        <dsp:cNvPr id="0" name=""/>
        <dsp:cNvSpPr/>
      </dsp:nvSpPr>
      <dsp:spPr>
        <a:xfrm>
          <a:off x="5144561" y="989293"/>
          <a:ext cx="451973" cy="451973"/>
        </a:xfrm>
        <a:prstGeom prst="triangle">
          <a:avLst>
            <a:gd name="adj" fmla="val 100000"/>
          </a:avLst>
        </a:prstGeom>
        <a:solidFill>
          <a:srgbClr val="006600"/>
        </a:solidFill>
        <a:ln w="25400" cap="flat" cmpd="sng" algn="ctr">
          <a:solidFill>
            <a:schemeClr val="accent2">
              <a:hueOff val="-10800000"/>
              <a:satOff val="-37502"/>
              <a:lumOff val="45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501B5-C1B1-4607-8E86-08C20624D447}">
      <dsp:nvSpPr>
        <dsp:cNvPr id="0" name=""/>
        <dsp:cNvSpPr/>
      </dsp:nvSpPr>
      <dsp:spPr>
        <a:xfrm rot="5400000">
          <a:off x="6399761" y="458983"/>
          <a:ext cx="1594584" cy="2653352"/>
        </a:xfrm>
        <a:prstGeom prst="corner">
          <a:avLst>
            <a:gd name="adj1" fmla="val 16120"/>
            <a:gd name="adj2" fmla="val 16110"/>
          </a:avLst>
        </a:prstGeom>
        <a:solidFill>
          <a:srgbClr val="006600"/>
        </a:solidFill>
        <a:ln w="25400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552A-487C-4ECF-834C-37117AB74355}">
      <dsp:nvSpPr>
        <dsp:cNvPr id="0" name=""/>
        <dsp:cNvSpPr/>
      </dsp:nvSpPr>
      <dsp:spPr>
        <a:xfrm>
          <a:off x="6133586" y="1251763"/>
          <a:ext cx="2395461" cy="209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Go Live</a:t>
          </a:r>
          <a:endParaRPr lang="en-IN" sz="3400" kern="1200" dirty="0"/>
        </a:p>
      </dsp:txBody>
      <dsp:txXfrm>
        <a:off x="6133586" y="1251763"/>
        <a:ext cx="2395461" cy="2099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0C894F96-746A-4445-808F-6E15D3FD5AC4}" type="datetimeFigureOut">
              <a:rPr lang="en-IN"/>
              <a:pPr>
                <a:defRPr/>
              </a:pPr>
              <a:t>27-08-2021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8C0520ED-8E3C-4475-AD30-4F7F6BC871C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9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477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8000"/>
                </a:solidFill>
                <a:latin typeface="Mistral" pitchFamily="66" charset="0"/>
              </a:defRPr>
            </a:lvl1pPr>
          </a:lstStyle>
          <a:p>
            <a:pPr>
              <a:defRPr/>
            </a:pPr>
            <a:r>
              <a:rPr lang="en-US" dirty="0"/>
              <a:t>Building Businesses, People, Wealth &amp; Health Successfully over 40 years </a:t>
            </a:r>
          </a:p>
        </p:txBody>
      </p:sp>
    </p:spTree>
    <p:extLst>
      <p:ext uri="{BB962C8B-B14F-4D97-AF65-F5344CB8AC3E}">
        <p14:creationId xmlns:p14="http://schemas.microsoft.com/office/powerpoint/2010/main" val="25197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477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8000"/>
                </a:solidFill>
                <a:latin typeface="Mistral" pitchFamily="66" charset="0"/>
              </a:defRPr>
            </a:lvl1pPr>
          </a:lstStyle>
          <a:p>
            <a:pPr>
              <a:defRPr/>
            </a:pPr>
            <a:r>
              <a:rPr lang="en-US" dirty="0"/>
              <a:t>Building Businesses, People, Wealth &amp; Health Successfully over 40 years </a:t>
            </a:r>
          </a:p>
        </p:txBody>
      </p:sp>
    </p:spTree>
    <p:extLst>
      <p:ext uri="{BB962C8B-B14F-4D97-AF65-F5344CB8AC3E}">
        <p14:creationId xmlns:p14="http://schemas.microsoft.com/office/powerpoint/2010/main" val="32319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762000" y="6477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8000"/>
                </a:solidFill>
                <a:latin typeface="Mistral" pitchFamily="66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Building Businesses, People, Wealth &amp; Health Successfully over 40 years </a:t>
            </a:r>
          </a:p>
        </p:txBody>
      </p:sp>
    </p:spTree>
    <p:extLst>
      <p:ext uri="{BB962C8B-B14F-4D97-AF65-F5344CB8AC3E}">
        <p14:creationId xmlns:p14="http://schemas.microsoft.com/office/powerpoint/2010/main" val="67917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8000"/>
                </a:solidFill>
                <a:latin typeface="Mistral" pitchFamily="66" charset="0"/>
              </a:defRPr>
            </a:lvl1pPr>
          </a:lstStyle>
          <a:p>
            <a:pPr>
              <a:defRPr/>
            </a:pPr>
            <a:r>
              <a:rPr lang="en-US" dirty="0"/>
              <a:t>Building Businesses, People, Wealth &amp; Health Successfully over 40 years 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4191000" y="640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-5255" y="6400800"/>
            <a:ext cx="183405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sz="2400" b="1">
                <a:solidFill>
                  <a:srgbClr val="008000"/>
                </a:solidFill>
                <a:latin typeface="Mistral" pitchFamily="66" charset="0"/>
              </a:defRPr>
            </a:lvl1pPr>
          </a:lstStyle>
          <a:p>
            <a:pPr algn="l">
              <a:defRPr/>
            </a:pPr>
            <a:r>
              <a:rPr lang="en-US" sz="2400" dirty="0"/>
              <a:t>Enrichmentors</a:t>
            </a:r>
            <a:endParaRPr lang="en-US" sz="3600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1" descr="5591039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68" y="6400800"/>
            <a:ext cx="676631" cy="50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55910392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3660775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solidFill>
                  <a:schemeClr val="bg1"/>
                </a:solidFill>
              </a:rPr>
              <a:t>How to get calls for an Interview for desired </a:t>
            </a:r>
            <a:r>
              <a:rPr lang="en-US" altLang="en-US" sz="4800" dirty="0" smtClean="0">
                <a:solidFill>
                  <a:schemeClr val="bg1"/>
                </a:solidFill>
              </a:rPr>
              <a:t>role</a:t>
            </a:r>
            <a:br>
              <a:rPr lang="en-US" altLang="en-US" sz="4800" dirty="0" smtClean="0">
                <a:solidFill>
                  <a:schemeClr val="bg1"/>
                </a:solidFill>
              </a:rPr>
            </a:br>
            <a:r>
              <a:rPr lang="en-US" altLang="en-US" sz="4800" dirty="0">
                <a:solidFill>
                  <a:schemeClr val="bg1"/>
                </a:solidFill>
              </a:rPr>
              <a:t/>
            </a:r>
            <a:br>
              <a:rPr lang="en-US" altLang="en-US" sz="4800" dirty="0">
                <a:solidFill>
                  <a:schemeClr val="bg1"/>
                </a:solidFill>
              </a:rPr>
            </a:br>
            <a:r>
              <a:rPr lang="en-US" altLang="en-US" sz="4800" dirty="0" smtClean="0">
                <a:solidFill>
                  <a:schemeClr val="bg1"/>
                </a:solidFill>
              </a:rPr>
              <a:t>Next Steps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600200" y="6380163"/>
            <a:ext cx="6858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Mistral" pitchFamily="66" charset="0"/>
              </a:rPr>
              <a:t>Building Businesses, People, Wealth &amp; Health Successfully over 40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8000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 where can you go from here in real life?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4831916"/>
              </p:ext>
            </p:extLst>
          </p:nvPr>
        </p:nvGraphicFramePr>
        <p:xfrm>
          <a:off x="228600" y="609600"/>
          <a:ext cx="85344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6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Build Your Own Working Model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28600" y="680720"/>
          <a:ext cx="86867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3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2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Strengths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Suitable Roles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228600" y="2895600"/>
          <a:ext cx="86868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32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Target Companies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32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5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Testing your working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38200"/>
            <a:ext cx="9129214" cy="50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Series of your personal assignments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feedback</a:t>
            </a:r>
          </a:p>
          <a:p>
            <a:endParaRPr lang="en-US" dirty="0"/>
          </a:p>
        </p:txBody>
      </p:sp>
      <p:pic>
        <p:nvPicPr>
          <p:cNvPr id="1026" name="Picture 2" descr="The Working Model | BUILD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413"/>
            <a:ext cx="1356814" cy="5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130369"/>
              </p:ext>
            </p:extLst>
          </p:nvPr>
        </p:nvGraphicFramePr>
        <p:xfrm>
          <a:off x="381000" y="1447798"/>
          <a:ext cx="8534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4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Session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0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your strengths,</a:t>
                      </a:r>
                      <a:r>
                        <a:rPr lang="en-US" baseline="0" dirty="0"/>
                        <a:t> choose suitable roles and list target companies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your Value</a:t>
                      </a:r>
                      <a:r>
                        <a:rPr lang="en-US" baseline="0" dirty="0"/>
                        <a:t> Propositions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the First Trial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the Second Trial</a:t>
                      </a:r>
                      <a:r>
                        <a:rPr lang="en-US" baseline="0" dirty="0"/>
                        <a:t>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</a:t>
                      </a:r>
                      <a:r>
                        <a:rPr lang="en-US" baseline="0" dirty="0"/>
                        <a:t> the Third Trial Run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80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live with your working model and keep refining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1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Trial Runs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02819"/>
              </p:ext>
            </p:extLst>
          </p:nvPr>
        </p:nvGraphicFramePr>
        <p:xfrm>
          <a:off x="0" y="609600"/>
          <a:ext cx="9144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0211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Trial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Run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Email</a:t>
                      </a:r>
                      <a:r>
                        <a:rPr lang="en-US" sz="1200" baseline="0" dirty="0"/>
                        <a:t> Text 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</a:t>
                      </a:r>
                      <a:r>
                        <a:rPr lang="en-US" sz="1200" baseline="0" dirty="0"/>
                        <a:t> Emailed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reverted</a:t>
                      </a:r>
                      <a:r>
                        <a:rPr lang="en-US" sz="1200" baseline="0" dirty="0"/>
                        <a:t> with 5 min call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r>
                        <a:rPr lang="en-US" sz="1200" baseline="0" dirty="0"/>
                        <a:t> of Calls done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Still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LinkedIn</a:t>
                      </a:r>
                      <a:r>
                        <a:rPr lang="en-US" sz="1200" baseline="0" dirty="0"/>
                        <a:t> Messages sent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</a:t>
                      </a:r>
                      <a:r>
                        <a:rPr lang="en-US" sz="1200" baseline="0" dirty="0"/>
                        <a:t> Messaged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reverted</a:t>
                      </a:r>
                      <a:r>
                        <a:rPr lang="en-US" sz="1200" baseline="0" dirty="0"/>
                        <a:t> with 5 min call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r>
                        <a:rPr lang="en-US" sz="1200" baseline="0" dirty="0"/>
                        <a:t> of Calls done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Still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Phone or Whatsapp Text 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</a:t>
                      </a:r>
                      <a:r>
                        <a:rPr lang="en-US" sz="1200" baseline="0" dirty="0"/>
                        <a:t> Messaged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reverted</a:t>
                      </a:r>
                      <a:r>
                        <a:rPr lang="en-US" sz="1200" baseline="0" dirty="0"/>
                        <a:t> with 5 min call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</a:t>
                      </a:r>
                      <a:r>
                        <a:rPr lang="en-US" sz="1200" baseline="0" dirty="0"/>
                        <a:t> of Calls done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Companies Still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0211"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And what could this end into?</a:t>
            </a:r>
          </a:p>
        </p:txBody>
      </p:sp>
      <p:pic>
        <p:nvPicPr>
          <p:cNvPr id="1026" name="Picture 2" descr="Keys To A Successful Job Interview">
            <a:extLst>
              <a:ext uri="{FF2B5EF4-FFF2-40B4-BE49-F238E27FC236}">
                <a16:creationId xmlns:a16="http://schemas.microsoft.com/office/drawing/2014/main" xmlns="" id="{571C35B9-F8B7-4D52-9CA7-05C5B7DC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55910392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87425"/>
            <a:ext cx="8991600" cy="5032375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Thank you for watching</a:t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>All the modules </a:t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>of </a:t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>How to Get calls for an Interview for desired </a:t>
            </a:r>
            <a:r>
              <a:rPr lang="en-US" altLang="en-US" sz="4000" dirty="0" smtClean="0">
                <a:solidFill>
                  <a:schemeClr val="bg1"/>
                </a:solidFill>
              </a:rPr>
              <a:t>role</a:t>
            </a:r>
            <a:br>
              <a:rPr lang="en-US" altLang="en-US" sz="4000" dirty="0" smtClean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/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en-US" altLang="en-US" sz="4000" dirty="0" smtClean="0">
                <a:solidFill>
                  <a:schemeClr val="bg1"/>
                </a:solidFill>
              </a:rPr>
              <a:t>Contact for any further help</a:t>
            </a:r>
            <a:br>
              <a:rPr lang="en-US" altLang="en-US" sz="4000" dirty="0" smtClean="0">
                <a:solidFill>
                  <a:schemeClr val="bg1"/>
                </a:solidFill>
              </a:rPr>
            </a:br>
            <a:r>
              <a:rPr lang="en-US" altLang="en-US" sz="4000" dirty="0" smtClean="0">
                <a:solidFill>
                  <a:schemeClr val="bg1"/>
                </a:solidFill>
              </a:rPr>
              <a:t>enrichmentors@gmail.com</a:t>
            </a:r>
            <a:r>
              <a:rPr lang="en-US" altLang="en-US" sz="4000" dirty="0">
                <a:solidFill>
                  <a:schemeClr val="bg1"/>
                </a:solidFill>
              </a:rPr>
              <a:t/>
            </a:r>
            <a:br>
              <a:rPr lang="en-US" altLang="en-US" sz="4000" dirty="0">
                <a:solidFill>
                  <a:schemeClr val="bg1"/>
                </a:solidFill>
              </a:rPr>
            </a:b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600200" y="6380163"/>
            <a:ext cx="6858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Mistral" pitchFamily="66" charset="0"/>
              </a:rPr>
              <a:t>Building Businesses, People, Wealth &amp; Health Successfully over 40 years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8000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745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9844</TotalTime>
  <Words>222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Mistral</vt:lpstr>
      <vt:lpstr>Default Design</vt:lpstr>
      <vt:lpstr>How to get calls for an Interview for desired role  Next Steps</vt:lpstr>
      <vt:lpstr>So where can you go from here in real life?</vt:lpstr>
      <vt:lpstr>Build Your Own Working Model</vt:lpstr>
      <vt:lpstr>Testing your working model</vt:lpstr>
      <vt:lpstr>Trial Runs</vt:lpstr>
      <vt:lpstr>And what could this end into?</vt:lpstr>
      <vt:lpstr>Thank you for watching All the modules  of  How to Get calls for an Interview for desired role  Contact for any further help enrichmentors@gmail.com </vt:lpstr>
    </vt:vector>
  </TitlesOfParts>
  <Company>Saibaba Online Alternative Health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Strategy</dc:title>
  <dc:creator>Arun Singhal</dc:creator>
  <cp:keywords>Competitive Strategy</cp:keywords>
  <cp:lastModifiedBy>Lenovo</cp:lastModifiedBy>
  <cp:revision>1188</cp:revision>
  <dcterms:created xsi:type="dcterms:W3CDTF">2007-08-15T12:31:17Z</dcterms:created>
  <dcterms:modified xsi:type="dcterms:W3CDTF">2021-08-27T02:03:57Z</dcterms:modified>
</cp:coreProperties>
</file>