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Proximity Sensing Cap for the  Visually Impaired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</a:t>
            </a:r>
            <a:endParaRPr sz="2400"/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Good Vision is a precious gift, but unfortunately loss of vision is becoming common these days. Our prototype, Proximity Sensing Cap is built for the aid of visually impaired  individuals for navigation and obstacle/surrounding detection.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225" y="2639625"/>
            <a:ext cx="3106225" cy="232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Shape 8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Components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The components used for this project are 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Development Board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Arduino Uno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Sensors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Ultrasonic Sensors - “HC-SR04” x 3 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Others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1. LRA Vibrators x 2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	2. Buzzer x 1 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	3. 9V Battery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#define trigPin1 2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#define echoPin1 3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#define trigPin2 4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#define echoPin2 5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#define trigPin3 6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#define echoPin3 7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#define vibrator1 9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#define vibrator2 11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#define buzzer 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void setup(){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pinMode(trigPin1, OUTPUT);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pinMode(echoPin1, INPUT);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pinMode(trigPin2, OUTPUT);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pinMode(echoPin2, INPUT);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pinMode(trigPin3, OUTPUT);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pinMode(echoPin3, INPUT);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pinMode(vibrator1, OUTPUT);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pinMode(vibrator2, OUTPUT);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pinMode(buzzer, OUTPUT);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Serial.begin(9600);}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void loop(){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long duration, distance;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digitalWrite(trigPin1, LOW);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delayMicroseconds(2);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digitalWrite(trigPin1, HIGH);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delayMicroseconds(1);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digitalWrite(trigPin1, LOW);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duration = pulseIn(echoPin1, HIGH);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distance = (duration/2) / 29.1;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if(distance&gt;=10 &amp;&amp; distance &lt; 100){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digitalWrite(buzzer,HIGH);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Serial.println(distance);}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else if(distance &gt;=100 &amp;&amp; distance &lt;150){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digitalWrite(buzzer,HIGH);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delay(100);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Serial.println(distance);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digitalWrite(buzzer,LOW);}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else if (distance&gt;=160){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  digitalWrite(buzzer,LOW);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Serial.println(distance);}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delay(200);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digitalWrite(trigPin2, LOW);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delayMicroseconds(2);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digitalWrite(trigPin2, HIGH);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delayMicroseconds(1);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digitalWrite(trigPin2, LOW);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duration = pulseIn(echoPin2, HIGH);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distance = (duration/2) / 29.1;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if (distance &lt; 70){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digitalWrite(vibrator1,HIGH);}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else{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digitalWrite(vibrator1,LOW);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} delay(200);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digitalWrite(trigPin3, LOW);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delayMicroseconds(2);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digitalWrite(trigPin3, HIGH);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delayMicroseconds(2);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digitalWrite(trigPin3, LOW);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duration = pulseIn(echoPin3, HIGH);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distance = (duration/2) / 29.1;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if (distance &lt; 70){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digitalWrite(vibrator2,HIGH);} 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else{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digitalWrite(vibrator2,LOW);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 delay(200);}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By :</a:t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SALONI GOVIL</a:t>
            </a:r>
            <a:endParaRPr sz="24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01FB16ECS333</a:t>
            </a:r>
            <a:endParaRPr sz="24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ROHAN MOHAPATRA</a:t>
            </a:r>
            <a:endParaRPr sz="24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01FB16ECS307</a:t>
            </a:r>
            <a:endParaRPr sz="24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SAKSHAM GOYAL</a:t>
            </a:r>
            <a:endParaRPr sz="24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01FB16ECS332</a:t>
            </a:r>
            <a:endParaRPr sz="24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SAILESH GADDALAY 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01FB16ECS331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