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6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5351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87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90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60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76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4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4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72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0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3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9D7-F4CD-03C9-A8AA-ED0677E67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8BF99-EBB8-1F23-74FA-100C8A50D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4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8E70-2ED7-FCE9-F4A5-37EB0EA0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148" y="705846"/>
            <a:ext cx="9603275" cy="85748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Evolution of Embedded Systems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327DF4-FE55-D3BE-1AD5-225588CE7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8" y="1715752"/>
            <a:ext cx="1008269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Embedded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single-purpose devices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Hardware-dominated constraints (memory, processing power, battery)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software complexity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Closed systems (vendor-provided software)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Embedded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 functionality and software complexity (5-7M lines of code in smartphones)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PC-world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toward openness (user-installed applications)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real-time sensitive and resource-constrained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requirements for safety, reliability, and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2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E796-FAD7-0687-3A9D-443E8D12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Virtualization Use Cases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B882B9-87B2-5649-AB66-3579E2819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57419"/>
            <a:ext cx="97939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Heterogeneous OS Environments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application OS (Linux, Windows) alongside RTOS on same processor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high-level APIs and real-time performance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Isolation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critical system components from compromised applications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Limiting damage from exploits in user/network-facing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many-core chips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application distribution (app + OS image)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DC0A-1848-C2D1-733C-73145E21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Virtualization for Embedded Systems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ACED97-C8F7-6ECA-AAAC-BB357D3E1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5154" y="1930400"/>
            <a:ext cx="58047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vs. Isolation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 require subsystem cooperation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 isolation conflicts with functional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VMs scheduled as black boxes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 need global scheduling approach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Interleaved priorities across subsystems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management is a whole-system issue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 model doesn't match physical energy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0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CF12-3CF0-ED0C-1AA7-67CC750B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Component-Based Requirements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7F7C31-2AB0-0967-106E-7F91EEFC0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8959" y="1514903"/>
            <a:ext cx="69719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Complexity Challenge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VMs too coarse-grained for effective complexity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lightweight components for fault containment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Flow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stakeholders (owner, service provider, content providers)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Mutually distrusting parties with different security needs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OS in VM increases trusted computing base (TCB)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5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5D4D-1D74-3F9C-B279-6B1DC7A8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Microkernel-Based Solution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B73E73-C5F3-C561-E340-E64EF9358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4314" y="1534866"/>
            <a:ext cx="672635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 for Ideal Technology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component encapsulation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traditional system virtualization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responsiveness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 low-latency, high-bandwidth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components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L4 Microkernel 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Low-overhead message passing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address spaces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memory regions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user-level device drivers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3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7069-4A21-558E-8480-38F7BCBD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Migration Path to Microkernels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5775EA-D8EE-176F-F999-A6970BCD2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20840"/>
            <a:ext cx="67066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Legacy Support Strategy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port of complete stack inside VM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critical components to run directly on microkernel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Gradually componentize the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security, robustness, and engineering cost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OKL4 microkernel deployed on ~100 million mobile devices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trend toward componentized software stacks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9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37B6-C571-DB6A-55DC-B9FEEA34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Future: Formally Verified Systems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66430C-C867-7A64-CE5D-A245D60F7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07913"/>
            <a:ext cx="53559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Beyond Traditional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seL4: high-security version of L4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 verification of microkernel implementation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proof of security properties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step toward verifying complete TCB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Security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introspection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Hardware-like trusted microkernel as foundation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37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F670-83A6-6B09-340D-085B912B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CB48F-327D-9722-394F-F931C9AB2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825" y="1568510"/>
            <a:ext cx="657423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Virtualization alone is insufficient for embedded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microkernels provide needed features: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Fine-grained encapsulation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scheduling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Information-flow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 verification creates unprecedented reliability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of hypervisors becoming more microkernel-like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but useful role for virtualization in embedded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Microkernel-based systems as superior foundation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996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441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Evolution of Embedded Systems    </vt:lpstr>
      <vt:lpstr>Virtualization Use Cases </vt:lpstr>
      <vt:lpstr>Limitations of Virtualization for Embedded Systems</vt:lpstr>
      <vt:lpstr>Component-Based Requirements </vt:lpstr>
      <vt:lpstr>Microkernel-Based Solution </vt:lpstr>
      <vt:lpstr>Migration Path to Microkernels</vt:lpstr>
      <vt:lpstr>Future: Formally Verified Systems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M P .</dc:creator>
  <cp:lastModifiedBy>Rohan M P .</cp:lastModifiedBy>
  <cp:revision>1</cp:revision>
  <dcterms:created xsi:type="dcterms:W3CDTF">2025-04-07T18:10:17Z</dcterms:created>
  <dcterms:modified xsi:type="dcterms:W3CDTF">2025-04-07T18:37:26Z</dcterms:modified>
</cp:coreProperties>
</file>