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8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772400" cy="1470025"/>
          </a:xfrm>
        </p:spPr>
        <p:txBody>
          <a:bodyPr/>
          <a:lstStyle/>
          <a:p>
            <a:r>
              <a:rPr lang="en-GB" dirty="0" smtClean="0"/>
              <a:t>ALL Fitness Gym</a:t>
            </a:r>
            <a:br>
              <a:rPr lang="en-GB" dirty="0" smtClean="0"/>
            </a:br>
            <a:r>
              <a:rPr lang="en-GB" dirty="0" smtClean="0"/>
              <a:t>(Gym Management System)</a:t>
            </a:r>
            <a:endParaRPr lang="en-GB" dirty="0"/>
          </a:p>
        </p:txBody>
      </p:sp>
      <p:sp>
        <p:nvSpPr>
          <p:cNvPr id="3" name="Subtitle 2"/>
          <p:cNvSpPr>
            <a:spLocks noGrp="1"/>
          </p:cNvSpPr>
          <p:nvPr>
            <p:ph type="subTitle" idx="1"/>
          </p:nvPr>
        </p:nvSpPr>
        <p:spPr>
          <a:xfrm>
            <a:off x="762000" y="3200400"/>
            <a:ext cx="7391400" cy="3124200"/>
          </a:xfrm>
        </p:spPr>
        <p:txBody>
          <a:bodyPr/>
          <a:lstStyle/>
          <a:p>
            <a:r>
              <a:rPr lang="en-GB" dirty="0" smtClean="0">
                <a:solidFill>
                  <a:schemeClr val="accent6">
                    <a:lumMod val="50000"/>
                  </a:schemeClr>
                </a:solidFill>
              </a:rPr>
              <a:t>Group Members:</a:t>
            </a:r>
          </a:p>
          <a:p>
            <a:r>
              <a:rPr lang="en-GB" dirty="0" smtClean="0">
                <a:solidFill>
                  <a:schemeClr val="accent6">
                    <a:lumMod val="50000"/>
                  </a:schemeClr>
                </a:solidFill>
              </a:rPr>
              <a:t>Rohan Raj Mudvari</a:t>
            </a:r>
          </a:p>
          <a:p>
            <a:r>
              <a:rPr lang="en-GB" dirty="0" smtClean="0">
                <a:solidFill>
                  <a:schemeClr val="accent6">
                    <a:lumMod val="50000"/>
                  </a:schemeClr>
                </a:solidFill>
              </a:rPr>
              <a:t>Ram Krishna Bhandari</a:t>
            </a:r>
          </a:p>
          <a:p>
            <a:r>
              <a:rPr lang="en-GB" dirty="0" err="1" smtClean="0">
                <a:solidFill>
                  <a:schemeClr val="accent6">
                    <a:lumMod val="50000"/>
                  </a:schemeClr>
                </a:solidFill>
              </a:rPr>
              <a:t>Nishant</a:t>
            </a:r>
            <a:r>
              <a:rPr lang="en-GB" dirty="0" smtClean="0">
                <a:solidFill>
                  <a:schemeClr val="accent6">
                    <a:lumMod val="50000"/>
                  </a:schemeClr>
                </a:solidFill>
              </a:rPr>
              <a:t> </a:t>
            </a:r>
            <a:r>
              <a:rPr lang="en-GB" dirty="0" err="1" smtClean="0">
                <a:solidFill>
                  <a:schemeClr val="accent6">
                    <a:lumMod val="50000"/>
                  </a:schemeClr>
                </a:solidFill>
              </a:rPr>
              <a:t>Thapa</a:t>
            </a:r>
            <a:endParaRPr lang="en-GB" dirty="0" smtClean="0">
              <a:solidFill>
                <a:schemeClr val="accent6">
                  <a:lumMod val="50000"/>
                </a:schemeClr>
              </a:solidFill>
            </a:endParaRPr>
          </a:p>
          <a:p>
            <a:r>
              <a:rPr lang="en-GB" dirty="0" err="1" smtClean="0">
                <a:solidFill>
                  <a:schemeClr val="accent6">
                    <a:lumMod val="50000"/>
                  </a:schemeClr>
                </a:solidFill>
              </a:rPr>
              <a:t>Sushil</a:t>
            </a:r>
            <a:r>
              <a:rPr lang="en-GB" dirty="0" smtClean="0">
                <a:solidFill>
                  <a:schemeClr val="accent6">
                    <a:lumMod val="50000"/>
                  </a:schemeClr>
                </a:solidFill>
              </a:rPr>
              <a:t> Khatiwada</a:t>
            </a:r>
            <a:endParaRPr lang="en-GB" dirty="0">
              <a:solidFill>
                <a:schemeClr val="accent6">
                  <a:lumMod val="50000"/>
                </a:schemeClr>
              </a:solidFill>
            </a:endParaRPr>
          </a:p>
        </p:txBody>
      </p:sp>
    </p:spTree>
    <p:extLst>
      <p:ext uri="{BB962C8B-B14F-4D97-AF65-F5344CB8AC3E}">
        <p14:creationId xmlns:p14="http://schemas.microsoft.com/office/powerpoint/2010/main" val="124381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Basically, the idea was to build a Gym Management System.</a:t>
            </a:r>
          </a:p>
          <a:p>
            <a:r>
              <a:rPr lang="en-GB" dirty="0" smtClean="0"/>
              <a:t> The website for Gym where user could get the information regarding different facilities at the gym, get the contact information and register online.</a:t>
            </a:r>
            <a:endParaRPr lang="en-GB" dirty="0"/>
          </a:p>
        </p:txBody>
      </p:sp>
    </p:spTree>
    <p:extLst>
      <p:ext uri="{BB962C8B-B14F-4D97-AF65-F5344CB8AC3E}">
        <p14:creationId xmlns:p14="http://schemas.microsoft.com/office/powerpoint/2010/main" val="3914225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is different from others?</a:t>
            </a:r>
            <a:endParaRPr lang="en-GB" dirty="0"/>
          </a:p>
        </p:txBody>
      </p:sp>
      <p:sp>
        <p:nvSpPr>
          <p:cNvPr id="3" name="Content Placeholder 2"/>
          <p:cNvSpPr>
            <a:spLocks noGrp="1"/>
          </p:cNvSpPr>
          <p:nvPr>
            <p:ph idx="1"/>
          </p:nvPr>
        </p:nvSpPr>
        <p:spPr/>
        <p:txBody>
          <a:bodyPr>
            <a:normAutofit lnSpcReduction="10000"/>
          </a:bodyPr>
          <a:lstStyle/>
          <a:p>
            <a:r>
              <a:rPr lang="en-GB" dirty="0" smtClean="0"/>
              <a:t>Not only the user could get the information about the gym and register, we have provided the basic workout information for the beginners.</a:t>
            </a:r>
          </a:p>
          <a:p>
            <a:r>
              <a:rPr lang="en-GB" dirty="0" smtClean="0"/>
              <a:t>The mental factor is the biggest thing before carrying out any task. Having seeing that most of the people are not mentally strong to join gym or give continuity to it, we motivate our users through our website.</a:t>
            </a:r>
            <a:endParaRPr lang="en-GB" dirty="0"/>
          </a:p>
        </p:txBody>
      </p:sp>
    </p:spTree>
    <p:extLst>
      <p:ext uri="{BB962C8B-B14F-4D97-AF65-F5344CB8AC3E}">
        <p14:creationId xmlns:p14="http://schemas.microsoft.com/office/powerpoint/2010/main" val="3060633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Provide information about facilities that we provide.</a:t>
            </a:r>
          </a:p>
          <a:p>
            <a:r>
              <a:rPr lang="en-GB" dirty="0" smtClean="0"/>
              <a:t>Efficient for new customers.</a:t>
            </a:r>
          </a:p>
          <a:p>
            <a:r>
              <a:rPr lang="en-GB" dirty="0" smtClean="0"/>
              <a:t>Increase the flow of the customers.</a:t>
            </a:r>
          </a:p>
          <a:p>
            <a:r>
              <a:rPr lang="en-GB" dirty="0" smtClean="0"/>
              <a:t>Provide basics workout technique for the newcomers.</a:t>
            </a:r>
          </a:p>
          <a:p>
            <a:endParaRPr lang="en-GB" dirty="0"/>
          </a:p>
        </p:txBody>
      </p:sp>
    </p:spTree>
    <p:extLst>
      <p:ext uri="{BB962C8B-B14F-4D97-AF65-F5344CB8AC3E}">
        <p14:creationId xmlns:p14="http://schemas.microsoft.com/office/powerpoint/2010/main" val="4271381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Future Implementation:</a:t>
            </a:r>
            <a:endParaRPr lang="en-GB" dirty="0"/>
          </a:p>
        </p:txBody>
      </p:sp>
      <p:sp>
        <p:nvSpPr>
          <p:cNvPr id="5" name="Content Placeholder 4"/>
          <p:cNvSpPr>
            <a:spLocks noGrp="1"/>
          </p:cNvSpPr>
          <p:nvPr>
            <p:ph idx="1"/>
          </p:nvPr>
        </p:nvSpPr>
        <p:spPr/>
        <p:txBody>
          <a:bodyPr/>
          <a:lstStyle/>
          <a:p>
            <a:r>
              <a:rPr lang="en-GB" dirty="0" smtClean="0"/>
              <a:t>Promote our page through ads on social media sites like Facebook to get more interaction.</a:t>
            </a:r>
          </a:p>
          <a:p>
            <a:r>
              <a:rPr lang="en-GB" dirty="0" smtClean="0"/>
              <a:t>Search Engine Optimization(SEO)</a:t>
            </a:r>
            <a:endParaRPr lang="en-GB" dirty="0"/>
          </a:p>
        </p:txBody>
      </p:sp>
    </p:spTree>
    <p:extLst>
      <p:ext uri="{BB962C8B-B14F-4D97-AF65-F5344CB8AC3E}">
        <p14:creationId xmlns:p14="http://schemas.microsoft.com/office/powerpoint/2010/main" val="7718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GB" dirty="0" smtClean="0"/>
              <a:t>Drawbacks</a:t>
            </a:r>
            <a:endParaRPr lang="en-GB" dirty="0"/>
          </a:p>
        </p:txBody>
      </p:sp>
      <p:sp>
        <p:nvSpPr>
          <p:cNvPr id="3" name="Content Placeholder 2"/>
          <p:cNvSpPr>
            <a:spLocks noGrp="1"/>
          </p:cNvSpPr>
          <p:nvPr>
            <p:ph idx="1"/>
          </p:nvPr>
        </p:nvSpPr>
        <p:spPr/>
        <p:txBody>
          <a:bodyPr/>
          <a:lstStyle/>
          <a:p>
            <a:pPr>
              <a:buFont typeface="Wingdings" pitchFamily="2" charset="2"/>
              <a:buChar char="q"/>
            </a:pPr>
            <a:r>
              <a:rPr lang="en-GB" dirty="0" smtClean="0"/>
              <a:t>The user should be able to use Internet.</a:t>
            </a:r>
          </a:p>
          <a:p>
            <a:pPr>
              <a:buFont typeface="Wingdings" pitchFamily="2" charset="2"/>
              <a:buChar char="q"/>
            </a:pPr>
            <a:r>
              <a:rPr lang="en-GB" dirty="0" smtClean="0"/>
              <a:t>Only applicable in Kathmandu Valley.</a:t>
            </a:r>
          </a:p>
          <a:p>
            <a:pPr marL="0" indent="0">
              <a:buNone/>
            </a:pPr>
            <a:endParaRPr lang="en-GB" dirty="0"/>
          </a:p>
        </p:txBody>
      </p:sp>
    </p:spTree>
    <p:extLst>
      <p:ext uri="{BB962C8B-B14F-4D97-AF65-F5344CB8AC3E}">
        <p14:creationId xmlns:p14="http://schemas.microsoft.com/office/powerpoint/2010/main" val="1343030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197</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ALL Fitness Gym (Gym Management System)</vt:lpstr>
      <vt:lpstr>Introduction</vt:lpstr>
      <vt:lpstr>How it is different from others?</vt:lpstr>
      <vt:lpstr>Objectives:</vt:lpstr>
      <vt:lpstr>Future Implementation:</vt:lpstr>
      <vt:lpstr>Drawbacks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Fitness Gym (Gym Management System)</dc:title>
  <dc:creator>Rohan</dc:creator>
  <cp:lastModifiedBy>Sadhana Pc</cp:lastModifiedBy>
  <cp:revision>4</cp:revision>
  <dcterms:created xsi:type="dcterms:W3CDTF">2006-08-16T00:00:00Z</dcterms:created>
  <dcterms:modified xsi:type="dcterms:W3CDTF">2020-02-16T06:25:54Z</dcterms:modified>
</cp:coreProperties>
</file>