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5" r:id="rId1"/>
  </p:sldMasterIdLst>
  <p:sldIdLst>
    <p:sldId id="257" r:id="rId2"/>
    <p:sldId id="258" r:id="rId3"/>
    <p:sldId id="259" r:id="rId4"/>
    <p:sldId id="260" r:id="rId5"/>
    <p:sldId id="263" r:id="rId6"/>
    <p:sldId id="262" r:id="rId7"/>
    <p:sldId id="264"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C9F3DF-752B-46CC-AAF1-0B23AEEDBE22}" type="doc">
      <dgm:prSet loTypeId="urn:microsoft.com/office/officeart/2005/8/layout/bProcess2" loCatId="process" qsTypeId="urn:microsoft.com/office/officeart/2005/8/quickstyle/simple1" qsCatId="simple" csTypeId="urn:microsoft.com/office/officeart/2005/8/colors/accent1_2" csCatId="accent1" phldr="1"/>
      <dgm:spPr/>
      <dgm:t>
        <a:bodyPr/>
        <a:lstStyle/>
        <a:p>
          <a:endParaRPr lang="en-US"/>
        </a:p>
      </dgm:t>
    </dgm:pt>
    <dgm:pt modelId="{5662CAB9-7CAF-481F-B630-52AA9A358C7C}">
      <dgm:prSet phldrT="[Text]" custT="1"/>
      <dgm:spPr/>
      <dgm:t>
        <a:bodyPr/>
        <a:lstStyle/>
        <a:p>
          <a:r>
            <a:rPr lang="en-US" sz="1600" b="1" dirty="0">
              <a:effectLst>
                <a:outerShdw blurRad="38100" dist="38100" dir="2700000" algn="tl">
                  <a:srgbClr val="000000">
                    <a:alpha val="43137"/>
                  </a:srgbClr>
                </a:outerShdw>
              </a:effectLst>
              <a:latin typeface="Arial Narrow" panose="020B0606020202030204" pitchFamily="34" charset="0"/>
              <a:cs typeface="Aharoni" panose="02010803020104030203" pitchFamily="2" charset="-79"/>
            </a:rPr>
            <a:t>Patient Registration</a:t>
          </a:r>
        </a:p>
      </dgm:t>
    </dgm:pt>
    <dgm:pt modelId="{05FCF386-2A99-47CE-B104-1F7E67EC9FD4}" type="parTrans" cxnId="{B44FE9D4-CE04-4E6E-8FB2-6DA1D261DED3}">
      <dgm:prSet/>
      <dgm:spPr/>
      <dgm:t>
        <a:bodyPr/>
        <a:lstStyle/>
        <a:p>
          <a:endParaRPr lang="en-US"/>
        </a:p>
      </dgm:t>
    </dgm:pt>
    <dgm:pt modelId="{5DA7D2F8-AAD3-4843-B10E-386FFCD7311E}" type="sibTrans" cxnId="{B44FE9D4-CE04-4E6E-8FB2-6DA1D261DED3}">
      <dgm:prSet/>
      <dgm:spPr/>
      <dgm:t>
        <a:bodyPr/>
        <a:lstStyle/>
        <a:p>
          <a:endParaRPr lang="en-US"/>
        </a:p>
      </dgm:t>
    </dgm:pt>
    <dgm:pt modelId="{30070B7B-5954-4C41-AA09-15429D903BBA}">
      <dgm:prSet phldrT="[Text]" custT="1"/>
      <dgm:spPr/>
      <dgm:t>
        <a:bodyPr/>
        <a:lstStyle/>
        <a:p>
          <a:r>
            <a:rPr lang="en-US" sz="1200" b="1" dirty="0">
              <a:effectLst>
                <a:outerShdw blurRad="38100" dist="38100" dir="2700000" algn="tl">
                  <a:srgbClr val="000000">
                    <a:alpha val="43137"/>
                  </a:srgbClr>
                </a:outerShdw>
              </a:effectLst>
              <a:latin typeface="Arial Narrow" panose="020B0606020202030204" pitchFamily="34" charset="0"/>
            </a:rPr>
            <a:t>Insurance Plan</a:t>
          </a:r>
        </a:p>
      </dgm:t>
    </dgm:pt>
    <dgm:pt modelId="{B2C86D34-D8AB-48C5-9782-914A7D78517E}" type="parTrans" cxnId="{874F6147-8B18-47FD-8019-7FCEA134E3D3}">
      <dgm:prSet/>
      <dgm:spPr/>
      <dgm:t>
        <a:bodyPr/>
        <a:lstStyle/>
        <a:p>
          <a:endParaRPr lang="en-US"/>
        </a:p>
      </dgm:t>
    </dgm:pt>
    <dgm:pt modelId="{83DCD857-DD16-429A-8765-49DF6FCA2E62}" type="sibTrans" cxnId="{874F6147-8B18-47FD-8019-7FCEA134E3D3}">
      <dgm:prSet/>
      <dgm:spPr/>
      <dgm:t>
        <a:bodyPr/>
        <a:lstStyle/>
        <a:p>
          <a:endParaRPr lang="en-US"/>
        </a:p>
      </dgm:t>
    </dgm:pt>
    <dgm:pt modelId="{CC53504D-59C9-4C2E-A22E-B0C1D3E79BCC}">
      <dgm:prSet phldrT="[Text]" custT="1"/>
      <dgm:spPr/>
      <dgm:t>
        <a:bodyPr/>
        <a:lstStyle/>
        <a:p>
          <a:r>
            <a:rPr lang="en-US" sz="1600" b="1" dirty="0">
              <a:effectLst>
                <a:outerShdw blurRad="38100" dist="38100" dir="2700000" algn="tl">
                  <a:srgbClr val="000000">
                    <a:alpha val="43137"/>
                  </a:srgbClr>
                </a:outerShdw>
              </a:effectLst>
              <a:latin typeface="Arial Narrow" panose="020B0606020202030204" pitchFamily="34" charset="0"/>
            </a:rPr>
            <a:t>Doctor</a:t>
          </a:r>
        </a:p>
      </dgm:t>
    </dgm:pt>
    <dgm:pt modelId="{02B22D62-3315-4921-9035-DEF97F1C0C71}" type="parTrans" cxnId="{AD0C6627-24B8-4253-AD05-F743E5D054A7}">
      <dgm:prSet/>
      <dgm:spPr/>
      <dgm:t>
        <a:bodyPr/>
        <a:lstStyle/>
        <a:p>
          <a:endParaRPr lang="en-US"/>
        </a:p>
      </dgm:t>
    </dgm:pt>
    <dgm:pt modelId="{A2CF7CF5-7F14-48F9-B09E-1D8B9B1CDCFA}" type="sibTrans" cxnId="{AD0C6627-24B8-4253-AD05-F743E5D054A7}">
      <dgm:prSet/>
      <dgm:spPr/>
      <dgm:t>
        <a:bodyPr/>
        <a:lstStyle/>
        <a:p>
          <a:endParaRPr lang="en-US"/>
        </a:p>
      </dgm:t>
    </dgm:pt>
    <dgm:pt modelId="{8DC73564-D395-4372-A986-4E06ADD5E02E}">
      <dgm:prSet phldrT="[Text]"/>
      <dgm:spPr/>
      <dgm:t>
        <a:bodyPr/>
        <a:lstStyle/>
        <a:p>
          <a:r>
            <a:rPr lang="en-US" dirty="0"/>
            <a:t>Diagnosis</a:t>
          </a:r>
        </a:p>
      </dgm:t>
    </dgm:pt>
    <dgm:pt modelId="{AA1573C1-3720-433C-87F6-98C542FF8F8C}" type="parTrans" cxnId="{7B92F83E-2AA4-4EBE-8994-2F3751DA3ABC}">
      <dgm:prSet/>
      <dgm:spPr/>
      <dgm:t>
        <a:bodyPr/>
        <a:lstStyle/>
        <a:p>
          <a:endParaRPr lang="en-US"/>
        </a:p>
      </dgm:t>
    </dgm:pt>
    <dgm:pt modelId="{59F1F4C9-0B1A-41C1-9CDD-5880C3835CC4}" type="sibTrans" cxnId="{7B92F83E-2AA4-4EBE-8994-2F3751DA3ABC}">
      <dgm:prSet/>
      <dgm:spPr/>
      <dgm:t>
        <a:bodyPr/>
        <a:lstStyle/>
        <a:p>
          <a:endParaRPr lang="en-US"/>
        </a:p>
      </dgm:t>
    </dgm:pt>
    <dgm:pt modelId="{0583CCEF-8F1C-49D0-A2FB-3CF7932BDC9A}">
      <dgm:prSet phldrT="[Text]" custT="1"/>
      <dgm:spPr/>
      <dgm:t>
        <a:bodyPr/>
        <a:lstStyle/>
        <a:p>
          <a:r>
            <a:rPr lang="en-US" sz="1200" b="1" dirty="0">
              <a:effectLst>
                <a:outerShdw blurRad="38100" dist="38100" dir="2700000" algn="tl">
                  <a:srgbClr val="000000">
                    <a:alpha val="43137"/>
                  </a:srgbClr>
                </a:outerShdw>
              </a:effectLst>
              <a:latin typeface="Arial Narrow" panose="020B0606020202030204" pitchFamily="34" charset="0"/>
            </a:rPr>
            <a:t>Treatment</a:t>
          </a:r>
        </a:p>
      </dgm:t>
    </dgm:pt>
    <dgm:pt modelId="{6569B989-75CE-4D66-A365-1AE4F93B0D6C}" type="parTrans" cxnId="{FDD29F29-CF67-4C60-872C-AFF039E24335}">
      <dgm:prSet/>
      <dgm:spPr/>
      <dgm:t>
        <a:bodyPr/>
        <a:lstStyle/>
        <a:p>
          <a:endParaRPr lang="en-US"/>
        </a:p>
      </dgm:t>
    </dgm:pt>
    <dgm:pt modelId="{52BDD42C-8E57-4755-B9B4-F27A2FB25A2B}" type="sibTrans" cxnId="{FDD29F29-CF67-4C60-872C-AFF039E24335}">
      <dgm:prSet/>
      <dgm:spPr/>
      <dgm:t>
        <a:bodyPr/>
        <a:lstStyle/>
        <a:p>
          <a:endParaRPr lang="en-US"/>
        </a:p>
      </dgm:t>
    </dgm:pt>
    <dgm:pt modelId="{EB81C374-CB1A-47FF-91B9-158A64387536}">
      <dgm:prSet phldrT="[Text]" custT="1"/>
      <dgm:spPr/>
      <dgm:t>
        <a:bodyPr/>
        <a:lstStyle/>
        <a:p>
          <a:r>
            <a:rPr lang="en-US" sz="1600" b="1" dirty="0">
              <a:effectLst>
                <a:outerShdw blurRad="38100" dist="38100" dir="2700000" algn="tl">
                  <a:srgbClr val="000000">
                    <a:alpha val="43137"/>
                  </a:srgbClr>
                </a:outerShdw>
              </a:effectLst>
            </a:rPr>
            <a:t>Patient Monitoring</a:t>
          </a:r>
        </a:p>
      </dgm:t>
    </dgm:pt>
    <dgm:pt modelId="{0C2241D6-7EBB-4A7D-8EA5-9C6A6224717C}" type="parTrans" cxnId="{15D7B600-1A56-4305-BDBB-7266EBFADFB0}">
      <dgm:prSet/>
      <dgm:spPr/>
      <dgm:t>
        <a:bodyPr/>
        <a:lstStyle/>
        <a:p>
          <a:endParaRPr lang="en-US"/>
        </a:p>
      </dgm:t>
    </dgm:pt>
    <dgm:pt modelId="{D0F8BB19-CD20-404A-B2B7-B1D11A371B06}" type="sibTrans" cxnId="{15D7B600-1A56-4305-BDBB-7266EBFADFB0}">
      <dgm:prSet/>
      <dgm:spPr/>
      <dgm:t>
        <a:bodyPr/>
        <a:lstStyle/>
        <a:p>
          <a:endParaRPr lang="en-US"/>
        </a:p>
      </dgm:t>
    </dgm:pt>
    <dgm:pt modelId="{EEBF0BA0-437B-4DB7-AC86-7D6F9C395304}">
      <dgm:prSet phldrT="[Text]" custT="1"/>
      <dgm:spPr/>
      <dgm:t>
        <a:bodyPr/>
        <a:lstStyle/>
        <a:p>
          <a:r>
            <a:rPr lang="en-US" sz="1400" b="1" dirty="0">
              <a:effectLst>
                <a:outerShdw blurRad="38100" dist="38100" dir="2700000" algn="tl">
                  <a:srgbClr val="000000">
                    <a:alpha val="43137"/>
                  </a:srgbClr>
                </a:outerShdw>
              </a:effectLst>
              <a:latin typeface="Arial Narrow" panose="020B0606020202030204" pitchFamily="34" charset="0"/>
            </a:rPr>
            <a:t>Visit To Doctor</a:t>
          </a:r>
        </a:p>
      </dgm:t>
    </dgm:pt>
    <dgm:pt modelId="{2EF78112-D1C8-41F8-B6B4-FB694DDE05ED}" type="sibTrans" cxnId="{1204D323-9371-47E7-B0F1-F70016890401}">
      <dgm:prSet/>
      <dgm:spPr/>
      <dgm:t>
        <a:bodyPr/>
        <a:lstStyle/>
        <a:p>
          <a:endParaRPr lang="en-US"/>
        </a:p>
      </dgm:t>
    </dgm:pt>
    <dgm:pt modelId="{595A998C-FCBA-4E0B-A106-1F16410AAB26}" type="parTrans" cxnId="{1204D323-9371-47E7-B0F1-F70016890401}">
      <dgm:prSet/>
      <dgm:spPr/>
      <dgm:t>
        <a:bodyPr/>
        <a:lstStyle/>
        <a:p>
          <a:endParaRPr lang="en-US"/>
        </a:p>
      </dgm:t>
    </dgm:pt>
    <dgm:pt modelId="{538D938C-9BD4-4361-A4CB-ADB6BC464CF0}">
      <dgm:prSet phldrT="[Text]" custT="1"/>
      <dgm:spPr/>
      <dgm:t>
        <a:bodyPr/>
        <a:lstStyle/>
        <a:p>
          <a:r>
            <a:rPr lang="en-US" sz="1400" b="1" dirty="0">
              <a:effectLst>
                <a:outerShdw blurRad="38100" dist="38100" dir="2700000" algn="tl">
                  <a:srgbClr val="000000">
                    <a:alpha val="43137"/>
                  </a:srgbClr>
                </a:outerShdw>
              </a:effectLst>
              <a:latin typeface="Arial Narrow" panose="020B0606020202030204" pitchFamily="34" charset="0"/>
            </a:rPr>
            <a:t>Medical Test</a:t>
          </a:r>
        </a:p>
      </dgm:t>
    </dgm:pt>
    <dgm:pt modelId="{623FE63C-6DA7-40FA-8BEC-4603C70868E3}" type="parTrans" cxnId="{348A9BD6-5499-4065-B916-05DAC982F9FE}">
      <dgm:prSet/>
      <dgm:spPr/>
      <dgm:t>
        <a:bodyPr/>
        <a:lstStyle/>
        <a:p>
          <a:endParaRPr lang="en-US"/>
        </a:p>
      </dgm:t>
    </dgm:pt>
    <dgm:pt modelId="{A5C66226-9BA7-44A0-A480-4E0031068AF5}" type="sibTrans" cxnId="{348A9BD6-5499-4065-B916-05DAC982F9FE}">
      <dgm:prSet/>
      <dgm:spPr/>
      <dgm:t>
        <a:bodyPr/>
        <a:lstStyle/>
        <a:p>
          <a:endParaRPr lang="en-US"/>
        </a:p>
      </dgm:t>
    </dgm:pt>
    <dgm:pt modelId="{4326BAFE-A2EA-42FF-90AA-4D0F03CEF61C}" type="pres">
      <dgm:prSet presAssocID="{7AC9F3DF-752B-46CC-AAF1-0B23AEEDBE22}" presName="diagram" presStyleCnt="0">
        <dgm:presLayoutVars>
          <dgm:dir/>
          <dgm:resizeHandles/>
        </dgm:presLayoutVars>
      </dgm:prSet>
      <dgm:spPr/>
    </dgm:pt>
    <dgm:pt modelId="{B0FC48D5-0BA5-4EF7-9938-8091476E150D}" type="pres">
      <dgm:prSet presAssocID="{5662CAB9-7CAF-481F-B630-52AA9A358C7C}" presName="firstNode" presStyleLbl="node1" presStyleIdx="0" presStyleCnt="8">
        <dgm:presLayoutVars>
          <dgm:bulletEnabled val="1"/>
        </dgm:presLayoutVars>
      </dgm:prSet>
      <dgm:spPr/>
    </dgm:pt>
    <dgm:pt modelId="{7F0DA673-D8F6-4805-829B-23D469B953A1}" type="pres">
      <dgm:prSet presAssocID="{5DA7D2F8-AAD3-4843-B10E-386FFCD7311E}" presName="sibTrans" presStyleLbl="sibTrans2D1" presStyleIdx="0" presStyleCnt="7"/>
      <dgm:spPr/>
    </dgm:pt>
    <dgm:pt modelId="{BC7BD068-EC07-44E9-90D3-0AE47479B192}" type="pres">
      <dgm:prSet presAssocID="{30070B7B-5954-4C41-AA09-15429D903BBA}" presName="middleNode" presStyleCnt="0"/>
      <dgm:spPr/>
    </dgm:pt>
    <dgm:pt modelId="{8776C4C2-7981-421E-A67B-8BF6D155290A}" type="pres">
      <dgm:prSet presAssocID="{30070B7B-5954-4C41-AA09-15429D903BBA}" presName="padding" presStyleLbl="node1" presStyleIdx="0" presStyleCnt="8"/>
      <dgm:spPr/>
    </dgm:pt>
    <dgm:pt modelId="{A12C653C-7BDA-4928-9324-8EEAA35D5AE4}" type="pres">
      <dgm:prSet presAssocID="{30070B7B-5954-4C41-AA09-15429D903BBA}" presName="shape" presStyleLbl="node1" presStyleIdx="1" presStyleCnt="8" custLinFactNeighborX="-866" custLinFactNeighborY="866">
        <dgm:presLayoutVars>
          <dgm:bulletEnabled val="1"/>
        </dgm:presLayoutVars>
      </dgm:prSet>
      <dgm:spPr/>
    </dgm:pt>
    <dgm:pt modelId="{01B4B5F2-F59E-42A5-82E0-0BADCF885C30}" type="pres">
      <dgm:prSet presAssocID="{83DCD857-DD16-429A-8765-49DF6FCA2E62}" presName="sibTrans" presStyleLbl="sibTrans2D1" presStyleIdx="1" presStyleCnt="7"/>
      <dgm:spPr/>
    </dgm:pt>
    <dgm:pt modelId="{910B6506-CE89-4289-A18A-DCF23766D8F0}" type="pres">
      <dgm:prSet presAssocID="{EEBF0BA0-437B-4DB7-AC86-7D6F9C395304}" presName="middleNode" presStyleCnt="0"/>
      <dgm:spPr/>
    </dgm:pt>
    <dgm:pt modelId="{663C713B-2365-4C06-9969-759677871735}" type="pres">
      <dgm:prSet presAssocID="{EEBF0BA0-437B-4DB7-AC86-7D6F9C395304}" presName="padding" presStyleLbl="node1" presStyleIdx="1" presStyleCnt="8"/>
      <dgm:spPr/>
    </dgm:pt>
    <dgm:pt modelId="{2E2CD280-5CAF-4A10-94A0-06C641F84B1C}" type="pres">
      <dgm:prSet presAssocID="{EEBF0BA0-437B-4DB7-AC86-7D6F9C395304}" presName="shape" presStyleLbl="node1" presStyleIdx="2" presStyleCnt="8">
        <dgm:presLayoutVars>
          <dgm:bulletEnabled val="1"/>
        </dgm:presLayoutVars>
      </dgm:prSet>
      <dgm:spPr/>
    </dgm:pt>
    <dgm:pt modelId="{BAEAF188-CDA2-461F-88B2-10543C52B06B}" type="pres">
      <dgm:prSet presAssocID="{2EF78112-D1C8-41F8-B6B4-FB694DDE05ED}" presName="sibTrans" presStyleLbl="sibTrans2D1" presStyleIdx="2" presStyleCnt="7"/>
      <dgm:spPr/>
    </dgm:pt>
    <dgm:pt modelId="{65395C24-FC96-43BA-A65A-B38124A554BD}" type="pres">
      <dgm:prSet presAssocID="{538D938C-9BD4-4361-A4CB-ADB6BC464CF0}" presName="middleNode" presStyleCnt="0"/>
      <dgm:spPr/>
    </dgm:pt>
    <dgm:pt modelId="{A9C2108A-ABB9-481E-8995-BF52D9A0027D}" type="pres">
      <dgm:prSet presAssocID="{538D938C-9BD4-4361-A4CB-ADB6BC464CF0}" presName="padding" presStyleLbl="node1" presStyleIdx="2" presStyleCnt="8"/>
      <dgm:spPr/>
    </dgm:pt>
    <dgm:pt modelId="{0E429738-0206-42C5-B3AE-CF7E28EEFCC0}" type="pres">
      <dgm:prSet presAssocID="{538D938C-9BD4-4361-A4CB-ADB6BC464CF0}" presName="shape" presStyleLbl="node1" presStyleIdx="3" presStyleCnt="8">
        <dgm:presLayoutVars>
          <dgm:bulletEnabled val="1"/>
        </dgm:presLayoutVars>
      </dgm:prSet>
      <dgm:spPr/>
    </dgm:pt>
    <dgm:pt modelId="{0D72AEA7-AE2E-4627-9A01-0313CCD442C2}" type="pres">
      <dgm:prSet presAssocID="{A5C66226-9BA7-44A0-A480-4E0031068AF5}" presName="sibTrans" presStyleLbl="sibTrans2D1" presStyleIdx="3" presStyleCnt="7"/>
      <dgm:spPr/>
    </dgm:pt>
    <dgm:pt modelId="{777F6A1E-4C51-44DD-B67F-A1A9DCE4F8A4}" type="pres">
      <dgm:prSet presAssocID="{CC53504D-59C9-4C2E-A22E-B0C1D3E79BCC}" presName="middleNode" presStyleCnt="0"/>
      <dgm:spPr/>
    </dgm:pt>
    <dgm:pt modelId="{8F4C299F-D8F9-4EBB-B078-E600DE74F8CB}" type="pres">
      <dgm:prSet presAssocID="{CC53504D-59C9-4C2E-A22E-B0C1D3E79BCC}" presName="padding" presStyleLbl="node1" presStyleIdx="3" presStyleCnt="8"/>
      <dgm:spPr/>
    </dgm:pt>
    <dgm:pt modelId="{7A90EFCC-21D5-45F1-A981-F332AF700BB1}" type="pres">
      <dgm:prSet presAssocID="{CC53504D-59C9-4C2E-A22E-B0C1D3E79BCC}" presName="shape" presStyleLbl="node1" presStyleIdx="4" presStyleCnt="8">
        <dgm:presLayoutVars>
          <dgm:bulletEnabled val="1"/>
        </dgm:presLayoutVars>
      </dgm:prSet>
      <dgm:spPr/>
    </dgm:pt>
    <dgm:pt modelId="{2B56186D-AC24-4678-B2AC-C09A5A8797B0}" type="pres">
      <dgm:prSet presAssocID="{A2CF7CF5-7F14-48F9-B09E-1D8B9B1CDCFA}" presName="sibTrans" presStyleLbl="sibTrans2D1" presStyleIdx="4" presStyleCnt="7"/>
      <dgm:spPr/>
    </dgm:pt>
    <dgm:pt modelId="{1364C3EC-49DF-4332-B41D-C98FB510361A}" type="pres">
      <dgm:prSet presAssocID="{8DC73564-D395-4372-A986-4E06ADD5E02E}" presName="middleNode" presStyleCnt="0"/>
      <dgm:spPr/>
    </dgm:pt>
    <dgm:pt modelId="{599DA2B8-62E5-400B-9386-FD34BCA87F6D}" type="pres">
      <dgm:prSet presAssocID="{8DC73564-D395-4372-A986-4E06ADD5E02E}" presName="padding" presStyleLbl="node1" presStyleIdx="4" presStyleCnt="8"/>
      <dgm:spPr/>
    </dgm:pt>
    <dgm:pt modelId="{4C66CF2B-FE84-4157-8C75-2019DA1C6071}" type="pres">
      <dgm:prSet presAssocID="{8DC73564-D395-4372-A986-4E06ADD5E02E}" presName="shape" presStyleLbl="node1" presStyleIdx="5" presStyleCnt="8">
        <dgm:presLayoutVars>
          <dgm:bulletEnabled val="1"/>
        </dgm:presLayoutVars>
      </dgm:prSet>
      <dgm:spPr/>
    </dgm:pt>
    <dgm:pt modelId="{0D717FE8-05F5-4A3B-A137-84472FAC49C2}" type="pres">
      <dgm:prSet presAssocID="{59F1F4C9-0B1A-41C1-9CDD-5880C3835CC4}" presName="sibTrans" presStyleLbl="sibTrans2D1" presStyleIdx="5" presStyleCnt="7"/>
      <dgm:spPr/>
    </dgm:pt>
    <dgm:pt modelId="{B6F66015-8DC1-40FD-AF09-FDB5E6D77C20}" type="pres">
      <dgm:prSet presAssocID="{0583CCEF-8F1C-49D0-A2FB-3CF7932BDC9A}" presName="middleNode" presStyleCnt="0"/>
      <dgm:spPr/>
    </dgm:pt>
    <dgm:pt modelId="{E66A3171-0247-48D2-8C00-7017697776F2}" type="pres">
      <dgm:prSet presAssocID="{0583CCEF-8F1C-49D0-A2FB-3CF7932BDC9A}" presName="padding" presStyleLbl="node1" presStyleIdx="5" presStyleCnt="8"/>
      <dgm:spPr/>
    </dgm:pt>
    <dgm:pt modelId="{790EEB57-205C-4EA6-AB25-048A6FFB650E}" type="pres">
      <dgm:prSet presAssocID="{0583CCEF-8F1C-49D0-A2FB-3CF7932BDC9A}" presName="shape" presStyleLbl="node1" presStyleIdx="6" presStyleCnt="8">
        <dgm:presLayoutVars>
          <dgm:bulletEnabled val="1"/>
        </dgm:presLayoutVars>
      </dgm:prSet>
      <dgm:spPr/>
    </dgm:pt>
    <dgm:pt modelId="{2EC55175-29E4-4D28-A897-FC9A8E077779}" type="pres">
      <dgm:prSet presAssocID="{52BDD42C-8E57-4755-B9B4-F27A2FB25A2B}" presName="sibTrans" presStyleLbl="sibTrans2D1" presStyleIdx="6" presStyleCnt="7"/>
      <dgm:spPr/>
    </dgm:pt>
    <dgm:pt modelId="{8371C25E-28B8-457E-A105-E41E9EEB9D07}" type="pres">
      <dgm:prSet presAssocID="{EB81C374-CB1A-47FF-91B9-158A64387536}" presName="lastNode" presStyleLbl="node1" presStyleIdx="7" presStyleCnt="8">
        <dgm:presLayoutVars>
          <dgm:bulletEnabled val="1"/>
        </dgm:presLayoutVars>
      </dgm:prSet>
      <dgm:spPr/>
    </dgm:pt>
  </dgm:ptLst>
  <dgm:cxnLst>
    <dgm:cxn modelId="{15D7B600-1A56-4305-BDBB-7266EBFADFB0}" srcId="{7AC9F3DF-752B-46CC-AAF1-0B23AEEDBE22}" destId="{EB81C374-CB1A-47FF-91B9-158A64387536}" srcOrd="7" destOrd="0" parTransId="{0C2241D6-7EBB-4A7D-8EA5-9C6A6224717C}" sibTransId="{D0F8BB19-CD20-404A-B2B7-B1D11A371B06}"/>
    <dgm:cxn modelId="{8B381202-3A30-4C50-A4E2-0EEC1684A24A}" type="presOf" srcId="{EEBF0BA0-437B-4DB7-AC86-7D6F9C395304}" destId="{2E2CD280-5CAF-4A10-94A0-06C641F84B1C}" srcOrd="0" destOrd="0" presId="urn:microsoft.com/office/officeart/2005/8/layout/bProcess2"/>
    <dgm:cxn modelId="{45365B02-CA56-43F9-8E87-A972CBF627D8}" type="presOf" srcId="{EB81C374-CB1A-47FF-91B9-158A64387536}" destId="{8371C25E-28B8-457E-A105-E41E9EEB9D07}" srcOrd="0" destOrd="0" presId="urn:microsoft.com/office/officeart/2005/8/layout/bProcess2"/>
    <dgm:cxn modelId="{EE653E19-A6BE-4361-A849-7040025CFB7A}" type="presOf" srcId="{0583CCEF-8F1C-49D0-A2FB-3CF7932BDC9A}" destId="{790EEB57-205C-4EA6-AB25-048A6FFB650E}" srcOrd="0" destOrd="0" presId="urn:microsoft.com/office/officeart/2005/8/layout/bProcess2"/>
    <dgm:cxn modelId="{1204D323-9371-47E7-B0F1-F70016890401}" srcId="{7AC9F3DF-752B-46CC-AAF1-0B23AEEDBE22}" destId="{EEBF0BA0-437B-4DB7-AC86-7D6F9C395304}" srcOrd="2" destOrd="0" parTransId="{595A998C-FCBA-4E0B-A106-1F16410AAB26}" sibTransId="{2EF78112-D1C8-41F8-B6B4-FB694DDE05ED}"/>
    <dgm:cxn modelId="{AD0C6627-24B8-4253-AD05-F743E5D054A7}" srcId="{7AC9F3DF-752B-46CC-AAF1-0B23AEEDBE22}" destId="{CC53504D-59C9-4C2E-A22E-B0C1D3E79BCC}" srcOrd="4" destOrd="0" parTransId="{02B22D62-3315-4921-9035-DEF97F1C0C71}" sibTransId="{A2CF7CF5-7F14-48F9-B09E-1D8B9B1CDCFA}"/>
    <dgm:cxn modelId="{FDD29F29-CF67-4C60-872C-AFF039E24335}" srcId="{7AC9F3DF-752B-46CC-AAF1-0B23AEEDBE22}" destId="{0583CCEF-8F1C-49D0-A2FB-3CF7932BDC9A}" srcOrd="6" destOrd="0" parTransId="{6569B989-75CE-4D66-A365-1AE4F93B0D6C}" sibTransId="{52BDD42C-8E57-4755-B9B4-F27A2FB25A2B}"/>
    <dgm:cxn modelId="{3B74543E-2A87-42ED-8B6A-CD01AF3D60F9}" type="presOf" srcId="{52BDD42C-8E57-4755-B9B4-F27A2FB25A2B}" destId="{2EC55175-29E4-4D28-A897-FC9A8E077779}" srcOrd="0" destOrd="0" presId="urn:microsoft.com/office/officeart/2005/8/layout/bProcess2"/>
    <dgm:cxn modelId="{7B92F83E-2AA4-4EBE-8994-2F3751DA3ABC}" srcId="{7AC9F3DF-752B-46CC-AAF1-0B23AEEDBE22}" destId="{8DC73564-D395-4372-A986-4E06ADD5E02E}" srcOrd="5" destOrd="0" parTransId="{AA1573C1-3720-433C-87F6-98C542FF8F8C}" sibTransId="{59F1F4C9-0B1A-41C1-9CDD-5880C3835CC4}"/>
    <dgm:cxn modelId="{559B5A5C-65DE-4E08-98CF-A23C179434FF}" type="presOf" srcId="{8DC73564-D395-4372-A986-4E06ADD5E02E}" destId="{4C66CF2B-FE84-4157-8C75-2019DA1C6071}" srcOrd="0" destOrd="0" presId="urn:microsoft.com/office/officeart/2005/8/layout/bProcess2"/>
    <dgm:cxn modelId="{874F6147-8B18-47FD-8019-7FCEA134E3D3}" srcId="{7AC9F3DF-752B-46CC-AAF1-0B23AEEDBE22}" destId="{30070B7B-5954-4C41-AA09-15429D903BBA}" srcOrd="1" destOrd="0" parTransId="{B2C86D34-D8AB-48C5-9782-914A7D78517E}" sibTransId="{83DCD857-DD16-429A-8765-49DF6FCA2E62}"/>
    <dgm:cxn modelId="{0FC5754D-2A8F-4E08-8234-5A449C68F2D1}" type="presOf" srcId="{CC53504D-59C9-4C2E-A22E-B0C1D3E79BCC}" destId="{7A90EFCC-21D5-45F1-A981-F332AF700BB1}" srcOrd="0" destOrd="0" presId="urn:microsoft.com/office/officeart/2005/8/layout/bProcess2"/>
    <dgm:cxn modelId="{E5FD6654-3802-48EB-A7C9-BD8D4ACDAD04}" type="presOf" srcId="{7AC9F3DF-752B-46CC-AAF1-0B23AEEDBE22}" destId="{4326BAFE-A2EA-42FF-90AA-4D0F03CEF61C}" srcOrd="0" destOrd="0" presId="urn:microsoft.com/office/officeart/2005/8/layout/bProcess2"/>
    <dgm:cxn modelId="{43173288-02B9-4139-851D-395E955D30E5}" type="presOf" srcId="{538D938C-9BD4-4361-A4CB-ADB6BC464CF0}" destId="{0E429738-0206-42C5-B3AE-CF7E28EEFCC0}" srcOrd="0" destOrd="0" presId="urn:microsoft.com/office/officeart/2005/8/layout/bProcess2"/>
    <dgm:cxn modelId="{C4C1FF88-30B6-4469-900E-8D76A4775D4C}" type="presOf" srcId="{59F1F4C9-0B1A-41C1-9CDD-5880C3835CC4}" destId="{0D717FE8-05F5-4A3B-A137-84472FAC49C2}" srcOrd="0" destOrd="0" presId="urn:microsoft.com/office/officeart/2005/8/layout/bProcess2"/>
    <dgm:cxn modelId="{F744CFAD-9AED-458E-ADD4-2827ED47EF11}" type="presOf" srcId="{83DCD857-DD16-429A-8765-49DF6FCA2E62}" destId="{01B4B5F2-F59E-42A5-82E0-0BADCF885C30}" srcOrd="0" destOrd="0" presId="urn:microsoft.com/office/officeart/2005/8/layout/bProcess2"/>
    <dgm:cxn modelId="{6592EDBA-CEB6-4EB5-8EC3-F1BC3B8C202A}" type="presOf" srcId="{5DA7D2F8-AAD3-4843-B10E-386FFCD7311E}" destId="{7F0DA673-D8F6-4805-829B-23D469B953A1}" srcOrd="0" destOrd="0" presId="urn:microsoft.com/office/officeart/2005/8/layout/bProcess2"/>
    <dgm:cxn modelId="{0289C9C0-878E-4DEE-A039-563133A2D0AE}" type="presOf" srcId="{2EF78112-D1C8-41F8-B6B4-FB694DDE05ED}" destId="{BAEAF188-CDA2-461F-88B2-10543C52B06B}" srcOrd="0" destOrd="0" presId="urn:microsoft.com/office/officeart/2005/8/layout/bProcess2"/>
    <dgm:cxn modelId="{194619C8-A7A0-4977-839B-1A62837D49C9}" type="presOf" srcId="{5662CAB9-7CAF-481F-B630-52AA9A358C7C}" destId="{B0FC48D5-0BA5-4EF7-9938-8091476E150D}" srcOrd="0" destOrd="0" presId="urn:microsoft.com/office/officeart/2005/8/layout/bProcess2"/>
    <dgm:cxn modelId="{B44FE9D4-CE04-4E6E-8FB2-6DA1D261DED3}" srcId="{7AC9F3DF-752B-46CC-AAF1-0B23AEEDBE22}" destId="{5662CAB9-7CAF-481F-B630-52AA9A358C7C}" srcOrd="0" destOrd="0" parTransId="{05FCF386-2A99-47CE-B104-1F7E67EC9FD4}" sibTransId="{5DA7D2F8-AAD3-4843-B10E-386FFCD7311E}"/>
    <dgm:cxn modelId="{348A9BD6-5499-4065-B916-05DAC982F9FE}" srcId="{7AC9F3DF-752B-46CC-AAF1-0B23AEEDBE22}" destId="{538D938C-9BD4-4361-A4CB-ADB6BC464CF0}" srcOrd="3" destOrd="0" parTransId="{623FE63C-6DA7-40FA-8BEC-4603C70868E3}" sibTransId="{A5C66226-9BA7-44A0-A480-4E0031068AF5}"/>
    <dgm:cxn modelId="{D971E9DE-6CAE-4DDD-BD5B-52831C1F2DF3}" type="presOf" srcId="{A5C66226-9BA7-44A0-A480-4E0031068AF5}" destId="{0D72AEA7-AE2E-4627-9A01-0313CCD442C2}" srcOrd="0" destOrd="0" presId="urn:microsoft.com/office/officeart/2005/8/layout/bProcess2"/>
    <dgm:cxn modelId="{E86A19E9-A1EB-421E-B11A-BDB5F5B20641}" type="presOf" srcId="{30070B7B-5954-4C41-AA09-15429D903BBA}" destId="{A12C653C-7BDA-4928-9324-8EEAA35D5AE4}" srcOrd="0" destOrd="0" presId="urn:microsoft.com/office/officeart/2005/8/layout/bProcess2"/>
    <dgm:cxn modelId="{F743D6F3-0721-4D4A-A3F8-F2271739EEE8}" type="presOf" srcId="{A2CF7CF5-7F14-48F9-B09E-1D8B9B1CDCFA}" destId="{2B56186D-AC24-4678-B2AC-C09A5A8797B0}" srcOrd="0" destOrd="0" presId="urn:microsoft.com/office/officeart/2005/8/layout/bProcess2"/>
    <dgm:cxn modelId="{7026C246-E00B-4A24-96BA-264761D83AAD}" type="presParOf" srcId="{4326BAFE-A2EA-42FF-90AA-4D0F03CEF61C}" destId="{B0FC48D5-0BA5-4EF7-9938-8091476E150D}" srcOrd="0" destOrd="0" presId="urn:microsoft.com/office/officeart/2005/8/layout/bProcess2"/>
    <dgm:cxn modelId="{7185C87C-94C5-49BE-BA00-2B8F795A2FA4}" type="presParOf" srcId="{4326BAFE-A2EA-42FF-90AA-4D0F03CEF61C}" destId="{7F0DA673-D8F6-4805-829B-23D469B953A1}" srcOrd="1" destOrd="0" presId="urn:microsoft.com/office/officeart/2005/8/layout/bProcess2"/>
    <dgm:cxn modelId="{CE898CF0-6EE4-4328-9541-FD8C04CDA184}" type="presParOf" srcId="{4326BAFE-A2EA-42FF-90AA-4D0F03CEF61C}" destId="{BC7BD068-EC07-44E9-90D3-0AE47479B192}" srcOrd="2" destOrd="0" presId="urn:microsoft.com/office/officeart/2005/8/layout/bProcess2"/>
    <dgm:cxn modelId="{DE14C548-2667-452E-8F4E-81531305D23C}" type="presParOf" srcId="{BC7BD068-EC07-44E9-90D3-0AE47479B192}" destId="{8776C4C2-7981-421E-A67B-8BF6D155290A}" srcOrd="0" destOrd="0" presId="urn:microsoft.com/office/officeart/2005/8/layout/bProcess2"/>
    <dgm:cxn modelId="{B6B0ECA7-88E7-45D3-A87B-877384DA640D}" type="presParOf" srcId="{BC7BD068-EC07-44E9-90D3-0AE47479B192}" destId="{A12C653C-7BDA-4928-9324-8EEAA35D5AE4}" srcOrd="1" destOrd="0" presId="urn:microsoft.com/office/officeart/2005/8/layout/bProcess2"/>
    <dgm:cxn modelId="{4653EF2C-860E-4E25-BB32-F63D0AA18D3E}" type="presParOf" srcId="{4326BAFE-A2EA-42FF-90AA-4D0F03CEF61C}" destId="{01B4B5F2-F59E-42A5-82E0-0BADCF885C30}" srcOrd="3" destOrd="0" presId="urn:microsoft.com/office/officeart/2005/8/layout/bProcess2"/>
    <dgm:cxn modelId="{B1ACAE5D-42A8-4F7E-B57E-7C6DDB894B26}" type="presParOf" srcId="{4326BAFE-A2EA-42FF-90AA-4D0F03CEF61C}" destId="{910B6506-CE89-4289-A18A-DCF23766D8F0}" srcOrd="4" destOrd="0" presId="urn:microsoft.com/office/officeart/2005/8/layout/bProcess2"/>
    <dgm:cxn modelId="{719FEF47-DA9D-4095-B0FB-6347634B992D}" type="presParOf" srcId="{910B6506-CE89-4289-A18A-DCF23766D8F0}" destId="{663C713B-2365-4C06-9969-759677871735}" srcOrd="0" destOrd="0" presId="urn:microsoft.com/office/officeart/2005/8/layout/bProcess2"/>
    <dgm:cxn modelId="{4DC4F9DD-9553-49E3-B5C6-1241893AC8C1}" type="presParOf" srcId="{910B6506-CE89-4289-A18A-DCF23766D8F0}" destId="{2E2CD280-5CAF-4A10-94A0-06C641F84B1C}" srcOrd="1" destOrd="0" presId="urn:microsoft.com/office/officeart/2005/8/layout/bProcess2"/>
    <dgm:cxn modelId="{AD9F5718-6016-4F2F-9A1B-9EC9625A40B6}" type="presParOf" srcId="{4326BAFE-A2EA-42FF-90AA-4D0F03CEF61C}" destId="{BAEAF188-CDA2-461F-88B2-10543C52B06B}" srcOrd="5" destOrd="0" presId="urn:microsoft.com/office/officeart/2005/8/layout/bProcess2"/>
    <dgm:cxn modelId="{2D2BA064-9D85-41A5-9204-302C80C10B47}" type="presParOf" srcId="{4326BAFE-A2EA-42FF-90AA-4D0F03CEF61C}" destId="{65395C24-FC96-43BA-A65A-B38124A554BD}" srcOrd="6" destOrd="0" presId="urn:microsoft.com/office/officeart/2005/8/layout/bProcess2"/>
    <dgm:cxn modelId="{8F47066F-2183-4459-BA76-1BAF8559FF4E}" type="presParOf" srcId="{65395C24-FC96-43BA-A65A-B38124A554BD}" destId="{A9C2108A-ABB9-481E-8995-BF52D9A0027D}" srcOrd="0" destOrd="0" presId="urn:microsoft.com/office/officeart/2005/8/layout/bProcess2"/>
    <dgm:cxn modelId="{CF3E26C7-7455-45F9-AA76-68C817A05CD5}" type="presParOf" srcId="{65395C24-FC96-43BA-A65A-B38124A554BD}" destId="{0E429738-0206-42C5-B3AE-CF7E28EEFCC0}" srcOrd="1" destOrd="0" presId="urn:microsoft.com/office/officeart/2005/8/layout/bProcess2"/>
    <dgm:cxn modelId="{A25F0BB9-727C-4B11-8723-90D549EE9058}" type="presParOf" srcId="{4326BAFE-A2EA-42FF-90AA-4D0F03CEF61C}" destId="{0D72AEA7-AE2E-4627-9A01-0313CCD442C2}" srcOrd="7" destOrd="0" presId="urn:microsoft.com/office/officeart/2005/8/layout/bProcess2"/>
    <dgm:cxn modelId="{9A734B07-60A6-40B1-8DA2-9A1D6E3DC563}" type="presParOf" srcId="{4326BAFE-A2EA-42FF-90AA-4D0F03CEF61C}" destId="{777F6A1E-4C51-44DD-B67F-A1A9DCE4F8A4}" srcOrd="8" destOrd="0" presId="urn:microsoft.com/office/officeart/2005/8/layout/bProcess2"/>
    <dgm:cxn modelId="{A003340E-160A-4F70-A9DC-7A2A8E2D2C0A}" type="presParOf" srcId="{777F6A1E-4C51-44DD-B67F-A1A9DCE4F8A4}" destId="{8F4C299F-D8F9-4EBB-B078-E600DE74F8CB}" srcOrd="0" destOrd="0" presId="urn:microsoft.com/office/officeart/2005/8/layout/bProcess2"/>
    <dgm:cxn modelId="{6C54CF4C-D09B-4D8A-BA62-E52D1619D590}" type="presParOf" srcId="{777F6A1E-4C51-44DD-B67F-A1A9DCE4F8A4}" destId="{7A90EFCC-21D5-45F1-A981-F332AF700BB1}" srcOrd="1" destOrd="0" presId="urn:microsoft.com/office/officeart/2005/8/layout/bProcess2"/>
    <dgm:cxn modelId="{0F1546DA-7529-42C3-A4AE-84F722D2F573}" type="presParOf" srcId="{4326BAFE-A2EA-42FF-90AA-4D0F03CEF61C}" destId="{2B56186D-AC24-4678-B2AC-C09A5A8797B0}" srcOrd="9" destOrd="0" presId="urn:microsoft.com/office/officeart/2005/8/layout/bProcess2"/>
    <dgm:cxn modelId="{E52249E8-575D-489C-87CC-EEB992E68392}" type="presParOf" srcId="{4326BAFE-A2EA-42FF-90AA-4D0F03CEF61C}" destId="{1364C3EC-49DF-4332-B41D-C98FB510361A}" srcOrd="10" destOrd="0" presId="urn:microsoft.com/office/officeart/2005/8/layout/bProcess2"/>
    <dgm:cxn modelId="{11FAB917-8974-4123-B487-A5CAEA153DD9}" type="presParOf" srcId="{1364C3EC-49DF-4332-B41D-C98FB510361A}" destId="{599DA2B8-62E5-400B-9386-FD34BCA87F6D}" srcOrd="0" destOrd="0" presId="urn:microsoft.com/office/officeart/2005/8/layout/bProcess2"/>
    <dgm:cxn modelId="{243A97FE-5730-43EE-8163-83625CC41E3A}" type="presParOf" srcId="{1364C3EC-49DF-4332-B41D-C98FB510361A}" destId="{4C66CF2B-FE84-4157-8C75-2019DA1C6071}" srcOrd="1" destOrd="0" presId="urn:microsoft.com/office/officeart/2005/8/layout/bProcess2"/>
    <dgm:cxn modelId="{775BD8B1-4F21-4008-A3E2-5A67216B84DF}" type="presParOf" srcId="{4326BAFE-A2EA-42FF-90AA-4D0F03CEF61C}" destId="{0D717FE8-05F5-4A3B-A137-84472FAC49C2}" srcOrd="11" destOrd="0" presId="urn:microsoft.com/office/officeart/2005/8/layout/bProcess2"/>
    <dgm:cxn modelId="{4BFBE483-438D-4314-82FC-38389DB6B063}" type="presParOf" srcId="{4326BAFE-A2EA-42FF-90AA-4D0F03CEF61C}" destId="{B6F66015-8DC1-40FD-AF09-FDB5E6D77C20}" srcOrd="12" destOrd="0" presId="urn:microsoft.com/office/officeart/2005/8/layout/bProcess2"/>
    <dgm:cxn modelId="{87CB85EB-5D96-48BD-A76F-626AFF419C57}" type="presParOf" srcId="{B6F66015-8DC1-40FD-AF09-FDB5E6D77C20}" destId="{E66A3171-0247-48D2-8C00-7017697776F2}" srcOrd="0" destOrd="0" presId="urn:microsoft.com/office/officeart/2005/8/layout/bProcess2"/>
    <dgm:cxn modelId="{0776052C-A28D-48ED-94EA-24A1228EF8EE}" type="presParOf" srcId="{B6F66015-8DC1-40FD-AF09-FDB5E6D77C20}" destId="{790EEB57-205C-4EA6-AB25-048A6FFB650E}" srcOrd="1" destOrd="0" presId="urn:microsoft.com/office/officeart/2005/8/layout/bProcess2"/>
    <dgm:cxn modelId="{F2ACDB07-C39F-4CE6-95B8-89F9F2BF975F}" type="presParOf" srcId="{4326BAFE-A2EA-42FF-90AA-4D0F03CEF61C}" destId="{2EC55175-29E4-4D28-A897-FC9A8E077779}" srcOrd="13" destOrd="0" presId="urn:microsoft.com/office/officeart/2005/8/layout/bProcess2"/>
    <dgm:cxn modelId="{3E9E3A72-5B82-4A47-9358-A74A6C2C92AD}" type="presParOf" srcId="{4326BAFE-A2EA-42FF-90AA-4D0F03CEF61C}" destId="{8371C25E-28B8-457E-A105-E41E9EEB9D07}" srcOrd="14" destOrd="0" presId="urn:microsoft.com/office/officeart/2005/8/layout/b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C48D5-0BA5-4EF7-9938-8091476E150D}">
      <dsp:nvSpPr>
        <dsp:cNvPr id="0" name=""/>
        <dsp:cNvSpPr/>
      </dsp:nvSpPr>
      <dsp:spPr>
        <a:xfrm>
          <a:off x="4167" y="161008"/>
          <a:ext cx="1550193" cy="1550193"/>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latin typeface="Arial Narrow" panose="020B0606020202030204" pitchFamily="34" charset="0"/>
              <a:cs typeface="Aharoni" panose="02010803020104030203" pitchFamily="2" charset="-79"/>
            </a:rPr>
            <a:t>Patient Registration</a:t>
          </a:r>
        </a:p>
      </dsp:txBody>
      <dsp:txXfrm>
        <a:off x="231188" y="388029"/>
        <a:ext cx="1096151" cy="1096151"/>
      </dsp:txXfrm>
    </dsp:sp>
    <dsp:sp modelId="{7F0DA673-D8F6-4805-829B-23D469B953A1}">
      <dsp:nvSpPr>
        <dsp:cNvPr id="0" name=""/>
        <dsp:cNvSpPr/>
      </dsp:nvSpPr>
      <dsp:spPr>
        <a:xfrm rot="10814646">
          <a:off x="502902" y="1915847"/>
          <a:ext cx="542567" cy="42435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12C653C-7BDA-4928-9324-8EEAA35D5AE4}">
      <dsp:nvSpPr>
        <dsp:cNvPr id="0" name=""/>
        <dsp:cNvSpPr/>
      </dsp:nvSpPr>
      <dsp:spPr>
        <a:xfrm>
          <a:off x="253320" y="2520831"/>
          <a:ext cx="1033979" cy="103397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latin typeface="Arial Narrow" panose="020B0606020202030204" pitchFamily="34" charset="0"/>
            </a:rPr>
            <a:t>Insurance Plan</a:t>
          </a:r>
        </a:p>
      </dsp:txBody>
      <dsp:txXfrm>
        <a:off x="404743" y="2672254"/>
        <a:ext cx="731133" cy="731133"/>
      </dsp:txXfrm>
    </dsp:sp>
    <dsp:sp modelId="{01B4B5F2-F59E-42A5-82E0-0BADCF885C30}">
      <dsp:nvSpPr>
        <dsp:cNvPr id="0" name=""/>
        <dsp:cNvSpPr/>
      </dsp:nvSpPr>
      <dsp:spPr>
        <a:xfrm rot="5386813">
          <a:off x="1678158" y="2821119"/>
          <a:ext cx="542567" cy="42435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E2CD280-5CAF-4A10-94A0-06C641F84B1C}">
      <dsp:nvSpPr>
        <dsp:cNvPr id="0" name=""/>
        <dsp:cNvSpPr/>
      </dsp:nvSpPr>
      <dsp:spPr>
        <a:xfrm>
          <a:off x="2587565" y="2511877"/>
          <a:ext cx="1033979" cy="103397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outerShdw blurRad="38100" dist="38100" dir="2700000" algn="tl">
                  <a:srgbClr val="000000">
                    <a:alpha val="43137"/>
                  </a:srgbClr>
                </a:outerShdw>
              </a:effectLst>
              <a:latin typeface="Arial Narrow" panose="020B0606020202030204" pitchFamily="34" charset="0"/>
            </a:rPr>
            <a:t>Visit To Doctor</a:t>
          </a:r>
        </a:p>
      </dsp:txBody>
      <dsp:txXfrm>
        <a:off x="2738988" y="2663300"/>
        <a:ext cx="731133" cy="731133"/>
      </dsp:txXfrm>
    </dsp:sp>
    <dsp:sp modelId="{BAEAF188-CDA2-461F-88B2-10543C52B06B}">
      <dsp:nvSpPr>
        <dsp:cNvPr id="0" name=""/>
        <dsp:cNvSpPr/>
      </dsp:nvSpPr>
      <dsp:spPr>
        <a:xfrm>
          <a:off x="2833270" y="1758297"/>
          <a:ext cx="542567" cy="42435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E429738-0206-42C5-B3AE-CF7E28EEFCC0}">
      <dsp:nvSpPr>
        <dsp:cNvPr id="0" name=""/>
        <dsp:cNvSpPr/>
      </dsp:nvSpPr>
      <dsp:spPr>
        <a:xfrm>
          <a:off x="2587565" y="419116"/>
          <a:ext cx="1033979" cy="103397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outerShdw blurRad="38100" dist="38100" dir="2700000" algn="tl">
                  <a:srgbClr val="000000">
                    <a:alpha val="43137"/>
                  </a:srgbClr>
                </a:outerShdw>
              </a:effectLst>
              <a:latin typeface="Arial Narrow" panose="020B0606020202030204" pitchFamily="34" charset="0"/>
            </a:rPr>
            <a:t>Medical Test</a:t>
          </a:r>
        </a:p>
      </dsp:txBody>
      <dsp:txXfrm>
        <a:off x="2738988" y="570539"/>
        <a:ext cx="731133" cy="731133"/>
      </dsp:txXfrm>
    </dsp:sp>
    <dsp:sp modelId="{0D72AEA7-AE2E-4627-9A01-0313CCD442C2}">
      <dsp:nvSpPr>
        <dsp:cNvPr id="0" name=""/>
        <dsp:cNvSpPr/>
      </dsp:nvSpPr>
      <dsp:spPr>
        <a:xfrm rot="5400000">
          <a:off x="4007926" y="723926"/>
          <a:ext cx="542567" cy="42435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90EFCC-21D5-45F1-A981-F332AF700BB1}">
      <dsp:nvSpPr>
        <dsp:cNvPr id="0" name=""/>
        <dsp:cNvSpPr/>
      </dsp:nvSpPr>
      <dsp:spPr>
        <a:xfrm>
          <a:off x="4912855" y="419116"/>
          <a:ext cx="1033979" cy="103397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latin typeface="Arial Narrow" panose="020B0606020202030204" pitchFamily="34" charset="0"/>
            </a:rPr>
            <a:t>Doctor</a:t>
          </a:r>
        </a:p>
      </dsp:txBody>
      <dsp:txXfrm>
        <a:off x="5064278" y="570539"/>
        <a:ext cx="731133" cy="731133"/>
      </dsp:txXfrm>
    </dsp:sp>
    <dsp:sp modelId="{2B56186D-AC24-4678-B2AC-C09A5A8797B0}">
      <dsp:nvSpPr>
        <dsp:cNvPr id="0" name=""/>
        <dsp:cNvSpPr/>
      </dsp:nvSpPr>
      <dsp:spPr>
        <a:xfrm rot="10800000">
          <a:off x="5158561" y="1782317"/>
          <a:ext cx="542567" cy="42435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C66CF2B-FE84-4157-8C75-2019DA1C6071}">
      <dsp:nvSpPr>
        <dsp:cNvPr id="0" name=""/>
        <dsp:cNvSpPr/>
      </dsp:nvSpPr>
      <dsp:spPr>
        <a:xfrm>
          <a:off x="4912855" y="2511877"/>
          <a:ext cx="1033979" cy="103397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Diagnosis</a:t>
          </a:r>
        </a:p>
      </dsp:txBody>
      <dsp:txXfrm>
        <a:off x="5064278" y="2663300"/>
        <a:ext cx="731133" cy="731133"/>
      </dsp:txXfrm>
    </dsp:sp>
    <dsp:sp modelId="{0D717FE8-05F5-4A3B-A137-84472FAC49C2}">
      <dsp:nvSpPr>
        <dsp:cNvPr id="0" name=""/>
        <dsp:cNvSpPr/>
      </dsp:nvSpPr>
      <dsp:spPr>
        <a:xfrm rot="5400000">
          <a:off x="6333216" y="2816688"/>
          <a:ext cx="542567" cy="42435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0EEB57-205C-4EA6-AB25-048A6FFB650E}">
      <dsp:nvSpPr>
        <dsp:cNvPr id="0" name=""/>
        <dsp:cNvSpPr/>
      </dsp:nvSpPr>
      <dsp:spPr>
        <a:xfrm>
          <a:off x="7238146" y="2511877"/>
          <a:ext cx="1033979" cy="1033979"/>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effectLst>
                <a:outerShdw blurRad="38100" dist="38100" dir="2700000" algn="tl">
                  <a:srgbClr val="000000">
                    <a:alpha val="43137"/>
                  </a:srgbClr>
                </a:outerShdw>
              </a:effectLst>
              <a:latin typeface="Arial Narrow" panose="020B0606020202030204" pitchFamily="34" charset="0"/>
            </a:rPr>
            <a:t>Treatment</a:t>
          </a:r>
        </a:p>
      </dsp:txBody>
      <dsp:txXfrm>
        <a:off x="7389569" y="2663300"/>
        <a:ext cx="731133" cy="731133"/>
      </dsp:txXfrm>
    </dsp:sp>
    <dsp:sp modelId="{2EC55175-29E4-4D28-A897-FC9A8E077779}">
      <dsp:nvSpPr>
        <dsp:cNvPr id="0" name=""/>
        <dsp:cNvSpPr/>
      </dsp:nvSpPr>
      <dsp:spPr>
        <a:xfrm>
          <a:off x="7483852" y="1887351"/>
          <a:ext cx="542567" cy="424357"/>
        </a:xfrm>
        <a:prstGeom prst="triangle">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371C25E-28B8-457E-A105-E41E9EEB9D07}">
      <dsp:nvSpPr>
        <dsp:cNvPr id="0" name=""/>
        <dsp:cNvSpPr/>
      </dsp:nvSpPr>
      <dsp:spPr>
        <a:xfrm>
          <a:off x="6980039" y="161008"/>
          <a:ext cx="1550193" cy="1550193"/>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effectLst>
                <a:outerShdw blurRad="38100" dist="38100" dir="2700000" algn="tl">
                  <a:srgbClr val="000000">
                    <a:alpha val="43137"/>
                  </a:srgbClr>
                </a:outerShdw>
              </a:effectLst>
            </a:rPr>
            <a:t>Patient Monitoring</a:t>
          </a:r>
        </a:p>
      </dsp:txBody>
      <dsp:txXfrm>
        <a:off x="7207060" y="388029"/>
        <a:ext cx="1096151" cy="109615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2">
  <dgm:title val=""/>
  <dgm:desc val=""/>
  <dgm:catLst>
    <dgm:cat type="process" pri="24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dgm:varLst>
    <dgm:choose name="Name0">
      <dgm:if name="Name1" func="var" arg="dir" op="equ" val="norm">
        <dgm:alg type="snake">
          <dgm:param type="grDir" val="tL"/>
          <dgm:param type="flowDir" val="col"/>
          <dgm:param type="contDir" val="revDir"/>
        </dgm:alg>
      </dgm:if>
      <dgm:else name="Name2">
        <dgm:alg type="snake">
          <dgm:param type="grDir" val="tR"/>
          <dgm:param type="flowDir" val="col"/>
          <dgm:param type="contDir" val="revDir"/>
        </dgm:alg>
      </dgm:else>
    </dgm:choose>
    <dgm:shape xmlns:r="http://schemas.openxmlformats.org/officeDocument/2006/relationships" r:blip="">
      <dgm:adjLst/>
    </dgm:shape>
    <dgm:presOf/>
    <dgm:constrLst>
      <dgm:constr type="w" for="ch" forName="firstNode" refType="w"/>
      <dgm:constr type="w" for="ch" forName="lastNode" refType="w" refFor="ch" refForName="firstNode" op="equ"/>
      <dgm:constr type="w" for="ch" forName="middleNode" refType="w" refFor="ch" refForName="firstNode" op="equ"/>
      <dgm:constr type="h" for="ch" ptType="sibTrans" refType="w" refFor="ch" refForName="middleNode" op="equ" fact="0.35"/>
      <dgm:constr type="sp" refType="w" refFor="ch" refForName="middleNode" fact="0.5"/>
      <dgm:constr type="connDist" for="des" ptType="sibTrans" op="equ"/>
      <dgm:constr type="primFontSz" for="ch" forName="firstNode" val="65"/>
      <dgm:constr type="primFontSz" for="ch" forName="lastNode" refType="primFontSz" refFor="ch" refForName="firstNode" op="equ"/>
      <dgm:constr type="primFontSz" for="des" forName="shape" val="65"/>
      <dgm:constr type="primFontSz" for="des" forName="shape" refType="primFontSz" refFor="ch" refForName="firstNode" op="lte"/>
      <dgm:constr type="primFontSz" for="des" forName="shape" refType="primFontSz" refFor="ch" refForName="lastNode" op="lte"/>
    </dgm:constrLst>
    <dgm:ruleLst/>
    <dgm:forEach name="Name3" axis="ch" ptType="node">
      <dgm:choose name="Name4">
        <dgm:if name="Name5" axis="self" ptType="node" func="pos" op="equ" val="1">
          <dgm:layoutNode name="fir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if name="Name6" axis="self" ptType="node" func="revPos" op="equ" val="1">
          <dgm:layoutNode name="last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7">
          <dgm:layoutNode name="middleNode">
            <dgm:alg type="composite"/>
            <dgm:shape xmlns:r="http://schemas.openxmlformats.org/officeDocument/2006/relationships" r:blip="">
              <dgm:adjLst/>
            </dgm:shape>
            <dgm:presOf/>
            <dgm:constrLst>
              <dgm:constr type="h" refType="w"/>
              <dgm:constr type="w" for="ch" forName="padding" refType="w"/>
              <dgm:constr type="h" for="ch" forName="padding" refType="h"/>
              <dgm:constr type="w" for="ch" forName="shape" refType="w" fact="0.667"/>
              <dgm:constr type="h" for="ch" forName="shape" refType="h" fact="0.667"/>
              <dgm:constr type="ctrX" for="ch" forName="shape" refType="w" fact="0.5"/>
              <dgm:constr type="ctrY" for="ch" forName="shape" refType="h" fact="0.5"/>
            </dgm:constrLst>
            <dgm:ruleLst/>
            <dgm:layoutNode name="padding">
              <dgm:alg type="sp"/>
              <dgm:shape xmlns:r="http://schemas.openxmlformats.org/officeDocument/2006/relationships" type="ellipse" r:blip="" hideGeom="1">
                <dgm:adjLst/>
              </dgm:shape>
              <dgm:presOf/>
              <dgm:constrLst/>
              <dgm:ruleLst/>
            </dgm:layoutNode>
            <dgm:layoutNode name="shap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else>
      </dgm:choose>
      <dgm:forEach name="Name8" axis="followSib" ptType="sibTrans" cnt="1">
        <dgm:layoutNode name="sibTrans">
          <dgm:choose name="Name9">
            <dgm:if name="Name10" func="var" arg="dir" op="equ" val="norm">
              <dgm:choose name="Name11">
                <dgm:if name="Name12" axis="self" ptType="sibTrans" func="pos" op="equ" val="1">
                  <dgm:alg type="conn">
                    <dgm:param type="begPts" val="auto"/>
                    <dgm:param type="endPts" val="auto"/>
                    <dgm:param type="srcNode" val="firstNode"/>
                    <dgm:param type="dstNode" val="shape"/>
                  </dgm:alg>
                </dgm:if>
                <dgm:if name="Name13" axis="self" ptType="sibTrans" func="revPos" op="equ" val="1">
                  <dgm:alg type="conn">
                    <dgm:param type="begPts" val="auto"/>
                    <dgm:param type="endPts" val="auto"/>
                    <dgm:param type="srcNode" val="shape"/>
                    <dgm:param type="dstNode" val="lastNode"/>
                  </dgm:alg>
                </dgm:if>
                <dgm:else name="Name14">
                  <dgm:alg type="conn">
                    <dgm:param type="begPts" val="auto"/>
                    <dgm:param type="endPts" val="auto"/>
                    <dgm:param type="srcNode" val="shape"/>
                    <dgm:param type="dstNode" val="shape"/>
                  </dgm:alg>
                </dgm:else>
              </dgm:choose>
            </dgm:if>
            <dgm:else name="Name15">
              <dgm:choose name="Name16">
                <dgm:if name="Name17" axis="self" ptType="sibTrans" func="pos" op="equ" val="1">
                  <dgm:alg type="conn">
                    <dgm:param type="begPts" val="auto"/>
                    <dgm:param type="endPts" val="auto"/>
                    <dgm:param type="srcNode" val="firstNode"/>
                    <dgm:param type="dstNode" val="shape"/>
                  </dgm:alg>
                </dgm:if>
                <dgm:if name="Name18" axis="self" ptType="sibTrans" func="revPos" op="equ" val="1">
                  <dgm:alg type="conn">
                    <dgm:param type="begPts" val="auto"/>
                    <dgm:param type="endPts" val="auto"/>
                    <dgm:param type="srcNode" val="shape"/>
                    <dgm:param type="dstNode" val="lastNode"/>
                  </dgm:alg>
                </dgm:if>
                <dgm:else name="Name19">
                  <dgm:alg type="conn">
                    <dgm:param type="begPts" val="auto"/>
                    <dgm:param type="endPts" val="auto"/>
                    <dgm:param type="srcNode" val="shape"/>
                    <dgm:param type="dstNode" val="shape"/>
                  </dgm:alg>
                </dgm:else>
              </dgm:choose>
            </dgm:else>
          </dgm:choose>
          <dgm:shape xmlns:r="http://schemas.openxmlformats.org/officeDocument/2006/relationships" rot="90" type="triangle" r:blip="">
            <dgm:adjLst/>
          </dgm:shape>
          <dgm:presOf axis="self"/>
          <dgm:constrLst>
            <dgm:constr type="w" refType="h"/>
            <dgm:constr type="connDist"/>
            <dgm:constr type="begPad" refType="connDist" fact="0.25"/>
            <dgm:constr type="endPad" refType="connDist" fact="0.22"/>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1299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35757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98574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06454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36907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95712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4733396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88848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97003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79182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090615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78275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7341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02276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4601940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203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851095315"/>
      </p:ext>
    </p:extLst>
  </p:cSld>
  <p:clrMap bg1="lt1" tx1="dk1" bg2="lt2" tx2="dk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 id="2147484077" r:id="rId12"/>
    <p:sldLayoutId id="2147484078" r:id="rId13"/>
    <p:sldLayoutId id="2147484079" r:id="rId14"/>
    <p:sldLayoutId id="2147484080" r:id="rId15"/>
    <p:sldLayoutId id="214748408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1803647" y="1187053"/>
            <a:ext cx="7126040" cy="1522810"/>
          </a:xfrm>
        </p:spPr>
        <p:txBody>
          <a:bodyPr>
            <a:normAutofit fontScale="90000"/>
          </a:bodyPr>
          <a:lstStyle/>
          <a:p>
            <a:pPr>
              <a:lnSpc>
                <a:spcPct val="90000"/>
              </a:lnSpc>
            </a:pPr>
            <a:br>
              <a:rPr lang="en-US" sz="3400" dirty="0"/>
            </a:br>
            <a:br>
              <a:rPr lang="en-US" sz="3400" dirty="0"/>
            </a:br>
            <a:br>
              <a:rPr lang="en-US" sz="4400"/>
            </a:br>
            <a:r>
              <a:rPr lang="en-IN" sz="4400"/>
              <a:t>Hospital Management System</a:t>
            </a:r>
            <a:r>
              <a:rPr lang="en-US" sz="3400" b="1">
                <a:effectLst>
                  <a:outerShdw blurRad="38100" dist="38100" dir="2700000" algn="tl">
                    <a:srgbClr val="000000">
                      <a:alpha val="43137"/>
                    </a:srgbClr>
                  </a:outerShdw>
                </a:effectLst>
                <a:latin typeface="Engravers MT" panose="02090707080505020304" pitchFamily="18" charset="0"/>
              </a:rPr>
              <a:t>    </a:t>
            </a:r>
            <a:br>
              <a:rPr lang="en-US" sz="3400" dirty="0"/>
            </a:br>
            <a:endParaRPr lang="en-US" sz="34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2761757" y="2455333"/>
            <a:ext cx="6167930" cy="1947333"/>
          </a:xfrm>
        </p:spPr>
        <p:txBody>
          <a:bodyPr>
            <a:normAutofit/>
          </a:bodyPr>
          <a:lstStyle/>
          <a:p>
            <a:r>
              <a:rPr lang="en-IN">
                <a:effectLst>
                  <a:outerShdw blurRad="38100" dist="38100" dir="2700000" algn="tl">
                    <a:srgbClr val="000000">
                      <a:alpha val="43137"/>
                    </a:srgbClr>
                  </a:outerShdw>
                </a:effectLst>
                <a:latin typeface="Copperplate Gothic Light" panose="020E0507020206020404" pitchFamily="34" charset="0"/>
              </a:rPr>
              <a:t>ITR FINAL PROJECT</a:t>
            </a:r>
            <a:endParaRPr lang="en-US" dirty="0">
              <a:effectLst>
                <a:outerShdw blurRad="38100" dist="38100" dir="2700000" algn="tl">
                  <a:srgbClr val="000000">
                    <a:alpha val="43137"/>
                  </a:srgbClr>
                </a:outerShdw>
              </a:effectLst>
              <a:latin typeface="Copperplate Gothic Light" panose="020E0507020206020404" pitchFamily="34" charset="0"/>
            </a:endParaRPr>
          </a:p>
        </p:txBody>
      </p:sp>
    </p:spTree>
    <p:extLst>
      <p:ext uri="{BB962C8B-B14F-4D97-AF65-F5344CB8AC3E}">
        <p14:creationId xmlns:p14="http://schemas.microsoft.com/office/powerpoint/2010/main" val="404373782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2"/>
                                        </p:tgtEl>
                                        <p:attrNameLst>
                                          <p:attrName>ppt_y</p:attrName>
                                        </p:attrNameLst>
                                      </p:cBhvr>
                                      <p:tavLst>
                                        <p:tav tm="0">
                                          <p:val>
                                            <p:strVal val="#ppt_y"/>
                                          </p:val>
                                        </p:tav>
                                        <p:tav tm="100000">
                                          <p:val>
                                            <p:strVal val="#ppt_y"/>
                                          </p:val>
                                        </p:tav>
                                      </p:tavLst>
                                    </p:anim>
                                    <p:anim calcmode="lin" valueType="num">
                                      <p:cBhvr>
                                        <p:cTn id="9"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45" presetClass="entr" presetSubtype="0" fill="hold" grpId="0" nodeType="click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fade">
                                      <p:cBhvr>
                                        <p:cTn id="16" dur="2000"/>
                                        <p:tgtEl>
                                          <p:spTgt spid="3">
                                            <p:txEl>
                                              <p:pRg st="0" end="0"/>
                                            </p:txEl>
                                          </p:spTgt>
                                        </p:tgtEl>
                                      </p:cBhvr>
                                    </p:animEffect>
                                    <p:anim calcmode="lin" valueType="num">
                                      <p:cBhvr>
                                        <p:cTn id="17"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18"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CFC9FE9-C116-D343-9081-360631C47787}"/>
              </a:ext>
            </a:extLst>
          </p:cNvPr>
          <p:cNvSpPr txBox="1"/>
          <p:nvPr/>
        </p:nvSpPr>
        <p:spPr>
          <a:xfrm>
            <a:off x="1389458" y="261227"/>
            <a:ext cx="8451058" cy="3046988"/>
          </a:xfrm>
          <a:prstGeom prst="rect">
            <a:avLst/>
          </a:prstGeom>
          <a:noFill/>
        </p:spPr>
        <p:txBody>
          <a:bodyPr wrap="square" rtlCol="0">
            <a:spAutoFit/>
          </a:bodyPr>
          <a:lstStyle/>
          <a:p>
            <a:pPr algn="l"/>
            <a:r>
              <a:rPr lang="en-IN" sz="3200"/>
              <a:t>Group members :</a:t>
            </a:r>
          </a:p>
          <a:p>
            <a:pPr algn="l"/>
            <a:r>
              <a:rPr lang="en-IN" sz="3200"/>
              <a:t>1. Mushan Rohan</a:t>
            </a:r>
          </a:p>
          <a:p>
            <a:pPr algn="l"/>
            <a:r>
              <a:rPr lang="en-IN" sz="3200"/>
              <a:t>2. Gaikwad Utkarsh</a:t>
            </a:r>
          </a:p>
          <a:p>
            <a:pPr algn="l"/>
            <a:r>
              <a:rPr lang="en-IN" sz="3200"/>
              <a:t>3. Gajul Akash</a:t>
            </a:r>
          </a:p>
          <a:p>
            <a:pPr algn="l"/>
            <a:r>
              <a:rPr lang="en-IN" sz="3200"/>
              <a:t>4. Mhetre Krushnahari</a:t>
            </a:r>
          </a:p>
          <a:p>
            <a:pPr algn="l"/>
            <a:r>
              <a:rPr lang="en-IN" sz="3200"/>
              <a:t>5. Alli Lokesh</a:t>
            </a:r>
            <a:endParaRPr lang="en-US" sz="3200"/>
          </a:p>
        </p:txBody>
      </p:sp>
    </p:spTree>
    <p:extLst>
      <p:ext uri="{BB962C8B-B14F-4D97-AF65-F5344CB8AC3E}">
        <p14:creationId xmlns:p14="http://schemas.microsoft.com/office/powerpoint/2010/main" val="1917146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C83BE-A308-4D88-B98D-D4A70889F544}"/>
              </a:ext>
            </a:extLst>
          </p:cNvPr>
          <p:cNvSpPr>
            <a:spLocks noGrp="1"/>
          </p:cNvSpPr>
          <p:nvPr>
            <p:ph type="title"/>
          </p:nvPr>
        </p:nvSpPr>
        <p:spPr>
          <a:xfrm>
            <a:off x="977175" y="319596"/>
            <a:ext cx="8770506" cy="1324745"/>
          </a:xfrm>
        </p:spPr>
        <p:txBody>
          <a:bodyPr anchor="ctr">
            <a:normAutofit/>
          </a:bodyPr>
          <a:lstStyle/>
          <a:p>
            <a:pPr algn="ctr"/>
            <a:r>
              <a:rPr lang="en-US" sz="4400" dirty="0"/>
              <a:t>Introduction</a:t>
            </a:r>
            <a:r>
              <a:rPr lang="en-US" sz="6000" b="1">
                <a:solidFill>
                  <a:srgbClr val="FF0000"/>
                </a:solidFill>
                <a:effectLst>
                  <a:outerShdw blurRad="38100" dist="38100" dir="2700000" algn="tl">
                    <a:srgbClr val="000000">
                      <a:alpha val="43137"/>
                    </a:srgbClr>
                  </a:outerShdw>
                </a:effectLst>
                <a:highlight>
                  <a:srgbClr val="FFFF00"/>
                </a:highlight>
                <a:latin typeface="Felix Titling" panose="04060505060202020A04" pitchFamily="82" charset="0"/>
              </a:rPr>
              <a:t> </a:t>
            </a:r>
            <a:endParaRPr lang="en-US" sz="6000" b="1" dirty="0">
              <a:solidFill>
                <a:srgbClr val="FF0000"/>
              </a:solidFill>
              <a:effectLst>
                <a:outerShdw blurRad="38100" dist="38100" dir="2700000" algn="tl">
                  <a:srgbClr val="000000">
                    <a:alpha val="43137"/>
                  </a:srgbClr>
                </a:outerShdw>
              </a:effectLst>
              <a:highlight>
                <a:srgbClr val="FFFF00"/>
              </a:highlight>
              <a:latin typeface="Felix Titling" panose="04060505060202020A04" pitchFamily="82" charset="0"/>
            </a:endParaRPr>
          </a:p>
        </p:txBody>
      </p:sp>
      <p:sp>
        <p:nvSpPr>
          <p:cNvPr id="3" name="Content Placeholder 2">
            <a:extLst>
              <a:ext uri="{FF2B5EF4-FFF2-40B4-BE49-F238E27FC236}">
                <a16:creationId xmlns:a16="http://schemas.microsoft.com/office/drawing/2014/main" id="{D7866407-E28A-491C-9F7C-2946876BC7D4}"/>
              </a:ext>
            </a:extLst>
          </p:cNvPr>
          <p:cNvSpPr>
            <a:spLocks noGrp="1"/>
          </p:cNvSpPr>
          <p:nvPr>
            <p:ph idx="1"/>
          </p:nvPr>
        </p:nvSpPr>
        <p:spPr>
          <a:xfrm>
            <a:off x="737479" y="1757780"/>
            <a:ext cx="10058400" cy="4157216"/>
          </a:xfrm>
        </p:spPr>
        <p:txBody>
          <a:bodyPr>
            <a:normAutofit/>
          </a:bodyPr>
          <a:lstStyle/>
          <a:p>
            <a:pPr algn="just" rtl="0">
              <a:spcBef>
                <a:spcPts val="0"/>
              </a:spcBef>
              <a:spcAft>
                <a:spcPts val="0"/>
              </a:spcAft>
            </a:pPr>
            <a:r>
              <a:rPr lang="en-US" sz="2000" b="1" i="1" u="sng" strike="noStrike" dirty="0">
                <a:solidFill>
                  <a:srgbClr val="000000"/>
                </a:solidFill>
                <a:effectLst>
                  <a:outerShdw blurRad="38100" dist="38100" dir="2700000" algn="tl">
                    <a:srgbClr val="000000">
                      <a:alpha val="43137"/>
                    </a:srgbClr>
                  </a:outerShdw>
                </a:effectLst>
                <a:latin typeface="Open Sans"/>
              </a:rPr>
              <a:t>What is Hospital Management System (HMS):</a:t>
            </a:r>
            <a:endParaRPr lang="en-US" sz="2000" b="1" i="1" u="sng" dirty="0">
              <a:solidFill>
                <a:srgbClr val="333333"/>
              </a:solidFill>
              <a:effectLst>
                <a:outerShdw blurRad="38100" dist="38100" dir="2700000" algn="tl">
                  <a:srgbClr val="000000">
                    <a:alpha val="43137"/>
                  </a:srgbClr>
                </a:outerShdw>
              </a:effectLst>
              <a:latin typeface="source_sans_proregular"/>
            </a:endParaRPr>
          </a:p>
          <a:p>
            <a:pPr marL="0" indent="0" algn="just" rtl="0">
              <a:spcBef>
                <a:spcPts val="0"/>
              </a:spcBef>
              <a:spcAft>
                <a:spcPts val="0"/>
              </a:spcAft>
              <a:buNone/>
            </a:pPr>
            <a:r>
              <a:rPr lang="en-US" sz="2000" b="0" i="0" u="none" strike="noStrike">
                <a:solidFill>
                  <a:srgbClr val="000000"/>
                </a:solidFill>
                <a:effectLst>
                  <a:outerShdw blurRad="38100" dist="38100" dir="2700000" algn="tl">
                    <a:srgbClr val="000000">
                      <a:alpha val="43137"/>
                    </a:srgbClr>
                  </a:outerShdw>
                </a:effectLst>
                <a:latin typeface="Open Sans"/>
              </a:rPr>
              <a:t>     </a:t>
            </a:r>
            <a:endParaRPr lang="en-US" sz="2000" b="0" i="0" u="none" strike="noStrike" dirty="0">
              <a:solidFill>
                <a:srgbClr val="000000"/>
              </a:solidFill>
              <a:effectLst>
                <a:outerShdw blurRad="38100" dist="38100" dir="2700000" algn="tl">
                  <a:srgbClr val="000000">
                    <a:alpha val="43137"/>
                  </a:srgbClr>
                </a:outerShdw>
              </a:effectLst>
              <a:latin typeface="Open Sans"/>
            </a:endParaRPr>
          </a:p>
        </p:txBody>
      </p:sp>
    </p:spTree>
    <p:extLst>
      <p:ext uri="{BB962C8B-B14F-4D97-AF65-F5344CB8AC3E}">
        <p14:creationId xmlns:p14="http://schemas.microsoft.com/office/powerpoint/2010/main" val="10518683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2"/>
                                        </p:tgtEl>
                                        <p:attrNameLst>
                                          <p:attrName>style.color</p:attrName>
                                        </p:attrNameLst>
                                      </p:cBhvr>
                                      <p:to>
                                        <p:clrVal>
                                          <a:schemeClr val="accent2"/>
                                        </p:clrVal>
                                      </p:to>
                                    </p:set>
                                    <p:set>
                                      <p:cBhvr>
                                        <p:cTn id="7" dur="500" fill="hold"/>
                                        <p:tgtEl>
                                          <p:spTgt spid="2"/>
                                        </p:tgtEl>
                                        <p:attrNameLst>
                                          <p:attrName>fillcolor</p:attrName>
                                        </p:attrNameLst>
                                      </p:cBhvr>
                                      <p:to>
                                        <p:clrVal>
                                          <a:schemeClr val="accent2"/>
                                        </p:clrVal>
                                      </p:to>
                                    </p:set>
                                    <p:set>
                                      <p:cBhvr>
                                        <p:cTn id="8" dur="500" fill="hold"/>
                                        <p:tgtEl>
                                          <p:spTgt spid="2"/>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B54F7ECB-2980-4721-A4F6-3863D4356654}"/>
              </a:ext>
            </a:extLst>
          </p:cNvPr>
          <p:cNvSpPr>
            <a:spLocks noGrp="1"/>
          </p:cNvSpPr>
          <p:nvPr>
            <p:ph type="title"/>
          </p:nvPr>
        </p:nvSpPr>
        <p:spPr>
          <a:xfrm>
            <a:off x="472680" y="647698"/>
            <a:ext cx="8760617" cy="4049317"/>
          </a:xfrm>
        </p:spPr>
        <p:txBody>
          <a:bodyPr>
            <a:normAutofit/>
          </a:bodyPr>
          <a:lstStyle/>
          <a:p>
            <a:r>
              <a:rPr lang="en-US" sz="2400" b="1" i="0" dirty="0">
                <a:solidFill>
                  <a:srgbClr val="000000"/>
                </a:solidFill>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rPr>
              <a:t>HMS came into the picture of hospital management as early as 1960 and have ever since been evolving and synchronizing with the technologies while modernizing healthcare facilities. In today’s world, the management of healthcare starts from the hands of the patients through their mobile phones and facilitates the needs of the patient</a:t>
            </a:r>
            <a:endParaRPr lang="en-US" sz="2400" b="1" dirty="0">
              <a:effectLst>
                <a:outerShdw blurRad="38100" dist="38100" dir="2700000" algn="tl">
                  <a:srgbClr val="000000">
                    <a:alpha val="43137"/>
                  </a:srgbClr>
                </a:outerShdw>
              </a:effectLst>
              <a:latin typeface="Yu Gothic UI Semibold" panose="020B0700000000000000" pitchFamily="34" charset="-128"/>
              <a:ea typeface="Yu Gothic UI Semibold" panose="020B0700000000000000" pitchFamily="34" charset="-128"/>
            </a:endParaRPr>
          </a:p>
        </p:txBody>
      </p:sp>
    </p:spTree>
    <p:extLst>
      <p:ext uri="{BB962C8B-B14F-4D97-AF65-F5344CB8AC3E}">
        <p14:creationId xmlns:p14="http://schemas.microsoft.com/office/powerpoint/2010/main" val="14915024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2"/>
                                        </p:tgtEl>
                                        <p:attrNameLst>
                                          <p:attrName>ppt_x</p:attrName>
                                          <p:attrName>ppt_y</p:attrName>
                                        </p:attrNameLst>
                                      </p:cBhvr>
                                    </p:animMotion>
                                    <p:animRot by="1500000">
                                      <p:cBhvr>
                                        <p:cTn id="7" dur="125" fill="hold">
                                          <p:stCondLst>
                                            <p:cond delay="0"/>
                                          </p:stCondLst>
                                        </p:cTn>
                                        <p:tgtEl>
                                          <p:spTgt spid="22"/>
                                        </p:tgtEl>
                                        <p:attrNameLst>
                                          <p:attrName>r</p:attrName>
                                        </p:attrNameLst>
                                      </p:cBhvr>
                                    </p:animRot>
                                    <p:animRot by="-1500000">
                                      <p:cBhvr>
                                        <p:cTn id="8" dur="125" fill="hold">
                                          <p:stCondLst>
                                            <p:cond delay="125"/>
                                          </p:stCondLst>
                                        </p:cTn>
                                        <p:tgtEl>
                                          <p:spTgt spid="22"/>
                                        </p:tgtEl>
                                        <p:attrNameLst>
                                          <p:attrName>r</p:attrName>
                                        </p:attrNameLst>
                                      </p:cBhvr>
                                    </p:animRot>
                                    <p:animRot by="-1500000">
                                      <p:cBhvr>
                                        <p:cTn id="9" dur="125" fill="hold">
                                          <p:stCondLst>
                                            <p:cond delay="250"/>
                                          </p:stCondLst>
                                        </p:cTn>
                                        <p:tgtEl>
                                          <p:spTgt spid="22"/>
                                        </p:tgtEl>
                                        <p:attrNameLst>
                                          <p:attrName>r</p:attrName>
                                        </p:attrNameLst>
                                      </p:cBhvr>
                                    </p:animRot>
                                    <p:animRot by="1500000">
                                      <p:cBhvr>
                                        <p:cTn id="10" dur="125" fill="hold">
                                          <p:stCondLst>
                                            <p:cond delay="375"/>
                                          </p:stCondLst>
                                        </p:cTn>
                                        <p:tgtEl>
                                          <p:spTgt spid="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F6AE34-0B4B-4AB2-AA4E-4E5731C582CB}"/>
              </a:ext>
            </a:extLst>
          </p:cNvPr>
          <p:cNvSpPr>
            <a:spLocks noGrp="1"/>
          </p:cNvSpPr>
          <p:nvPr>
            <p:ph type="title"/>
          </p:nvPr>
        </p:nvSpPr>
        <p:spPr>
          <a:xfrm>
            <a:off x="684212" y="2000250"/>
            <a:ext cx="8534400" cy="4325090"/>
          </a:xfrm>
        </p:spPr>
        <p:txBody>
          <a:bodyPr>
            <a:noAutofit/>
          </a:bodyPr>
          <a:lstStyle/>
          <a:p>
            <a:pPr rtl="0">
              <a:spcBef>
                <a:spcPts val="0"/>
              </a:spcBef>
              <a:spcAft>
                <a:spcPts val="0"/>
              </a:spcAft>
            </a:pPr>
            <a:r>
              <a:rPr lang="en-US" sz="2400" b="1" i="1" u="sng" strike="noStrike" dirty="0">
                <a:solidFill>
                  <a:srgbClr val="000000"/>
                </a:solidFill>
                <a:effectLst>
                  <a:outerShdw blurRad="38100" dist="38100" dir="2700000" algn="tl">
                    <a:srgbClr val="000000">
                      <a:alpha val="43137"/>
                    </a:srgbClr>
                  </a:outerShdw>
                </a:effectLst>
                <a:latin typeface="Rockwell" panose="02060603020205020403" pitchFamily="18" charset="0"/>
              </a:rPr>
              <a:t>HMS  does  many  works  like:</a:t>
            </a:r>
            <a:br>
              <a:rPr lang="en-US" sz="2400" b="1" i="1" u="sng" dirty="0">
                <a:solidFill>
                  <a:srgbClr val="333333"/>
                </a:solidFill>
                <a:effectLst>
                  <a:outerShdw blurRad="38100" dist="38100" dir="2700000" algn="tl">
                    <a:srgbClr val="000000">
                      <a:alpha val="43137"/>
                    </a:srgbClr>
                  </a:outerShdw>
                </a:effectLst>
                <a:latin typeface="Rockwell" panose="02060603020205020403" pitchFamily="18" charset="0"/>
              </a:rPr>
            </a:br>
            <a:br>
              <a:rPr lang="en-US" sz="2400" b="0" i="0" dirty="0">
                <a:solidFill>
                  <a:srgbClr val="333333"/>
                </a:solidFill>
                <a:effectLst>
                  <a:outerShdw blurRad="38100" dist="38100" dir="2700000" algn="tl">
                    <a:srgbClr val="000000">
                      <a:alpha val="43137"/>
                    </a:srgbClr>
                  </a:outerShdw>
                </a:effectLst>
                <a:latin typeface="source_sans_proregular"/>
              </a:rPr>
            </a:br>
            <a:br>
              <a:rPr lang="en-US" sz="2400" b="0" i="0" dirty="0">
                <a:solidFill>
                  <a:srgbClr val="333333"/>
                </a:solidFill>
                <a:effectLst>
                  <a:outerShdw blurRad="38100" dist="38100" dir="2700000" algn="tl">
                    <a:srgbClr val="000000">
                      <a:alpha val="43137"/>
                    </a:srgbClr>
                  </a:outerShdw>
                </a:effectLst>
                <a:latin typeface="source_sans_proregular"/>
              </a:rPr>
            </a:br>
            <a:r>
              <a:rPr lang="en-US" sz="2400" b="0" i="0" u="none" strike="noStrike" dirty="0">
                <a:solidFill>
                  <a:srgbClr val="000000"/>
                </a:solidFill>
                <a:effectLst>
                  <a:outerShdw blurRad="38100" dist="38100" dir="2700000" algn="tl">
                    <a:srgbClr val="000000">
                      <a:alpha val="43137"/>
                    </a:srgbClr>
                  </a:outerShdw>
                </a:effectLst>
                <a:latin typeface="Franklin Gothic Demi" panose="020B0703020102020204" pitchFamily="34" charset="0"/>
                <a:ea typeface="Yu Gothic Medium" panose="020B0500000000000000" pitchFamily="34" charset="-128"/>
              </a:rPr>
              <a:t>Maintain the medical records of the patient  </a:t>
            </a:r>
            <a:br>
              <a:rPr lang="en-US" sz="2400" b="0" i="0" u="none" strike="noStrike" dirty="0">
                <a:solidFill>
                  <a:srgbClr val="000000"/>
                </a:solidFill>
                <a:effectLst>
                  <a:outerShdw blurRad="38100" dist="38100" dir="2700000" algn="tl">
                    <a:srgbClr val="000000">
                      <a:alpha val="43137"/>
                    </a:srgbClr>
                  </a:outerShdw>
                </a:effectLst>
                <a:latin typeface="Franklin Gothic Demi" panose="020B0703020102020204" pitchFamily="34" charset="0"/>
                <a:ea typeface="Yu Gothic Medium" panose="020B0500000000000000" pitchFamily="34" charset="-128"/>
              </a:rPr>
            </a:br>
            <a:r>
              <a:rPr lang="en-US" sz="2400" b="0" i="0" u="none" strike="noStrike" dirty="0">
                <a:solidFill>
                  <a:srgbClr val="000000"/>
                </a:solidFill>
                <a:effectLst>
                  <a:outerShdw blurRad="38100" dist="38100" dir="2700000" algn="tl">
                    <a:srgbClr val="000000">
                      <a:alpha val="43137"/>
                    </a:srgbClr>
                  </a:outerShdw>
                </a:effectLst>
                <a:latin typeface="Franklin Gothic Demi" panose="020B0703020102020204" pitchFamily="34" charset="0"/>
                <a:ea typeface="Yu Gothic Medium" panose="020B0500000000000000" pitchFamily="34" charset="-128"/>
              </a:rPr>
              <a:t>Maintain the contact details of the patient</a:t>
            </a:r>
            <a:br>
              <a:rPr lang="en-US" sz="2400" b="0" i="0" u="none" strike="noStrike" dirty="0">
                <a:solidFill>
                  <a:srgbClr val="000000"/>
                </a:solidFill>
                <a:effectLst>
                  <a:outerShdw blurRad="38100" dist="38100" dir="2700000" algn="tl">
                    <a:srgbClr val="000000">
                      <a:alpha val="43137"/>
                    </a:srgbClr>
                  </a:outerShdw>
                </a:effectLst>
                <a:latin typeface="Franklin Gothic Demi" panose="020B0703020102020204" pitchFamily="34" charset="0"/>
                <a:ea typeface="Yu Gothic Medium" panose="020B0500000000000000" pitchFamily="34" charset="-128"/>
              </a:rPr>
            </a:br>
            <a:r>
              <a:rPr lang="en-US" sz="2400" b="0" i="0" u="none" strike="noStrike" dirty="0">
                <a:solidFill>
                  <a:srgbClr val="000000"/>
                </a:solidFill>
                <a:effectLst>
                  <a:outerShdw blurRad="38100" dist="38100" dir="2700000" algn="tl">
                    <a:srgbClr val="000000">
                      <a:alpha val="43137"/>
                    </a:srgbClr>
                  </a:outerShdw>
                </a:effectLst>
                <a:latin typeface="Franklin Gothic Demi" panose="020B0703020102020204" pitchFamily="34" charset="0"/>
                <a:ea typeface="Yu Gothic Medium" panose="020B0500000000000000" pitchFamily="34" charset="-128"/>
              </a:rPr>
              <a:t>Keep track of the appointment dates</a:t>
            </a:r>
            <a:br>
              <a:rPr lang="en-US" sz="2400" b="0" i="0" u="none" strike="noStrike" dirty="0">
                <a:solidFill>
                  <a:srgbClr val="000000"/>
                </a:solidFill>
                <a:effectLst>
                  <a:outerShdw blurRad="38100" dist="38100" dir="2700000" algn="tl">
                    <a:srgbClr val="000000">
                      <a:alpha val="43137"/>
                    </a:srgbClr>
                  </a:outerShdw>
                </a:effectLst>
                <a:latin typeface="Franklin Gothic Demi" panose="020B0703020102020204" pitchFamily="34" charset="0"/>
                <a:ea typeface="Yu Gothic Medium" panose="020B0500000000000000" pitchFamily="34" charset="-128"/>
              </a:rPr>
            </a:br>
            <a:r>
              <a:rPr lang="en-US" sz="2400" b="0" i="0" u="none" strike="noStrike" dirty="0">
                <a:solidFill>
                  <a:srgbClr val="000000"/>
                </a:solidFill>
                <a:effectLst>
                  <a:outerShdw blurRad="38100" dist="38100" dir="2700000" algn="tl">
                    <a:srgbClr val="000000">
                      <a:alpha val="43137"/>
                    </a:srgbClr>
                  </a:outerShdw>
                </a:effectLst>
                <a:latin typeface="Franklin Gothic Demi" panose="020B0703020102020204" pitchFamily="34" charset="0"/>
                <a:ea typeface="Yu Gothic Medium" panose="020B0500000000000000" pitchFamily="34" charset="-128"/>
              </a:rPr>
              <a:t>Save the insurance information for later reference</a:t>
            </a:r>
            <a:br>
              <a:rPr lang="en-US" sz="2400" b="0" i="0" u="none" strike="noStrike" dirty="0">
                <a:solidFill>
                  <a:srgbClr val="000000"/>
                </a:solidFill>
                <a:effectLst>
                  <a:outerShdw blurRad="38100" dist="38100" dir="2700000" algn="tl">
                    <a:srgbClr val="000000">
                      <a:alpha val="43137"/>
                    </a:srgbClr>
                  </a:outerShdw>
                </a:effectLst>
                <a:latin typeface="Franklin Gothic Demi" panose="020B0703020102020204" pitchFamily="34" charset="0"/>
                <a:ea typeface="Yu Gothic Medium" panose="020B0500000000000000" pitchFamily="34" charset="-128"/>
              </a:rPr>
            </a:br>
            <a:r>
              <a:rPr lang="en-US" sz="2400" b="0" i="0" u="none" strike="noStrike" dirty="0">
                <a:solidFill>
                  <a:srgbClr val="000000"/>
                </a:solidFill>
                <a:effectLst>
                  <a:outerShdw blurRad="38100" dist="38100" dir="2700000" algn="tl">
                    <a:srgbClr val="000000">
                      <a:alpha val="43137"/>
                    </a:srgbClr>
                  </a:outerShdw>
                </a:effectLst>
                <a:latin typeface="Franklin Gothic Demi" panose="020B0703020102020204" pitchFamily="34" charset="0"/>
                <a:ea typeface="Yu Gothic Medium" panose="020B0500000000000000" pitchFamily="34" charset="-128"/>
              </a:rPr>
              <a:t>Tracking the bill payments</a:t>
            </a:r>
            <a:r>
              <a:rPr lang="en-US" sz="2400" b="0" i="0" u="none" strike="noStrike" dirty="0">
                <a:solidFill>
                  <a:srgbClr val="000000"/>
                </a:solidFill>
                <a:effectLst>
                  <a:outerShdw blurRad="38100" dist="38100" dir="2700000" algn="tl">
                    <a:srgbClr val="000000">
                      <a:alpha val="43137"/>
                    </a:srgbClr>
                  </a:outerShdw>
                </a:effectLst>
                <a:latin typeface="Open Sans"/>
              </a:rPr>
              <a:t>.</a:t>
            </a:r>
            <a:br>
              <a:rPr lang="en-US" sz="1800" b="0" i="0" u="none" strike="noStrike" dirty="0">
                <a:solidFill>
                  <a:srgbClr val="000000"/>
                </a:solidFill>
                <a:effectLst>
                  <a:outerShdw blurRad="38100" dist="38100" dir="2700000" algn="tl">
                    <a:srgbClr val="000000">
                      <a:alpha val="43137"/>
                    </a:srgbClr>
                  </a:outerShdw>
                </a:effectLst>
                <a:latin typeface="Open Sans"/>
              </a:rPr>
            </a:br>
            <a:endParaRPr lang="en-US" sz="1800" dirty="0">
              <a:effectLst>
                <a:outerShdw blurRad="38100" dist="38100" dir="2700000" algn="tl">
                  <a:srgbClr val="000000">
                    <a:alpha val="43137"/>
                  </a:srgbClr>
                </a:outerShdw>
              </a:effectLst>
            </a:endParaRPr>
          </a:p>
        </p:txBody>
      </p:sp>
      <p:sp>
        <p:nvSpPr>
          <p:cNvPr id="4" name="Content Placeholder 3">
            <a:extLst>
              <a:ext uri="{FF2B5EF4-FFF2-40B4-BE49-F238E27FC236}">
                <a16:creationId xmlns:a16="http://schemas.microsoft.com/office/drawing/2014/main" id="{74D112F6-336E-465B-B2C6-021196FB948E}"/>
              </a:ext>
            </a:extLst>
          </p:cNvPr>
          <p:cNvSpPr>
            <a:spLocks noGrp="1"/>
          </p:cNvSpPr>
          <p:nvPr>
            <p:ph idx="1"/>
          </p:nvPr>
        </p:nvSpPr>
        <p:spPr>
          <a:xfrm>
            <a:off x="480026" y="389785"/>
            <a:ext cx="10714716" cy="2254928"/>
          </a:xfrm>
        </p:spPr>
        <p:txBody>
          <a:bodyPr>
            <a:normAutofit/>
          </a:bodyPr>
          <a:lstStyle/>
          <a:p>
            <a:pPr algn="just" rtl="0">
              <a:spcBef>
                <a:spcPts val="0"/>
              </a:spcBef>
              <a:spcAft>
                <a:spcPts val="0"/>
              </a:spcAft>
            </a:pPr>
            <a:r>
              <a:rPr lang="en-US" sz="4000" b="1" i="1" u="none" strike="noStrike" dirty="0">
                <a:solidFill>
                  <a:srgbClr val="000000"/>
                </a:solidFill>
                <a:effectLst>
                  <a:outerShdw blurRad="38100" dist="38100" dir="2700000" algn="tl">
                    <a:srgbClr val="000000">
                      <a:alpha val="43137"/>
                    </a:srgbClr>
                  </a:outerShdw>
                </a:effectLst>
                <a:latin typeface="Franklin Gothic Demi Cond" panose="020B0706030402020204" pitchFamily="34" charset="0"/>
              </a:rPr>
              <a:t>Why is HMS important for a hospital?</a:t>
            </a:r>
            <a:endParaRPr lang="en-US" sz="4000" b="1" i="1" dirty="0">
              <a:solidFill>
                <a:srgbClr val="333333"/>
              </a:solidFill>
              <a:effectLst>
                <a:outerShdw blurRad="38100" dist="38100" dir="2700000" algn="tl">
                  <a:srgbClr val="000000">
                    <a:alpha val="43137"/>
                  </a:srgbClr>
                </a:outerShdw>
              </a:effectLst>
              <a:latin typeface="Franklin Gothic Demi Cond" panose="020B0706030402020204" pitchFamily="34" charset="0"/>
            </a:endParaRPr>
          </a:p>
          <a:p>
            <a:pPr marL="0" indent="0" algn="just" rtl="0">
              <a:spcBef>
                <a:spcPts val="0"/>
              </a:spcBef>
              <a:spcAft>
                <a:spcPts val="0"/>
              </a:spcAft>
              <a:buNone/>
            </a:pPr>
            <a:endParaRPr lang="en-US" sz="2200" b="1" i="1" u="none" strike="noStrike" dirty="0">
              <a:solidFill>
                <a:srgbClr val="000000"/>
              </a:solidFill>
              <a:effectLst>
                <a:outerShdw blurRad="38100" dist="38100" dir="2700000" algn="tl">
                  <a:srgbClr val="000000">
                    <a:alpha val="43137"/>
                  </a:srgbClr>
                </a:outerShdw>
              </a:effectLst>
              <a:latin typeface="Franklin Gothic Heavy" panose="020B0903020102020204" pitchFamily="34" charset="0"/>
            </a:endParaRPr>
          </a:p>
        </p:txBody>
      </p:sp>
    </p:spTree>
    <p:extLst>
      <p:ext uri="{BB962C8B-B14F-4D97-AF65-F5344CB8AC3E}">
        <p14:creationId xmlns:p14="http://schemas.microsoft.com/office/powerpoint/2010/main" val="223466059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grpId="0" nodeType="clickEffect">
                                  <p:stCondLst>
                                    <p:cond delay="0"/>
                                  </p:stCondLst>
                                  <p:iterate type="lt">
                                    <p:tmPct val="10000"/>
                                  </p:iterate>
                                  <p:childTnLst>
                                    <p:animClr clrSpc="rgb" dir="cw">
                                      <p:cBhvr override="childStyle">
                                        <p:cTn id="6" dur="500" fill="hold"/>
                                        <p:tgtEl>
                                          <p:spTgt spid="4">
                                            <p:txEl>
                                              <p:pRg st="0" end="0"/>
                                            </p:txEl>
                                          </p:spTgt>
                                        </p:tgtEl>
                                        <p:attrNameLst>
                                          <p:attrName>style.color</p:attrName>
                                        </p:attrNameLst>
                                      </p:cBhvr>
                                      <p:to>
                                        <a:schemeClr val="accent2"/>
                                      </p:to>
                                    </p:animClr>
                                    <p:animClr clrSpc="rgb" dir="cw">
                                      <p:cBhvr>
                                        <p:cTn id="7" dur="500" fill="hold"/>
                                        <p:tgtEl>
                                          <p:spTgt spid="4">
                                            <p:txEl>
                                              <p:pRg st="0" end="0"/>
                                            </p:txEl>
                                          </p:spTgt>
                                        </p:tgtEl>
                                        <p:attrNameLst>
                                          <p:attrName>fillcolor</p:attrName>
                                        </p:attrNameLst>
                                      </p:cBhvr>
                                      <p:to>
                                        <a:schemeClr val="accent2"/>
                                      </p:to>
                                    </p:animClr>
                                    <p:set>
                                      <p:cBhvr>
                                        <p:cTn id="8" dur="500" fill="hold"/>
                                        <p:tgtEl>
                                          <p:spTgt spid="4">
                                            <p:txEl>
                                              <p:pRg st="0" end="0"/>
                                            </p:txEl>
                                          </p:spTgt>
                                        </p:tgtEl>
                                        <p:attrNameLst>
                                          <p:attrName>fill.type</p:attrName>
                                        </p:attrNameLst>
                                      </p:cBhvr>
                                      <p:to>
                                        <p:strVal val="solid"/>
                                      </p:to>
                                    </p:set>
                                    <p:anim to="1.5" calcmode="lin" valueType="num">
                                      <p:cBhvr override="childStyle">
                                        <p:cTn id="9" dur="500" fill="hold"/>
                                        <p:tgtEl>
                                          <p:spTgt spid="4">
                                            <p:txEl>
                                              <p:pRg st="0" end="0"/>
                                            </p:txEl>
                                          </p:spTgt>
                                        </p:tgtEl>
                                        <p:attrNameLst>
                                          <p:attrName>style.fontSize</p:attrName>
                                        </p:attrNameLst>
                                      </p:cBhvr>
                                    </p:anim>
                                  </p:childTnLst>
                                </p:cTn>
                              </p:par>
                            </p:childTnLst>
                          </p:cTn>
                        </p:par>
                      </p:childTnLst>
                    </p:cTn>
                  </p:par>
                  <p:par>
                    <p:cTn id="10" fill="hold">
                      <p:stCondLst>
                        <p:cond delay="indefinite"/>
                      </p:stCondLst>
                      <p:childTnLst>
                        <p:par>
                          <p:cTn id="11" fill="hold">
                            <p:stCondLst>
                              <p:cond delay="0"/>
                            </p:stCondLst>
                            <p:childTnLst>
                              <p:par>
                                <p:cTn id="12" presetID="3" presetClass="emph" presetSubtype="2" fill="hold" grpId="0" nodeType="clickEffect">
                                  <p:stCondLst>
                                    <p:cond delay="0"/>
                                  </p:stCondLst>
                                  <p:childTnLst>
                                    <p:animClr clrSpc="rgb" dir="cw">
                                      <p:cBhvr override="childStyle">
                                        <p:cTn id="13" dur="2000" fill="hold"/>
                                        <p:tgtEl>
                                          <p:spTgt spid="3"/>
                                        </p:tgtEl>
                                        <p:attrNameLst>
                                          <p:attrName>style.color</p:attrName>
                                        </p:attrNameLst>
                                      </p:cBhvr>
                                      <p:to>
                                        <a:schemeClr val="accent2"/>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F5C88-AAA2-4C69-8F4E-433C1A6680F4}"/>
              </a:ext>
            </a:extLst>
          </p:cNvPr>
          <p:cNvSpPr>
            <a:spLocks noGrp="1"/>
          </p:cNvSpPr>
          <p:nvPr>
            <p:ph type="title"/>
          </p:nvPr>
        </p:nvSpPr>
        <p:spPr>
          <a:xfrm>
            <a:off x="1429938" y="623574"/>
            <a:ext cx="8534400" cy="1507067"/>
          </a:xfrm>
        </p:spPr>
        <p:txBody>
          <a:bodyPr/>
          <a:lstStyle/>
          <a:p>
            <a:r>
              <a:rPr lang="en-US" dirty="0"/>
              <a:t> </a:t>
            </a:r>
            <a:r>
              <a:rPr lang="en-US" b="1" dirty="0">
                <a:effectLst>
                  <a:outerShdw blurRad="38100" dist="38100" dir="2700000" algn="tl">
                    <a:srgbClr val="000000">
                      <a:alpha val="43137"/>
                    </a:srgbClr>
                  </a:outerShdw>
                </a:effectLst>
                <a:latin typeface="Copperplate Gothic Bold" panose="020E0705020206020404" pitchFamily="34" charset="0"/>
              </a:rPr>
              <a:t>an Example </a:t>
            </a:r>
            <a:r>
              <a:rPr lang="en-US" b="1">
                <a:effectLst>
                  <a:outerShdw blurRad="38100" dist="38100" dir="2700000" algn="tl">
                    <a:srgbClr val="000000">
                      <a:alpha val="43137"/>
                    </a:srgbClr>
                  </a:outerShdw>
                </a:effectLst>
                <a:latin typeface="Copperplate Gothic Bold" panose="020E0705020206020404" pitchFamily="34" charset="0"/>
              </a:rPr>
              <a:t>of </a:t>
            </a:r>
            <a:r>
              <a:rPr lang="en-IN" b="1">
                <a:effectLst>
                  <a:outerShdw blurRad="38100" dist="38100" dir="2700000" algn="tl">
                    <a:srgbClr val="000000">
                      <a:alpha val="43137"/>
                    </a:srgbClr>
                  </a:outerShdw>
                </a:effectLst>
                <a:latin typeface="Copperplate Gothic Bold" panose="020E0705020206020404" pitchFamily="34" charset="0"/>
              </a:rPr>
              <a:t>Hospital Management System</a:t>
            </a:r>
            <a:r>
              <a:rPr lang="en-US" b="1">
                <a:effectLst>
                  <a:outerShdw blurRad="38100" dist="38100" dir="2700000" algn="tl">
                    <a:srgbClr val="000000">
                      <a:alpha val="43137"/>
                    </a:srgbClr>
                  </a:outerShdw>
                </a:effectLst>
                <a:latin typeface="Copperplate Gothic Bold" panose="020E0705020206020404" pitchFamily="34" charset="0"/>
              </a:rPr>
              <a:t> </a:t>
            </a:r>
            <a:r>
              <a:rPr lang="en-US" b="1" dirty="0">
                <a:effectLst>
                  <a:outerShdw blurRad="38100" dist="38100" dir="2700000" algn="tl">
                    <a:srgbClr val="000000">
                      <a:alpha val="43137"/>
                    </a:srgbClr>
                  </a:outerShdw>
                </a:effectLst>
                <a:latin typeface="Copperplate Gothic Bold" panose="020E0705020206020404" pitchFamily="34" charset="0"/>
              </a:rPr>
              <a:t>Workflow</a:t>
            </a:r>
          </a:p>
        </p:txBody>
      </p:sp>
      <p:graphicFrame>
        <p:nvGraphicFramePr>
          <p:cNvPr id="6" name="Content Placeholder 5">
            <a:extLst>
              <a:ext uri="{FF2B5EF4-FFF2-40B4-BE49-F238E27FC236}">
                <a16:creationId xmlns:a16="http://schemas.microsoft.com/office/drawing/2014/main" id="{DB62FC0C-3F1E-429B-8F9A-4B201C8B901E}"/>
              </a:ext>
            </a:extLst>
          </p:cNvPr>
          <p:cNvGraphicFramePr>
            <a:graphicFrameLocks noGrp="1"/>
          </p:cNvGraphicFramePr>
          <p:nvPr>
            <p:ph idx="1"/>
            <p:extLst>
              <p:ext uri="{D42A27DB-BD31-4B8C-83A1-F6EECF244321}">
                <p14:modId xmlns:p14="http://schemas.microsoft.com/office/powerpoint/2010/main" val="1784010382"/>
              </p:ext>
            </p:extLst>
          </p:nvPr>
        </p:nvGraphicFramePr>
        <p:xfrm>
          <a:off x="1429938" y="2530136"/>
          <a:ext cx="8534400" cy="3964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6701137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grpId="0" nodeType="clickEffect">
                                  <p:stCondLst>
                                    <p:cond delay="0"/>
                                  </p:stCondLst>
                                  <p:childTnLst>
                                    <p:animClr clrSpc="rgb" dir="cw">
                                      <p:cBhvr>
                                        <p:cTn id="6" dur="2000" fill="hold"/>
                                        <p:tgtEl>
                                          <p:spTgt spid="6"/>
                                        </p:tgtEl>
                                        <p:attrNameLst>
                                          <p:attrName>fillcolor</p:attrName>
                                        </p:attrNameLst>
                                      </p:cBhvr>
                                      <p:to>
                                        <a:schemeClr val="accent2"/>
                                      </p:to>
                                    </p:animClr>
                                    <p:set>
                                      <p:cBhvr>
                                        <p:cTn id="7" dur="2000" fill="hold"/>
                                        <p:tgtEl>
                                          <p:spTgt spid="6"/>
                                        </p:tgtEl>
                                        <p:attrNameLst>
                                          <p:attrName>fill.type</p:attrName>
                                        </p:attrNameLst>
                                      </p:cBhvr>
                                      <p:to>
                                        <p:strVal val="solid"/>
                                      </p:to>
                                    </p:set>
                                    <p:set>
                                      <p:cBhvr>
                                        <p:cTn id="8" dur="2000" fill="hold"/>
                                        <p:tgtEl>
                                          <p:spTgt spid="6"/>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E21F65D-2A0A-471C-9A90-9C3081192CBA}"/>
              </a:ext>
            </a:extLst>
          </p:cNvPr>
          <p:cNvSpPr/>
          <p:nvPr/>
        </p:nvSpPr>
        <p:spPr>
          <a:xfrm>
            <a:off x="3633185" y="230292"/>
            <a:ext cx="4110362" cy="600130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1" name="TextBox 20">
            <a:extLst>
              <a:ext uri="{FF2B5EF4-FFF2-40B4-BE49-F238E27FC236}">
                <a16:creationId xmlns:a16="http://schemas.microsoft.com/office/drawing/2014/main" id="{AC0A4F54-958A-4214-B2DC-B1A4A2725D45}"/>
              </a:ext>
            </a:extLst>
          </p:cNvPr>
          <p:cNvSpPr txBox="1"/>
          <p:nvPr/>
        </p:nvSpPr>
        <p:spPr>
          <a:xfrm>
            <a:off x="4403323" y="655255"/>
            <a:ext cx="2570086" cy="369332"/>
          </a:xfrm>
          <a:prstGeom prst="rect">
            <a:avLst/>
          </a:prstGeom>
          <a:noFill/>
        </p:spPr>
        <p:txBody>
          <a:bodyPr wrap="square" rtlCol="0" anchor="ctr">
            <a:spAutoFit/>
          </a:bodyPr>
          <a:lstStyle/>
          <a:p>
            <a:pPr algn="ctr"/>
            <a:r>
              <a:rPr lang="en-US" b="1" dirty="0">
                <a:solidFill>
                  <a:srgbClr val="FF0000"/>
                </a:solidFill>
                <a:effectLst>
                  <a:outerShdw blurRad="38100" dist="38100" dir="2700000" algn="tl">
                    <a:srgbClr val="000000">
                      <a:alpha val="43137"/>
                    </a:srgbClr>
                  </a:outerShdw>
                </a:effectLst>
                <a:highlight>
                  <a:srgbClr val="FFFF00"/>
                </a:highlight>
                <a:latin typeface="Bradley Hand ITC" panose="03070402050302030203" pitchFamily="66" charset="0"/>
              </a:rPr>
              <a:t>Edit  Services</a:t>
            </a:r>
          </a:p>
        </p:txBody>
      </p:sp>
      <p:sp>
        <p:nvSpPr>
          <p:cNvPr id="23" name="TextBox 22">
            <a:extLst>
              <a:ext uri="{FF2B5EF4-FFF2-40B4-BE49-F238E27FC236}">
                <a16:creationId xmlns:a16="http://schemas.microsoft.com/office/drawing/2014/main" id="{7807ED48-EB04-40A3-B4EF-D65F0ABE36AA}"/>
              </a:ext>
            </a:extLst>
          </p:cNvPr>
          <p:cNvSpPr txBox="1"/>
          <p:nvPr/>
        </p:nvSpPr>
        <p:spPr>
          <a:xfrm>
            <a:off x="4691847" y="1442332"/>
            <a:ext cx="2139518" cy="369332"/>
          </a:xfrm>
          <a:prstGeom prst="rect">
            <a:avLst/>
          </a:prstGeom>
          <a:noFill/>
        </p:spPr>
        <p:txBody>
          <a:bodyPr wrap="square" rtlCol="0" anchor="ctr">
            <a:spAutoFit/>
          </a:bodyPr>
          <a:lstStyle/>
          <a:p>
            <a:pPr algn="ctr"/>
            <a:r>
              <a:rPr lang="en-US" b="1" dirty="0">
                <a:solidFill>
                  <a:srgbClr val="FF0000"/>
                </a:solidFill>
                <a:effectLst>
                  <a:outerShdw blurRad="38100" dist="38100" dir="2700000" algn="tl">
                    <a:srgbClr val="000000">
                      <a:alpha val="43137"/>
                    </a:srgbClr>
                  </a:outerShdw>
                </a:effectLst>
                <a:highlight>
                  <a:srgbClr val="FFFF00"/>
                </a:highlight>
                <a:latin typeface="Bradley Hand ITC" panose="03070402050302030203" pitchFamily="66" charset="0"/>
              </a:rPr>
              <a:t>Edit Doctor Details</a:t>
            </a:r>
          </a:p>
        </p:txBody>
      </p:sp>
      <p:sp>
        <p:nvSpPr>
          <p:cNvPr id="24" name="TextBox 23">
            <a:extLst>
              <a:ext uri="{FF2B5EF4-FFF2-40B4-BE49-F238E27FC236}">
                <a16:creationId xmlns:a16="http://schemas.microsoft.com/office/drawing/2014/main" id="{C2E0BC04-7649-45CE-BF77-6E8163AF2BF8}"/>
              </a:ext>
            </a:extLst>
          </p:cNvPr>
          <p:cNvSpPr txBox="1"/>
          <p:nvPr/>
        </p:nvSpPr>
        <p:spPr>
          <a:xfrm>
            <a:off x="4700724" y="2309827"/>
            <a:ext cx="2104009" cy="369332"/>
          </a:xfrm>
          <a:prstGeom prst="rect">
            <a:avLst/>
          </a:prstGeom>
          <a:noFill/>
        </p:spPr>
        <p:txBody>
          <a:bodyPr wrap="square" rtlCol="0" anchor="ctr">
            <a:spAutoFit/>
          </a:bodyPr>
          <a:lstStyle/>
          <a:p>
            <a:pPr algn="ctr"/>
            <a:r>
              <a:rPr lang="en-US" b="1" dirty="0">
                <a:solidFill>
                  <a:srgbClr val="FF0000"/>
                </a:solidFill>
                <a:effectLst>
                  <a:outerShdw blurRad="38100" dist="38100" dir="2700000" algn="tl">
                    <a:srgbClr val="000000">
                      <a:alpha val="43137"/>
                    </a:srgbClr>
                  </a:outerShdw>
                </a:effectLst>
                <a:highlight>
                  <a:srgbClr val="FFFF00"/>
                </a:highlight>
                <a:latin typeface="Bradley Hand ITC" panose="03070402050302030203" pitchFamily="66" charset="0"/>
              </a:rPr>
              <a:t>Edit Patient Details</a:t>
            </a:r>
          </a:p>
        </p:txBody>
      </p:sp>
      <p:sp>
        <p:nvSpPr>
          <p:cNvPr id="25" name="TextBox 24">
            <a:extLst>
              <a:ext uri="{FF2B5EF4-FFF2-40B4-BE49-F238E27FC236}">
                <a16:creationId xmlns:a16="http://schemas.microsoft.com/office/drawing/2014/main" id="{C121679F-6953-4F94-82D8-F29EF7EC68CE}"/>
              </a:ext>
            </a:extLst>
          </p:cNvPr>
          <p:cNvSpPr txBox="1"/>
          <p:nvPr/>
        </p:nvSpPr>
        <p:spPr>
          <a:xfrm>
            <a:off x="4709602" y="3223344"/>
            <a:ext cx="2104009" cy="369332"/>
          </a:xfrm>
          <a:prstGeom prst="rect">
            <a:avLst/>
          </a:prstGeom>
          <a:noFill/>
        </p:spPr>
        <p:txBody>
          <a:bodyPr wrap="square" rtlCol="0" anchor="ctr">
            <a:spAutoFit/>
          </a:bodyPr>
          <a:lstStyle/>
          <a:p>
            <a:pPr algn="ctr"/>
            <a:r>
              <a:rPr lang="en-US" b="1" dirty="0">
                <a:solidFill>
                  <a:srgbClr val="FF0000"/>
                </a:solidFill>
                <a:effectLst>
                  <a:outerShdw blurRad="38100" dist="38100" dir="2700000" algn="tl">
                    <a:srgbClr val="000000">
                      <a:alpha val="43137"/>
                    </a:srgbClr>
                  </a:outerShdw>
                </a:effectLst>
                <a:highlight>
                  <a:srgbClr val="FFFF00"/>
                </a:highlight>
                <a:latin typeface="Bradley Hand ITC" panose="03070402050302030203" pitchFamily="66" charset="0"/>
              </a:rPr>
              <a:t>Make Appointment</a:t>
            </a:r>
          </a:p>
        </p:txBody>
      </p:sp>
      <p:sp>
        <p:nvSpPr>
          <p:cNvPr id="26" name="TextBox 25">
            <a:extLst>
              <a:ext uri="{FF2B5EF4-FFF2-40B4-BE49-F238E27FC236}">
                <a16:creationId xmlns:a16="http://schemas.microsoft.com/office/drawing/2014/main" id="{DF712B5C-48A2-4C1D-B56D-EA3B7ED02B28}"/>
              </a:ext>
            </a:extLst>
          </p:cNvPr>
          <p:cNvSpPr txBox="1"/>
          <p:nvPr/>
        </p:nvSpPr>
        <p:spPr>
          <a:xfrm>
            <a:off x="4532049" y="4207883"/>
            <a:ext cx="2441360" cy="369332"/>
          </a:xfrm>
          <a:prstGeom prst="rect">
            <a:avLst/>
          </a:prstGeom>
          <a:noFill/>
        </p:spPr>
        <p:txBody>
          <a:bodyPr wrap="square" rtlCol="0" anchor="ctr">
            <a:spAutoFit/>
          </a:bodyPr>
          <a:lstStyle/>
          <a:p>
            <a:pPr algn="ctr"/>
            <a:r>
              <a:rPr lang="en-US" b="1" dirty="0">
                <a:solidFill>
                  <a:srgbClr val="FF0000"/>
                </a:solidFill>
                <a:effectLst>
                  <a:outerShdw blurRad="38100" dist="38100" dir="2700000" algn="tl">
                    <a:srgbClr val="000000">
                      <a:alpha val="43137"/>
                    </a:srgbClr>
                  </a:outerShdw>
                </a:effectLst>
                <a:highlight>
                  <a:srgbClr val="FFFF00"/>
                </a:highlight>
                <a:latin typeface="Bradley Hand ITC" panose="03070402050302030203" pitchFamily="66" charset="0"/>
              </a:rPr>
              <a:t>Confirm Appointment</a:t>
            </a:r>
          </a:p>
        </p:txBody>
      </p:sp>
      <p:sp>
        <p:nvSpPr>
          <p:cNvPr id="28" name="TextBox 27">
            <a:extLst>
              <a:ext uri="{FF2B5EF4-FFF2-40B4-BE49-F238E27FC236}">
                <a16:creationId xmlns:a16="http://schemas.microsoft.com/office/drawing/2014/main" id="{F816386F-C878-445B-BB32-333430721F2D}"/>
              </a:ext>
            </a:extLst>
          </p:cNvPr>
          <p:cNvSpPr txBox="1"/>
          <p:nvPr/>
        </p:nvSpPr>
        <p:spPr>
          <a:xfrm>
            <a:off x="4469906" y="5237692"/>
            <a:ext cx="2441360" cy="378250"/>
          </a:xfrm>
          <a:prstGeom prst="rect">
            <a:avLst/>
          </a:prstGeom>
          <a:noFill/>
        </p:spPr>
        <p:txBody>
          <a:bodyPr wrap="square" rtlCol="0" anchor="ctr">
            <a:spAutoFit/>
          </a:bodyPr>
          <a:lstStyle/>
          <a:p>
            <a:pPr algn="ctr"/>
            <a:r>
              <a:rPr lang="en-US" b="1" dirty="0">
                <a:solidFill>
                  <a:srgbClr val="FF0000"/>
                </a:solidFill>
                <a:effectLst>
                  <a:outerShdw blurRad="38100" dist="38100" dir="2700000" algn="tl">
                    <a:srgbClr val="000000">
                      <a:alpha val="43137"/>
                    </a:srgbClr>
                  </a:outerShdw>
                </a:effectLst>
                <a:highlight>
                  <a:srgbClr val="FFFF00"/>
                </a:highlight>
                <a:latin typeface="Bradley Hand ITC" panose="03070402050302030203" pitchFamily="66" charset="0"/>
              </a:rPr>
              <a:t>Consult Doctor</a:t>
            </a:r>
          </a:p>
        </p:txBody>
      </p:sp>
      <p:cxnSp>
        <p:nvCxnSpPr>
          <p:cNvPr id="30" name="Straight Arrow Connector 29">
            <a:extLst>
              <a:ext uri="{FF2B5EF4-FFF2-40B4-BE49-F238E27FC236}">
                <a16:creationId xmlns:a16="http://schemas.microsoft.com/office/drawing/2014/main" id="{1BD26CA7-D2AD-4378-B7F1-8D82FE7FF9D8}"/>
              </a:ext>
            </a:extLst>
          </p:cNvPr>
          <p:cNvCxnSpPr>
            <a:cxnSpLocks/>
            <a:stCxn id="36" idx="6"/>
          </p:cNvCxnSpPr>
          <p:nvPr/>
        </p:nvCxnSpPr>
        <p:spPr>
          <a:xfrm flipV="1">
            <a:off x="1882066" y="816515"/>
            <a:ext cx="3116062" cy="1580766"/>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BD8710E6-F383-4D4F-9092-AC23301FEB8D}"/>
              </a:ext>
            </a:extLst>
          </p:cNvPr>
          <p:cNvSpPr/>
          <p:nvPr/>
        </p:nvSpPr>
        <p:spPr>
          <a:xfrm>
            <a:off x="301841" y="1811664"/>
            <a:ext cx="1580225" cy="117123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bg1"/>
                </a:solidFill>
                <a:effectLst>
                  <a:outerShdw blurRad="38100" dist="38100" dir="2700000" algn="tl">
                    <a:srgbClr val="000000">
                      <a:alpha val="43137"/>
                    </a:srgbClr>
                  </a:outerShdw>
                </a:effectLst>
                <a:latin typeface="Bradley Hand ITC" panose="03070402050302030203" pitchFamily="66" charset="0"/>
              </a:rPr>
              <a:t>Admin</a:t>
            </a:r>
          </a:p>
        </p:txBody>
      </p:sp>
      <p:cxnSp>
        <p:nvCxnSpPr>
          <p:cNvPr id="42" name="Straight Arrow Connector 41">
            <a:extLst>
              <a:ext uri="{FF2B5EF4-FFF2-40B4-BE49-F238E27FC236}">
                <a16:creationId xmlns:a16="http://schemas.microsoft.com/office/drawing/2014/main" id="{CFA8CAEB-D7CD-4ACA-BC33-D9F61BD29549}"/>
              </a:ext>
            </a:extLst>
          </p:cNvPr>
          <p:cNvCxnSpPr>
            <a:stCxn id="36" idx="6"/>
          </p:cNvCxnSpPr>
          <p:nvPr/>
        </p:nvCxnSpPr>
        <p:spPr>
          <a:xfrm flipV="1">
            <a:off x="1882066" y="1626998"/>
            <a:ext cx="2991775" cy="770283"/>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925F481-4468-4A96-B48F-EEFC664E4BCE}"/>
              </a:ext>
            </a:extLst>
          </p:cNvPr>
          <p:cNvCxnSpPr>
            <a:cxnSpLocks/>
            <a:stCxn id="36" idx="6"/>
          </p:cNvCxnSpPr>
          <p:nvPr/>
        </p:nvCxnSpPr>
        <p:spPr>
          <a:xfrm>
            <a:off x="1882066" y="2397281"/>
            <a:ext cx="2905216" cy="125128"/>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95FE8619-F106-4EE6-A0C3-08007ABC1721}"/>
              </a:ext>
            </a:extLst>
          </p:cNvPr>
          <p:cNvSpPr/>
          <p:nvPr/>
        </p:nvSpPr>
        <p:spPr>
          <a:xfrm>
            <a:off x="9161755" y="372863"/>
            <a:ext cx="1581912" cy="11704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bg1"/>
                </a:solidFill>
                <a:effectLst>
                  <a:outerShdw blurRad="38100" dist="38100" dir="2700000" algn="tl">
                    <a:srgbClr val="000000">
                      <a:alpha val="43137"/>
                    </a:srgbClr>
                  </a:outerShdw>
                </a:effectLst>
                <a:latin typeface="Bradley Hand ITC" panose="03070402050302030203" pitchFamily="66" charset="0"/>
              </a:rPr>
              <a:t>Doctor</a:t>
            </a:r>
          </a:p>
        </p:txBody>
      </p:sp>
      <p:cxnSp>
        <p:nvCxnSpPr>
          <p:cNvPr id="50" name="Straight Arrow Connector 49">
            <a:extLst>
              <a:ext uri="{FF2B5EF4-FFF2-40B4-BE49-F238E27FC236}">
                <a16:creationId xmlns:a16="http://schemas.microsoft.com/office/drawing/2014/main" id="{F1FC8DD7-688E-4BCD-BA0A-E328F26B1BBE}"/>
              </a:ext>
            </a:extLst>
          </p:cNvPr>
          <p:cNvCxnSpPr>
            <a:stCxn id="48" idx="2"/>
          </p:cNvCxnSpPr>
          <p:nvPr/>
        </p:nvCxnSpPr>
        <p:spPr>
          <a:xfrm flipH="1">
            <a:off x="6658252" y="958079"/>
            <a:ext cx="2503503" cy="648819"/>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1DE86B91-03D1-4C75-83A2-0EC855219AD8}"/>
              </a:ext>
            </a:extLst>
          </p:cNvPr>
          <p:cNvSpPr/>
          <p:nvPr/>
        </p:nvSpPr>
        <p:spPr>
          <a:xfrm>
            <a:off x="9161755" y="2271082"/>
            <a:ext cx="2012480" cy="147529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chemeClr val="bg1"/>
                </a:solidFill>
                <a:effectLst>
                  <a:outerShdw blurRad="38100" dist="38100" dir="2700000" algn="tl">
                    <a:srgbClr val="000000">
                      <a:alpha val="43137"/>
                    </a:srgbClr>
                  </a:outerShdw>
                </a:effectLst>
                <a:latin typeface="Bradley Hand ITC" panose="03070402050302030203" pitchFamily="66" charset="0"/>
              </a:rPr>
              <a:t>Receiptionist</a:t>
            </a:r>
            <a:endParaRPr lang="en-US" b="1" dirty="0">
              <a:solidFill>
                <a:schemeClr val="bg1"/>
              </a:solidFill>
              <a:effectLst>
                <a:outerShdw blurRad="38100" dist="38100" dir="2700000" algn="tl">
                  <a:srgbClr val="000000">
                    <a:alpha val="43137"/>
                  </a:srgbClr>
                </a:outerShdw>
              </a:effectLst>
              <a:latin typeface="Bradley Hand ITC" panose="03070402050302030203" pitchFamily="66" charset="0"/>
            </a:endParaRPr>
          </a:p>
        </p:txBody>
      </p:sp>
      <p:cxnSp>
        <p:nvCxnSpPr>
          <p:cNvPr id="53" name="Straight Arrow Connector 52">
            <a:extLst>
              <a:ext uri="{FF2B5EF4-FFF2-40B4-BE49-F238E27FC236}">
                <a16:creationId xmlns:a16="http://schemas.microsoft.com/office/drawing/2014/main" id="{CFFEB385-A87D-4E13-AA25-1FAA334902DF}"/>
              </a:ext>
            </a:extLst>
          </p:cNvPr>
          <p:cNvCxnSpPr>
            <a:stCxn id="51" idx="2"/>
          </p:cNvCxnSpPr>
          <p:nvPr/>
        </p:nvCxnSpPr>
        <p:spPr>
          <a:xfrm flipH="1">
            <a:off x="6813611" y="3008730"/>
            <a:ext cx="2348144" cy="1350206"/>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F61A3200-30C5-4848-9CDF-05E03C234E0D}"/>
              </a:ext>
            </a:extLst>
          </p:cNvPr>
          <p:cNvSpPr/>
          <p:nvPr/>
        </p:nvSpPr>
        <p:spPr>
          <a:xfrm>
            <a:off x="9161755" y="4463867"/>
            <a:ext cx="1581912" cy="117043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chemeClr val="bg1"/>
                </a:solidFill>
                <a:effectLst>
                  <a:outerShdw blurRad="38100" dist="38100" dir="2700000" algn="tl">
                    <a:srgbClr val="000000">
                      <a:alpha val="43137"/>
                    </a:srgbClr>
                  </a:outerShdw>
                </a:effectLst>
                <a:latin typeface="Bradley Hand ITC" panose="03070402050302030203" pitchFamily="66" charset="0"/>
              </a:rPr>
              <a:t>Patient</a:t>
            </a:r>
          </a:p>
        </p:txBody>
      </p:sp>
      <p:cxnSp>
        <p:nvCxnSpPr>
          <p:cNvPr id="56" name="Straight Arrow Connector 55">
            <a:extLst>
              <a:ext uri="{FF2B5EF4-FFF2-40B4-BE49-F238E27FC236}">
                <a16:creationId xmlns:a16="http://schemas.microsoft.com/office/drawing/2014/main" id="{B1922DA3-AA0F-4019-929D-ADF5EF23B44F}"/>
              </a:ext>
            </a:extLst>
          </p:cNvPr>
          <p:cNvCxnSpPr>
            <a:cxnSpLocks/>
          </p:cNvCxnSpPr>
          <p:nvPr/>
        </p:nvCxnSpPr>
        <p:spPr>
          <a:xfrm flipH="1" flipV="1">
            <a:off x="6671570" y="3390122"/>
            <a:ext cx="2503503" cy="1711079"/>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AFA4E31-3FBD-494F-ACE0-E23E448D7540}"/>
              </a:ext>
            </a:extLst>
          </p:cNvPr>
          <p:cNvCxnSpPr>
            <a:stCxn id="54" idx="2"/>
          </p:cNvCxnSpPr>
          <p:nvPr/>
        </p:nvCxnSpPr>
        <p:spPr>
          <a:xfrm flipH="1" flipV="1">
            <a:off x="6804733" y="4358936"/>
            <a:ext cx="2357022" cy="690147"/>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6878236-9262-4B78-B7D5-266362152A95}"/>
              </a:ext>
            </a:extLst>
          </p:cNvPr>
          <p:cNvCxnSpPr>
            <a:stCxn id="54" idx="2"/>
          </p:cNvCxnSpPr>
          <p:nvPr/>
        </p:nvCxnSpPr>
        <p:spPr>
          <a:xfrm flipH="1">
            <a:off x="6391922" y="5049083"/>
            <a:ext cx="2769833" cy="377734"/>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37535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circle(in)">
                                      <p:cBhvr>
                                        <p:cTn id="12" dur="20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1"/>
                                        </p:tgtEl>
                                        <p:attrNameLst>
                                          <p:attrName>style.visibility</p:attrName>
                                        </p:attrNameLst>
                                      </p:cBhvr>
                                      <p:to>
                                        <p:strVal val="visible"/>
                                      </p:to>
                                    </p:set>
                                    <p:animEffect transition="in" filter="randombar(horizontal)">
                                      <p:cBhvr>
                                        <p:cTn id="17" dur="500"/>
                                        <p:tgtEl>
                                          <p:spTgt spid="5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wipe(down)">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mph" presetSubtype="0" fill="hold" grpId="0" nodeType="clickEffect">
                                  <p:stCondLst>
                                    <p:cond delay="0"/>
                                  </p:stCondLst>
                                  <p:childTnLst>
                                    <p:animRot by="21600000">
                                      <p:cBhvr>
                                        <p:cTn id="26" dur="2000" fill="hold"/>
                                        <p:tgtEl>
                                          <p:spTgt spid="5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6" grpId="0" animBg="1"/>
      <p:bldP spid="48" grpId="0" animBg="1"/>
      <p:bldP spid="51" grpId="0" animBg="1"/>
      <p:bldP spid="5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D7F7832-500F-493C-BD57-BEEE87BB5DD0}"/>
              </a:ext>
            </a:extLst>
          </p:cNvPr>
          <p:cNvSpPr>
            <a:spLocks noGrp="1"/>
          </p:cNvSpPr>
          <p:nvPr>
            <p:ph type="ctrTitle"/>
          </p:nvPr>
        </p:nvSpPr>
        <p:spPr>
          <a:xfrm>
            <a:off x="684212" y="239697"/>
            <a:ext cx="10075524" cy="2219419"/>
          </a:xfrm>
        </p:spPr>
        <p:txBody>
          <a:bodyPr>
            <a:normAutofit fontScale="90000"/>
          </a:bodyPr>
          <a:lstStyle/>
          <a:p>
            <a:pPr rtl="0">
              <a:spcBef>
                <a:spcPts val="0"/>
              </a:spcBef>
              <a:spcAft>
                <a:spcPts val="0"/>
              </a:spcAft>
            </a:pPr>
            <a:r>
              <a:rPr lang="en-US" sz="1800" b="1" i="0" u="none" strike="noStrike" dirty="0">
                <a:solidFill>
                  <a:srgbClr val="000000"/>
                </a:solidFill>
                <a:effectLst/>
                <a:latin typeface="Open Sans"/>
              </a:rPr>
              <a:t>Why is HMS important for a hospital?</a:t>
            </a:r>
            <a:br>
              <a:rPr lang="en-US" b="0" i="0" dirty="0">
                <a:solidFill>
                  <a:srgbClr val="333333"/>
                </a:solidFill>
                <a:effectLst/>
                <a:latin typeface="source_sans_proregular"/>
              </a:rPr>
            </a:br>
            <a:br>
              <a:rPr lang="en-US" b="0" i="0" dirty="0">
                <a:solidFill>
                  <a:srgbClr val="333333"/>
                </a:solidFill>
                <a:effectLst/>
                <a:latin typeface="source_sans_proregular"/>
              </a:rPr>
            </a:br>
            <a:br>
              <a:rPr lang="en-US" b="0" i="0" dirty="0">
                <a:solidFill>
                  <a:srgbClr val="333333"/>
                </a:solidFill>
                <a:effectLst/>
                <a:latin typeface="source_sans_proregular"/>
              </a:rPr>
            </a:br>
            <a:r>
              <a:rPr lang="en-US" sz="1800" b="0" i="0" u="none" strike="noStrike" dirty="0">
                <a:solidFill>
                  <a:srgbClr val="000000"/>
                </a:solidFill>
                <a:effectLst/>
                <a:latin typeface="Open Sans"/>
              </a:rPr>
              <a:t>HMS was introduced to solve the complications coming from managing all the paper works of every patient associated with the various departments of hospitalization with confidentiality. HMS provides the ability to manage all the paperwork in one place, reducing the work of staff in arranging and analyzing the paperwork of the patients. HMS does many works like:</a:t>
            </a:r>
            <a:br>
              <a:rPr lang="en-US" b="0" i="0" dirty="0">
                <a:solidFill>
                  <a:srgbClr val="333333"/>
                </a:solidFill>
                <a:effectLst/>
                <a:latin typeface="source_sans_proregular"/>
              </a:rPr>
            </a:br>
            <a:br>
              <a:rPr lang="en-US" b="0" i="0" dirty="0">
                <a:solidFill>
                  <a:srgbClr val="333333"/>
                </a:solidFill>
                <a:effectLst/>
                <a:latin typeface="source_sans_proregular"/>
              </a:rPr>
            </a:br>
            <a:br>
              <a:rPr lang="en-US" b="0" i="0" dirty="0">
                <a:solidFill>
                  <a:srgbClr val="333333"/>
                </a:solidFill>
                <a:effectLst/>
                <a:latin typeface="source_sans_proregular"/>
              </a:rPr>
            </a:br>
            <a:r>
              <a:rPr lang="en-US" sz="1800" b="0" i="0" u="none" strike="noStrike" dirty="0">
                <a:solidFill>
                  <a:srgbClr val="000000"/>
                </a:solidFill>
                <a:effectLst/>
                <a:latin typeface="Open Sans"/>
              </a:rPr>
              <a:t>Maintain the medical records of the patient  </a:t>
            </a:r>
            <a:br>
              <a:rPr lang="en-US" sz="1800" b="0" i="0" u="none" strike="noStrike" dirty="0">
                <a:solidFill>
                  <a:srgbClr val="000000"/>
                </a:solidFill>
                <a:effectLst/>
                <a:latin typeface="Open Sans"/>
              </a:rPr>
            </a:br>
            <a:r>
              <a:rPr lang="en-US" sz="1800" b="0" i="0" u="none" strike="noStrike" dirty="0">
                <a:solidFill>
                  <a:srgbClr val="000000"/>
                </a:solidFill>
                <a:effectLst/>
                <a:latin typeface="Open Sans"/>
              </a:rPr>
              <a:t>Maintain the contact details of the patient</a:t>
            </a:r>
            <a:br>
              <a:rPr lang="en-US" sz="1800" b="0" i="0" u="none" strike="noStrike" dirty="0">
                <a:solidFill>
                  <a:srgbClr val="000000"/>
                </a:solidFill>
                <a:effectLst/>
                <a:latin typeface="Open Sans"/>
              </a:rPr>
            </a:br>
            <a:r>
              <a:rPr lang="en-US" sz="1800" b="0" i="0" u="none" strike="noStrike" dirty="0">
                <a:solidFill>
                  <a:srgbClr val="000000"/>
                </a:solidFill>
                <a:effectLst/>
                <a:latin typeface="Open Sans"/>
              </a:rPr>
              <a:t>Keep track of the appointment dates</a:t>
            </a:r>
            <a:br>
              <a:rPr lang="en-US" sz="1800" b="0" i="0" u="none" strike="noStrike" dirty="0">
                <a:solidFill>
                  <a:srgbClr val="000000"/>
                </a:solidFill>
                <a:effectLst/>
                <a:latin typeface="Open Sans"/>
              </a:rPr>
            </a:br>
            <a:r>
              <a:rPr lang="en-US" sz="1800" b="0" i="0" u="none" strike="noStrike" dirty="0">
                <a:solidFill>
                  <a:srgbClr val="000000"/>
                </a:solidFill>
                <a:effectLst/>
                <a:latin typeface="Open Sans"/>
              </a:rPr>
              <a:t>Save the insurance information for later reference</a:t>
            </a:r>
            <a:br>
              <a:rPr lang="en-US" sz="1800" b="0" i="0" u="none" strike="noStrike" dirty="0">
                <a:solidFill>
                  <a:srgbClr val="000000"/>
                </a:solidFill>
                <a:effectLst/>
                <a:latin typeface="Open Sans"/>
              </a:rPr>
            </a:br>
            <a:r>
              <a:rPr lang="en-US" sz="1800" b="0" i="0" u="none" strike="noStrike" dirty="0">
                <a:solidFill>
                  <a:srgbClr val="000000"/>
                </a:solidFill>
                <a:effectLst/>
                <a:latin typeface="Open Sans"/>
              </a:rPr>
              <a:t>Tracking the bill payments.</a:t>
            </a:r>
            <a:br>
              <a:rPr lang="en-US" sz="1800" b="0" i="0" u="none" strike="noStrike" dirty="0">
                <a:solidFill>
                  <a:srgbClr val="000000"/>
                </a:solidFill>
                <a:effectLst/>
                <a:latin typeface="Open Sans"/>
              </a:rPr>
            </a:br>
            <a:br>
              <a:rPr lang="en-US" b="0" i="0" dirty="0">
                <a:solidFill>
                  <a:srgbClr val="333333"/>
                </a:solidFill>
                <a:effectLst/>
                <a:latin typeface="source_sans_proregular"/>
              </a:rPr>
            </a:br>
            <a:br>
              <a:rPr lang="en-US" b="0" i="0" dirty="0">
                <a:solidFill>
                  <a:srgbClr val="333333"/>
                </a:solidFill>
                <a:effectLst/>
                <a:latin typeface="source_sans_proregular"/>
              </a:rPr>
            </a:br>
            <a:r>
              <a:rPr lang="en-US" sz="1800" b="0" i="0" u="none" strike="noStrike" dirty="0">
                <a:solidFill>
                  <a:srgbClr val="000000"/>
                </a:solidFill>
                <a:effectLst/>
                <a:latin typeface="Open Sans"/>
              </a:rPr>
              <a:t>:</a:t>
            </a:r>
            <a:br>
              <a:rPr lang="en-US" b="0" i="0" dirty="0">
                <a:solidFill>
                  <a:srgbClr val="333333"/>
                </a:solidFill>
                <a:effectLst/>
                <a:latin typeface="source_sans_proregular"/>
              </a:rPr>
            </a:br>
            <a:br>
              <a:rPr lang="en-US" b="0" i="0" dirty="0">
                <a:solidFill>
                  <a:srgbClr val="333333"/>
                </a:solidFill>
                <a:effectLst/>
                <a:latin typeface="source_sans_proregular"/>
              </a:rPr>
            </a:br>
            <a:r>
              <a:rPr lang="en-US" sz="4000" b="1" strike="noStrike" dirty="0">
                <a:solidFill>
                  <a:srgbClr val="000000"/>
                </a:solidFill>
                <a:effectLst>
                  <a:outerShdw blurRad="38100" dist="38100" dir="2700000" algn="tl">
                    <a:srgbClr val="000000">
                      <a:alpha val="43137"/>
                    </a:srgbClr>
                  </a:outerShdw>
                </a:effectLst>
                <a:latin typeface="Eras Medium ITC" panose="020B0602030504020804" pitchFamily="34" charset="0"/>
              </a:rPr>
              <a:t>The  advantages  of  HMS  can  be pinpointed  to  the  following :</a:t>
            </a:r>
            <a:br>
              <a:rPr lang="en-US" b="1" dirty="0">
                <a:solidFill>
                  <a:srgbClr val="333333"/>
                </a:solidFill>
                <a:effectLst>
                  <a:outerShdw blurRad="38100" dist="38100" dir="2700000" algn="tl">
                    <a:srgbClr val="000000">
                      <a:alpha val="43137"/>
                    </a:srgbClr>
                  </a:outerShdw>
                </a:effectLst>
                <a:latin typeface="Eras Medium ITC" panose="020B0602030504020804" pitchFamily="34" charset="0"/>
              </a:rPr>
            </a:br>
            <a:br>
              <a:rPr lang="en-US" sz="1800" b="1" strike="noStrike" dirty="0">
                <a:solidFill>
                  <a:srgbClr val="000000"/>
                </a:solidFill>
                <a:effectLst>
                  <a:outerShdw blurRad="38100" dist="38100" dir="2700000" algn="tl">
                    <a:srgbClr val="000000">
                      <a:alpha val="43137"/>
                    </a:srgbClr>
                  </a:outerShdw>
                </a:effectLst>
                <a:latin typeface="Eras Medium ITC" panose="020B0602030504020804" pitchFamily="34" charset="0"/>
              </a:rPr>
            </a:br>
            <a:endParaRPr lang="en-US" b="1" dirty="0">
              <a:effectLst>
                <a:outerShdw blurRad="38100" dist="38100" dir="2700000" algn="tl">
                  <a:srgbClr val="000000">
                    <a:alpha val="43137"/>
                  </a:srgbClr>
                </a:outerShdw>
              </a:effectLst>
              <a:latin typeface="Eras Medium ITC" panose="020B0602030504020804" pitchFamily="34" charset="0"/>
            </a:endParaRPr>
          </a:p>
        </p:txBody>
      </p:sp>
      <p:sp>
        <p:nvSpPr>
          <p:cNvPr id="5" name="Subtitle 4">
            <a:extLst>
              <a:ext uri="{FF2B5EF4-FFF2-40B4-BE49-F238E27FC236}">
                <a16:creationId xmlns:a16="http://schemas.microsoft.com/office/drawing/2014/main" id="{1D2782D2-3F14-49ED-97DC-94537EC5037F}"/>
              </a:ext>
            </a:extLst>
          </p:cNvPr>
          <p:cNvSpPr>
            <a:spLocks noGrp="1"/>
          </p:cNvSpPr>
          <p:nvPr>
            <p:ph type="subTitle" idx="1"/>
          </p:nvPr>
        </p:nvSpPr>
        <p:spPr>
          <a:xfrm>
            <a:off x="684211" y="2325950"/>
            <a:ext cx="10625939" cy="3968318"/>
          </a:xfrm>
        </p:spPr>
        <p:txBody>
          <a:bodyPr>
            <a:normAutofit fontScale="25000" lnSpcReduction="20000"/>
          </a:bodyPr>
          <a:lstStyle/>
          <a:p>
            <a:endParaRPr lang="en-US" sz="1900" b="0" i="0" u="none" strike="noStrike" dirty="0">
              <a:solidFill>
                <a:srgbClr val="000000"/>
              </a:solidFill>
              <a:effectLst/>
              <a:latin typeface="Open Sans"/>
            </a:endParaRPr>
          </a:p>
          <a:p>
            <a:r>
              <a:rPr lang="en-US" sz="2200" dirty="0">
                <a:solidFill>
                  <a:srgbClr val="000000"/>
                </a:solidFill>
                <a:effectLst>
                  <a:outerShdw blurRad="38100" dist="38100" dir="2700000" algn="tl">
                    <a:srgbClr val="000000">
                      <a:alpha val="43137"/>
                    </a:srgbClr>
                  </a:outerShdw>
                </a:effectLst>
                <a:latin typeface="Constantia" panose="02030602050306030303" pitchFamily="18" charset="0"/>
              </a:rPr>
              <a:t>        </a:t>
            </a:r>
          </a:p>
          <a:p>
            <a: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t>*Time-saving Technology</a:t>
            </a:r>
            <a:b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br>
            <a: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t>*Improved Efficiency by avoiding human errors</a:t>
            </a:r>
            <a:b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br>
            <a: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t>*Reduces scope for Error</a:t>
            </a:r>
            <a:b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br>
            <a: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t>*Data security and correct data retrieval made possible</a:t>
            </a:r>
            <a:b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br>
            <a: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t>*Cost effective and easily manageable</a:t>
            </a:r>
            <a:b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br>
            <a: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t>*Easy access to patient data with correct patient history</a:t>
            </a:r>
            <a:b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br>
            <a: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t>*Improved patient care made possible</a:t>
            </a:r>
            <a:b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br>
            <a: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t>*Easy monitoring of supplies in inventory</a:t>
            </a:r>
            <a:b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br>
            <a: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t>*Reduces the work of documentation</a:t>
            </a:r>
            <a:b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br>
            <a:r>
              <a:rPr lang="en-US" sz="9600" b="0" i="0" u="none" strike="noStrike" dirty="0">
                <a:solidFill>
                  <a:srgbClr val="000000"/>
                </a:solidFill>
                <a:effectLst>
                  <a:outerShdw blurRad="38100" dist="38100" dir="2700000" algn="tl">
                    <a:srgbClr val="000000">
                      <a:alpha val="43137"/>
                    </a:srgbClr>
                  </a:outerShdw>
                </a:effectLst>
                <a:latin typeface="Constantia" panose="02030602050306030303" pitchFamily="18" charset="0"/>
              </a:rPr>
              <a:t>*Better Audit controls and policy compliance</a:t>
            </a:r>
            <a:r>
              <a:rPr lang="en-US" sz="9600" b="0" i="0" u="none" strike="noStrike" dirty="0">
                <a:solidFill>
                  <a:srgbClr val="000000"/>
                </a:solidFill>
                <a:effectLst>
                  <a:outerShdw blurRad="38100" dist="38100" dir="2700000" algn="tl">
                    <a:srgbClr val="000000">
                      <a:alpha val="43137"/>
                    </a:srgbClr>
                  </a:outerShdw>
                </a:effectLst>
                <a:latin typeface="Script MT Bold" panose="03040602040607080904" pitchFamily="66" charset="0"/>
              </a:rPr>
              <a:t>.</a:t>
            </a:r>
            <a:endParaRPr lang="en-US" sz="9600" dirty="0">
              <a:effectLst>
                <a:outerShdw blurRad="38100" dist="38100" dir="2700000" algn="tl">
                  <a:srgbClr val="000000">
                    <a:alpha val="43137"/>
                  </a:srgbClr>
                </a:outerShdw>
              </a:effectLst>
              <a:latin typeface="Script MT Bold" panose="03040602040607080904" pitchFamily="66" charset="0"/>
            </a:endParaRPr>
          </a:p>
        </p:txBody>
      </p:sp>
    </p:spTree>
    <p:extLst>
      <p:ext uri="{BB962C8B-B14F-4D97-AF65-F5344CB8AC3E}">
        <p14:creationId xmlns:p14="http://schemas.microsoft.com/office/powerpoint/2010/main" val="3219533479"/>
      </p:ext>
    </p:extLst>
  </p:cSld>
  <p:clrMapOvr>
    <a:masterClrMapping/>
  </p:clrMapOvr>
  <p:transition spd="slow">
    <p:wheel spokes="1"/>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Slice</Template>
  <TotalTime>233</TotalTime>
  <Words>682</Words>
  <Application>Microsoft Office PowerPoint</Application>
  <PresentationFormat>Widescreen</PresentationFormat>
  <Paragraphs>62</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Facet</vt:lpstr>
      <vt:lpstr>   Hospital Management System     </vt:lpstr>
      <vt:lpstr>PowerPoint Presentation</vt:lpstr>
      <vt:lpstr>Introduction </vt:lpstr>
      <vt:lpstr>HMS came into the picture of hospital management as early as 1960 and have ever since been evolving and synchronizing with the technologies while modernizing healthcare facilities. In today’s world, the management of healthcare starts from the hands of the patients through their mobile phones and facilitates the needs of the patient</vt:lpstr>
      <vt:lpstr>HMS  does  many  works  like:   Maintain the medical records of the patient   Maintain the contact details of the patient Keep track of the appointment dates Save the insurance information for later reference Tracking the bill payments. </vt:lpstr>
      <vt:lpstr> an Example of Hospital Management System Workflow</vt:lpstr>
      <vt:lpstr>PowerPoint Presentation</vt:lpstr>
      <vt:lpstr>Why is HMS important for a hospital?   HMS was introduced to solve the complications coming from managing all the paper works of every patient associated with the various departments of hospitalization with confidentiality. HMS provides the ability to manage all the paperwork in one place, reducing the work of staff in arranging and analyzing the paperwork of the patients. HMS does many works like:   Maintain the medical records of the patient   Maintain the contact details of the patient Keep track of the appointment dates Save the insurance information for later reference Tracking the bill payments.   :  The  advantages  of  HMS  can  be pinpointed  to  the  following :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Mini Project</dc:title>
  <dc:creator>SHUBHAM SAGAR</dc:creator>
  <cp:lastModifiedBy>lokesh alli</cp:lastModifiedBy>
  <cp:revision>9</cp:revision>
  <dcterms:created xsi:type="dcterms:W3CDTF">2021-09-28T12:08:37Z</dcterms:created>
  <dcterms:modified xsi:type="dcterms:W3CDTF">2022-01-10T10:43:39Z</dcterms:modified>
</cp:coreProperties>
</file>