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2"/>
  </p:notesMasterIdLst>
  <p:sldIdLst>
    <p:sldId id="256" r:id="rId2"/>
    <p:sldId id="260" r:id="rId3"/>
    <p:sldId id="268" r:id="rId4"/>
    <p:sldId id="269" r:id="rId5"/>
    <p:sldId id="284" r:id="rId6"/>
    <p:sldId id="283" r:id="rId7"/>
    <p:sldId id="271" r:id="rId8"/>
    <p:sldId id="282" r:id="rId9"/>
    <p:sldId id="285" r:id="rId10"/>
    <p:sldId id="286" r:id="rId11"/>
  </p:sldIdLst>
  <p:sldSz cx="9144000" cy="5143500" type="screen16x9"/>
  <p:notesSz cx="6858000" cy="9144000"/>
  <p:embeddedFontLst>
    <p:embeddedFont>
      <p:font typeface="Maven Pro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8359650-1887-4128-8CE4-F8CC35E6B3CA}">
  <a:tblStyle styleId="{58359650-1887-4128-8CE4-F8CC35E6B3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C68882F-D8C0-42FB-BC2A-E7FBADBEE9E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4660"/>
  </p:normalViewPr>
  <p:slideViewPr>
    <p:cSldViewPr snapToGrid="0">
      <p:cViewPr>
        <p:scale>
          <a:sx n="101" d="100"/>
          <a:sy n="101" d="100"/>
        </p:scale>
        <p:origin x="22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5F2873-4B32-4E6C-A21C-C7FFE7765590}" type="doc">
      <dgm:prSet loTypeId="urn:microsoft.com/office/officeart/2008/layout/BubblePictureList" loCatId="picture" qsTypeId="urn:microsoft.com/office/officeart/2005/8/quickstyle/simple1" qsCatId="simple" csTypeId="urn:microsoft.com/office/officeart/2005/8/colors/accent1_2" csCatId="accent1" phldr="1"/>
      <dgm:spPr/>
    </dgm:pt>
    <dgm:pt modelId="{C516C1EA-8885-48AF-9D03-1750A12C7DB8}">
      <dgm:prSet phldrT="[Text]"/>
      <dgm:spPr/>
      <dgm:t>
        <a:bodyPr/>
        <a:lstStyle/>
        <a:p>
          <a:endParaRPr lang="en-US" dirty="0"/>
        </a:p>
      </dgm:t>
    </dgm:pt>
    <dgm:pt modelId="{19B007BF-65EB-4951-9904-E0EF36CB7FDD}" type="parTrans" cxnId="{54F3EC51-C645-4589-A82B-E932C23AC980}">
      <dgm:prSet/>
      <dgm:spPr/>
      <dgm:t>
        <a:bodyPr/>
        <a:lstStyle/>
        <a:p>
          <a:endParaRPr lang="en-US"/>
        </a:p>
      </dgm:t>
    </dgm:pt>
    <dgm:pt modelId="{106BBFE0-F7A1-4278-ACEA-BE11F5939E16}" type="sibTrans" cxnId="{54F3EC51-C645-4589-A82B-E932C23AC980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6000" r="-46000"/>
          </a:stretch>
        </a:blipFill>
      </dgm:spPr>
      <dgm:t>
        <a:bodyPr/>
        <a:lstStyle/>
        <a:p>
          <a:endParaRPr lang="en-US"/>
        </a:p>
      </dgm:t>
    </dgm:pt>
    <dgm:pt modelId="{1E14890C-28BC-4E22-AA54-EF5C9E67F2B8}" type="pres">
      <dgm:prSet presAssocID="{155F2873-4B32-4E6C-A21C-C7FFE7765590}" presName="Name0" presStyleCnt="0">
        <dgm:presLayoutVars>
          <dgm:chMax val="8"/>
          <dgm:chPref val="8"/>
          <dgm:dir/>
        </dgm:presLayoutVars>
      </dgm:prSet>
      <dgm:spPr/>
    </dgm:pt>
    <dgm:pt modelId="{AE552D58-5B08-4C9A-9C98-F1C136F6B023}" type="pres">
      <dgm:prSet presAssocID="{C516C1EA-8885-48AF-9D03-1750A12C7DB8}" presName="parent_text_1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3D14E7DD-6F14-411A-B2D8-691EA9BDDBC6}" type="pres">
      <dgm:prSet presAssocID="{C516C1EA-8885-48AF-9D03-1750A12C7DB8}" presName="image_accent_1" presStyleCnt="0"/>
      <dgm:spPr/>
    </dgm:pt>
    <dgm:pt modelId="{28FBF35D-8E8D-47C5-8125-D7E84AECD222}" type="pres">
      <dgm:prSet presAssocID="{C516C1EA-8885-48AF-9D03-1750A12C7DB8}" presName="imageAccentRepeatNode" presStyleLbl="alignNode1" presStyleIdx="0" presStyleCnt="2" custScaleX="85123" custScaleY="82063" custLinFactNeighborX="-81101" custLinFactNeighborY="448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F5F2260E-1B11-4AA7-A532-159BF6098B06}" type="pres">
      <dgm:prSet presAssocID="{C516C1EA-8885-48AF-9D03-1750A12C7DB8}" presName="accent_1" presStyleLbl="alignNode1" presStyleIdx="1" presStyleCnt="2" custScaleX="43851" custScaleY="35705" custLinFactX="-300000" custLinFactY="6841" custLinFactNeighborX="-364852" custLinFactNeighborY="100000"/>
      <dgm:spPr/>
    </dgm:pt>
    <dgm:pt modelId="{3EFBD0E9-6648-435B-972D-EC8F71266FA6}" type="pres">
      <dgm:prSet presAssocID="{106BBFE0-F7A1-4278-ACEA-BE11F5939E16}" presName="image_1" presStyleCnt="0"/>
      <dgm:spPr/>
    </dgm:pt>
    <dgm:pt modelId="{D149BB74-4006-491C-A1B3-FD3C1D53FDAE}" type="pres">
      <dgm:prSet presAssocID="{106BBFE0-F7A1-4278-ACEA-BE11F5939E16}" presName="imageRepeatNode" presStyleLbl="fgImgPlace1" presStyleIdx="0" presStyleCnt="1" custScaleX="56447" custScaleY="53339" custLinFactX="-51729" custLinFactNeighborX="-100000" custLinFactNeighborY="22630"/>
      <dgm:spPr/>
    </dgm:pt>
  </dgm:ptLst>
  <dgm:cxnLst>
    <dgm:cxn modelId="{54F3EC51-C645-4589-A82B-E932C23AC980}" srcId="{155F2873-4B32-4E6C-A21C-C7FFE7765590}" destId="{C516C1EA-8885-48AF-9D03-1750A12C7DB8}" srcOrd="0" destOrd="0" parTransId="{19B007BF-65EB-4951-9904-E0EF36CB7FDD}" sibTransId="{106BBFE0-F7A1-4278-ACEA-BE11F5939E16}"/>
    <dgm:cxn modelId="{44E38496-FCBA-4EE1-A121-9925A08BB7CD}" type="presOf" srcId="{106BBFE0-F7A1-4278-ACEA-BE11F5939E16}" destId="{D149BB74-4006-491C-A1B3-FD3C1D53FDAE}" srcOrd="0" destOrd="0" presId="urn:microsoft.com/office/officeart/2008/layout/BubblePictureList"/>
    <dgm:cxn modelId="{C69D29D1-AE03-4AA0-B924-A47A3565483A}" type="presOf" srcId="{155F2873-4B32-4E6C-A21C-C7FFE7765590}" destId="{1E14890C-28BC-4E22-AA54-EF5C9E67F2B8}" srcOrd="0" destOrd="0" presId="urn:microsoft.com/office/officeart/2008/layout/BubblePictureList"/>
    <dgm:cxn modelId="{778507F7-1564-4E4F-AD5D-B7EB10239415}" type="presOf" srcId="{C516C1EA-8885-48AF-9D03-1750A12C7DB8}" destId="{AE552D58-5B08-4C9A-9C98-F1C136F6B023}" srcOrd="0" destOrd="0" presId="urn:microsoft.com/office/officeart/2008/layout/BubblePictureList"/>
    <dgm:cxn modelId="{81B2C1E7-F471-42EB-8394-5FA6185DABAA}" type="presParOf" srcId="{1E14890C-28BC-4E22-AA54-EF5C9E67F2B8}" destId="{AE552D58-5B08-4C9A-9C98-F1C136F6B023}" srcOrd="0" destOrd="0" presId="urn:microsoft.com/office/officeart/2008/layout/BubblePictureList"/>
    <dgm:cxn modelId="{04F2576F-5BD0-4C0B-A7D2-86C62B91F920}" type="presParOf" srcId="{1E14890C-28BC-4E22-AA54-EF5C9E67F2B8}" destId="{3D14E7DD-6F14-411A-B2D8-691EA9BDDBC6}" srcOrd="1" destOrd="0" presId="urn:microsoft.com/office/officeart/2008/layout/BubblePictureList"/>
    <dgm:cxn modelId="{130B8508-3A31-4DEB-BCAC-958AFB1F9684}" type="presParOf" srcId="{3D14E7DD-6F14-411A-B2D8-691EA9BDDBC6}" destId="{28FBF35D-8E8D-47C5-8125-D7E84AECD222}" srcOrd="0" destOrd="0" presId="urn:microsoft.com/office/officeart/2008/layout/BubblePictureList"/>
    <dgm:cxn modelId="{D694A873-ABB1-4F0A-94CF-58C00CC57089}" type="presParOf" srcId="{1E14890C-28BC-4E22-AA54-EF5C9E67F2B8}" destId="{F5F2260E-1B11-4AA7-A532-159BF6098B06}" srcOrd="2" destOrd="0" presId="urn:microsoft.com/office/officeart/2008/layout/BubblePictureList"/>
    <dgm:cxn modelId="{0A9A841F-356E-421D-8758-82ACF28E147A}" type="presParOf" srcId="{1E14890C-28BC-4E22-AA54-EF5C9E67F2B8}" destId="{3EFBD0E9-6648-435B-972D-EC8F71266FA6}" srcOrd="3" destOrd="0" presId="urn:microsoft.com/office/officeart/2008/layout/BubblePictureList"/>
    <dgm:cxn modelId="{225264E1-4CAE-42E1-86E3-0E8A257830C2}" type="presParOf" srcId="{3EFBD0E9-6648-435B-972D-EC8F71266FA6}" destId="{D149BB74-4006-491C-A1B3-FD3C1D53FDAE}" srcOrd="0" destOrd="0" presId="urn:microsoft.com/office/officeart/2008/layout/Bubble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FBF35D-8E8D-47C5-8125-D7E84AECD222}">
      <dsp:nvSpPr>
        <dsp:cNvPr id="0" name=""/>
        <dsp:cNvSpPr/>
      </dsp:nvSpPr>
      <dsp:spPr>
        <a:xfrm>
          <a:off x="1010143" y="1768178"/>
          <a:ext cx="2922558" cy="2817688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F2260E-1B11-4AA7-A532-159BF6098B06}">
      <dsp:nvSpPr>
        <dsp:cNvPr id="0" name=""/>
        <dsp:cNvSpPr/>
      </dsp:nvSpPr>
      <dsp:spPr>
        <a:xfrm>
          <a:off x="528114" y="2302995"/>
          <a:ext cx="446614" cy="363760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49BB74-4006-491C-A1B3-FD3C1D53FDAE}">
      <dsp:nvSpPr>
        <dsp:cNvPr id="0" name=""/>
        <dsp:cNvSpPr/>
      </dsp:nvSpPr>
      <dsp:spPr>
        <a:xfrm>
          <a:off x="0" y="2895252"/>
          <a:ext cx="1789279" cy="1690625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6000" r="-4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552D58-5B08-4C9A-9C98-F1C136F6B023}">
      <dsp:nvSpPr>
        <dsp:cNvPr id="0" name=""/>
        <dsp:cNvSpPr/>
      </dsp:nvSpPr>
      <dsp:spPr>
        <a:xfrm>
          <a:off x="142966" y="211865"/>
          <a:ext cx="5093991" cy="1018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" numCol="1" spcCol="1270" anchor="b" anchorCtr="0">
          <a:noAutofit/>
        </a:bodyPr>
        <a:lstStyle/>
        <a:p>
          <a:pPr marL="0" lvl="0" indent="0" algn="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142966" y="211865"/>
        <a:ext cx="5093991" cy="10187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ubblePictureList">
  <dgm:title val=""/>
  <dgm:desc val=""/>
  <dgm:catLst>
    <dgm:cat type="picture" pri="22000"/>
    <dgm:cat type="pictureconvert" pri="22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8"/>
      <dgm:chPref val="8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7423"/>
        </dgm:alg>
        <dgm:choose name="Name3">
          <dgm:if name="Name4" func="var" arg="dir" op="equ" val="norm">
            <dgm:constrLst>
              <dgm:constr type="primFontSz" for="des" ptType="node" op="equ" val="65"/>
              <dgm:constr type="l" for="ch" forName="parent_text_1" refType="w" fact="0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4305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.8709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4457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if>
          <dgm:else name="Name5">
            <dgm:constrLst>
              <dgm:constr type="primFontSz" for="des" ptType="node" op="equ" val="65"/>
              <dgm:constr type="l" for="ch" forName="parent_text_1" refType="w" fact="0.3543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1344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1525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else>
        </dgm:choose>
      </dgm:if>
      <dgm:if name="Name6" axis="ch" ptType="node" func="cnt" op="equ" val="2">
        <dgm:alg type="composite">
          <dgm:param type="ar" val="3.193"/>
        </dgm:alg>
        <dgm:choose name="Name7">
          <dgm:if name="Name8" func="var" arg="dir" op="equ" val="norm">
            <dgm:constrLst>
              <dgm:constr type="primFontSz" for="des" ptType="node" op="equ" val="65"/>
              <dgm:constr type="l" for="ch" forName="image_accent_1" refType="w" fact="0.2342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2434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parent_text_1" refType="w" fact="0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image_accent_2" refType="w" fact="0.5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5074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2" refType="w" fact="0.6447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accent_1" refType="w" fact="0.6316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if>
          <dgm:else name="Name9">
            <dgm:constrLst>
              <dgm:constr type="primFontSz" for="des" ptType="node" op="equ" val="65"/>
              <dgm:constr type="l" for="ch" forName="image_accent_2" refType="w" fact="0.3747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3821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1" refType="w" fact="0.6447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parent_text_2" refType="w" fact="0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image_accent_1" refType="w" fact="0.5263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5355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accent_1" refType="w" fact="0.3289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else>
        </dgm:choose>
      </dgm:if>
      <dgm:if name="Name10" axis="ch" ptType="node" func="cnt" op="equ" val="3">
        <dgm:alg type="composite">
          <dgm:param type="ar" val="2.4052"/>
        </dgm:alg>
        <dgm:choose name="Name11">
          <dgm:if name="Name12" func="var" arg="dir" op="equ" val="norm">
            <dgm:constrLst>
              <dgm:constr type="primFontSz" for="des" ptType="node" op="equ" val="65"/>
              <dgm:constr type="l" for="ch" forName="accent_3" refType="w" fact="0.6316"/>
              <dgm:constr type="t" for="ch" forName="accent_3" refType="h" fact="0.8355"/>
              <dgm:constr type="w" for="ch" forName="accent_3" refType="w" fact="0.0395"/>
              <dgm:constr type="h" for="ch" forName="accent_3" refType="h" fact="0.0949"/>
              <dgm:constr type="l" for="ch" forName="image_accent_2" refType="w" fact="0.4936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501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4446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531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2368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246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1" refType="w" fact="0.3895"/>
              <dgm:constr type="t" for="ch" forName="accent_1" refType="h" fact="0"/>
              <dgm:constr type="w" for="ch" forName="accent_1" refType="w" fact="0.0711"/>
              <dgm:constr type="h" for="ch" forName="accent_1" refType="h" fact="0.1709"/>
              <dgm:constr type="l" for="ch" forName="parent_text_2" refType="w" fact="0.6447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parent_text_3" refType="w" fact="0.6316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accent_2" refType="w" fact="0.5789"/>
              <dgm:constr type="t" for="ch" forName="accent_2" refType="h" fact="0.0127"/>
              <dgm:constr type="w" for="ch" forName="accent_2" refType="w" fact="0.0526"/>
              <dgm:constr type="h" for="ch" forName="accent_2" refType="h" fact="0.1266"/>
            </dgm:constrLst>
          </dgm:if>
          <dgm:else name="Name13">
            <dgm:constrLst>
              <dgm:constr type="primFontSz" for="des" ptType="node" op="equ" val="65"/>
              <dgm:constr type="l" for="ch" forName="accent_1" refType="w" fact="0.3289"/>
              <dgm:constr type="t" for="ch" forName="accent_1" refType="h" fact="0.8355"/>
              <dgm:constr type="w" for="ch" forName="accent_1" refType="w" fact="0.0395"/>
              <dgm:constr type="h" for="ch" forName="accent_1" refType="h" fact="0.0949"/>
              <dgm:constr type="l" for="ch" forName="image_accent_2" refType="w" fact="0.3811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3885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3947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032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5237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5329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.6447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2" refType="w" fact="0.5395"/>
              <dgm:constr type="t" for="ch" forName="accent_2" refType="h" fact="0"/>
              <dgm:constr type="w" for="ch" forName="accent_2" refType="w" fact="0.0711"/>
              <dgm:constr type="h" for="ch" forName="accent_2" refType="h" fact="0.1709"/>
              <dgm:constr type="l" for="ch" forName="parent_text_3" refType="w" fact="0.0132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parent_text_2" refType="w" fact="0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accent_3" refType="w" fact="0.3684"/>
              <dgm:constr type="t" for="ch" forName="accent_3" refType="h" fact="0.0127"/>
              <dgm:constr type="w" for="ch" forName="accent_3" refType="w" fact="0.0526"/>
              <dgm:constr type="h" for="ch" forName="accent_3" refType="h" fact="0.1266"/>
            </dgm:constrLst>
          </dgm:else>
        </dgm:choose>
      </dgm:if>
      <dgm:if name="Name14" axis="ch" ptType="node" func="cnt" op="equ" val="4">
        <dgm:alg type="composite">
          <dgm:param type="ar" val="1.6704"/>
        </dgm:alg>
        <dgm:choose name="Name15">
          <dgm:if name="Name16" func="var" arg="dir" op="equ" val="norm">
            <dgm:constrLst>
              <dgm:constr type="primFontSz" for="des" ptType="node" op="equ" val="65"/>
              <dgm:constr type="l" for="ch" forName="image_accent_4" refType="w" fact="0.4626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692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4936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501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4446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531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2368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246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38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6316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.6447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5347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6005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6005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6268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if>
          <dgm:else name="Name17">
            <dgm:constrLst>
              <dgm:constr type="primFontSz" for="des" ptType="node" op="equ" val="65"/>
              <dgm:constr type="l" for="ch" forName="image_accent_4" refType="w" fact="0.4248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314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3811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3885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3947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032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5237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5329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.6447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53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0132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4126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3732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0442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3337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else>
        </dgm:choose>
      </dgm:if>
      <dgm:if name="Name18" axis="ch" ptType="node" func="cnt" op="equ" val="5">
        <dgm:alg type="composite">
          <dgm:param type="ar" val="1.5076"/>
        </dgm:alg>
        <dgm:choose name="Name19">
          <dgm:if name="Name20" func="var" arg="dir" op="equ" val="norm">
            <dgm:constrLst>
              <dgm:constr type="primFontSz" for="des" ptType="node" op="equ" val="65"/>
              <dgm:constr type="l" for="ch" forName="image_accent_5" refType="w" fact="0.5301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5361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528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593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483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90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352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435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231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240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3813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6182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63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5878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6265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.6522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6136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if>
          <dgm:else name="Name21">
            <dgm:constrLst>
              <dgm:constr type="primFontSz" for="des" ptType="node" op="equ" val="65"/>
              <dgm:constr type="l" for="ch" forName="image_accent_5" refType="w" fact="0.3677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3738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37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434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394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01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075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158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533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542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.6522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5492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034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02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0644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322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3478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else>
        </dgm:choose>
      </dgm:if>
      <dgm:if name="Name22" axis="ch" ptType="node" func="cnt" op="equ" val="6">
        <dgm:alg type="composite">
          <dgm:param type="ar" val="1.1351"/>
        </dgm:alg>
        <dgm:choose name="Name23">
          <dgm:if name="Name24" func="var" arg="dir" op="equ" val="norm">
            <dgm:constrLst>
              <dgm:constr type="primFontSz" for="des" ptType="node" op="equ" val="65"/>
              <dgm:constr type="l" for="ch" forName="image_accent_6" refType="w" fact="0.3864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3957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5301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5361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528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593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483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90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352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435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231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2401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3813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63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5878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6265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.6522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6182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5538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0195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6182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if>
          <dgm:else name="Name25">
            <dgm:constrLst>
              <dgm:constr type="primFontSz" for="des" ptType="node" op="equ" val="65"/>
              <dgm:constr type="l" for="ch" forName="image_accent_6" refType="w" fact="0.4379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4471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3677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3738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37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434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394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01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075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158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533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5435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.6522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5492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02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0644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322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034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3766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6328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3431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else>
        </dgm:choose>
      </dgm:if>
      <dgm:if name="Name26" axis="ch" ptType="node" func="cnt" op="equ" val="7">
        <dgm:alg type="composite">
          <dgm:param type="ar" val="1.0352"/>
        </dgm:alg>
        <dgm:choose name="Name27">
          <dgm:if name="Name28" func="var" arg="dir" op="equ" val="norm">
            <dgm:constrLst>
              <dgm:constr type="primFontSz" for="des" ptType="node" op="equ" val="65"/>
              <dgm:constr type="l" for="ch" forName="accent_1" refType="w" fact="0.7553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2" refType="w" fact="0.483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90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352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435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4" refType="w" fact="0.4528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593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5" refType="w" fact="0.5301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5361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6" refType="w" fact="0.3864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3957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7" refType="w" fact="0.5291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5356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1" refType="w" fact="0.231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240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3813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63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5878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.6522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6182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02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6265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652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105"/>
              <dgm:constr type="t" for="ch" forName="parent_text_7" refType="h" fact="0.87"/>
              <dgm:constr type="w" for="ch" forName="parent_text_7" refType="w" fact="0.407"/>
              <dgm:constr type="h" for="ch" forName="parent_text_7" refType="h" fact="0.13"/>
              <dgm:constr type="l" for="ch" forName="accent_6" refType="w" fact="0.6136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if>
          <dgm:else name="Name29">
            <dgm:constrLst>
              <dgm:constr type="primFontSz" for="des" ptType="node" op="equ" val="65"/>
              <dgm:constr type="l" for="ch" forName="accent_1" refType="w" fact="0.2061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7" refType="w" fact="0.3606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3671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6" refType="w" fact="0.4379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4471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5" refType="w" fact="0.3677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3738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4" refType="w" fact="0.437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434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2" refType="w" fact="0.394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01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075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158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1" refType="w" fact="0.533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542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.6522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5492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02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0644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034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63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322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278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485"/>
              <dgm:constr type="t" for="ch" forName="parent_text_7" refType="h" fact="0.87"/>
              <dgm:constr type="w" for="ch" forName="parent_text_7" refType="w" fact="0.347"/>
              <dgm:constr type="h" for="ch" forName="parent_text_7" refType="h" fact="0.13"/>
              <dgm:constr type="l" for="ch" forName="accent_6" refType="w" fact="0.3478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else>
        </dgm:choose>
        <dgm:layoutNode name="accent_6" styleLbl="alignNode1">
          <dgm:alg type="sp"/>
          <dgm:shape xmlns:r="http://schemas.openxmlformats.org/officeDocument/2006/relationships" type="donut" r:blip="">
            <dgm:adjLst>
              <dgm:adj idx="1" val="0.0746"/>
            </dgm:adjLst>
          </dgm:shape>
          <dgm:presOf/>
        </dgm:layoutNode>
      </dgm:if>
      <dgm:else name="Name30">
        <dgm:alg type="composite">
          <dgm:param type="ar" val="0.9705"/>
        </dgm:alg>
        <dgm:choose name="Name31">
          <dgm:if name="Name32" func="var" arg="dir" op="equ" val="norm">
            <dgm:constrLst>
              <dgm:constr type="primFontSz" for="des" ptType="node" op="equ" val="65"/>
              <dgm:constr type="l" for="ch" forName="accent_1" refType="w" fact="0.7599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6182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6449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6538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5291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5356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3864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3957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5301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5361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528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593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483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90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352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435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231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240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3813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63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5878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7038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.6522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6182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02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6265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165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2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if>
          <dgm:else name="Name33">
            <dgm:constrLst>
              <dgm:constr type="primFontSz" for="des" ptType="node" op="equ" val="65"/>
              <dgm:constr type="l" for="ch" forName="accent_1" refType="w" fact="0.2014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3431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253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2619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3606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3671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4379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4471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3677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3738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37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434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394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01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075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158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533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542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.6522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5492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02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0635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2705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034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635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322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49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3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else>
        </dgm:choose>
      </dgm:else>
    </dgm:choose>
    <dgm:forEach name="wrapper" axis="self" ptType="parTrans">
      <dgm:forEach name="wrapper2" axis="self" ptType="sibTrans" st="2">
        <dgm:forEach name="imageAccentRepeat" axis="self">
          <dgm:layoutNode name="imageAccentRepeatNode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</dgm:forEach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forEach name="Name34" axis="ch" ptType="node" cnt="1">
      <dgm:layoutNode name="parent_text_1" styleLbl="revTx">
        <dgm:varLst>
          <dgm:chMax val="0"/>
          <dgm:chPref val="0"/>
          <dgm:bulletEnabled val="1"/>
        </dgm:varLst>
        <dgm:choose name="Name35">
          <dgm:if name="Name36" func="var" arg="dir" op="equ" val="norm">
            <dgm:alg type="tx">
              <dgm:param type="parTxLTRAlign" val="r"/>
              <dgm:param type="shpTxLTRAlignCh" val="r"/>
              <dgm:param type="txAnchorVert" val="b"/>
              <dgm:param type="lnSpCh" val="15"/>
            </dgm:alg>
          </dgm:if>
          <dgm:else name="Name37">
            <dgm:alg type="tx">
              <dgm:param type="parTxLTRAlign" val="l"/>
              <dgm:param type="shpTxLTRAlignCh" val="l"/>
              <dgm:param type="txAnchorVert" val="b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01"/>
        </dgm:constrLst>
        <dgm:ruleLst>
          <dgm:rule type="primFontSz" val="5" fact="NaN" max="NaN"/>
        </dgm:ruleLst>
      </dgm:layoutNode>
      <dgm:layoutNode name="image_accent_1">
        <dgm:alg type="sp"/>
        <dgm:shape xmlns:r="http://schemas.openxmlformats.org/officeDocument/2006/relationships" r:blip="">
          <dgm:adjLst/>
        </dgm:shape>
        <dgm:presOf/>
        <dgm:constrLst/>
        <dgm:forEach name="Name38" ref="imageAccentRepeat"/>
      </dgm:layoutNode>
      <dgm:layoutNode name="accent_1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39" axis="ch" ptType="sibTrans" hideLastTrans="0" cnt="1">
      <dgm:layoutNode name="image_1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</dgm:forEach>
    <dgm:forEach name="Name41" axis="ch" ptType="node" st="2" cnt="1">
      <dgm:layoutNode name="parent_text_2" styleLbl="revTx">
        <dgm:varLst>
          <dgm:chMax val="0"/>
          <dgm:chPref val="0"/>
          <dgm:bulletEnabled val="1"/>
        </dgm:varLst>
        <dgm:choose name="Name42">
          <dgm:if name="Name43" func="var" arg="dir" op="equ" val="norm">
            <dgm:alg type="tx">
              <dgm:param type="parTxLTRAlign" val="l"/>
              <dgm:param type="lnSpCh" val="15"/>
            </dgm:alg>
          </dgm:if>
          <dgm:else name="Name44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2">
        <dgm:alg type="sp"/>
        <dgm:shape xmlns:r="http://schemas.openxmlformats.org/officeDocument/2006/relationships" r:blip="">
          <dgm:adjLst/>
        </dgm:shape>
        <dgm:presOf/>
        <dgm:constrLst/>
        <dgm:forEach name="Name45" ref="imageAccentRepeat"/>
      </dgm:layoutNode>
    </dgm:forEach>
    <dgm:forEach name="Name46" axis="ch" ptType="sibTrans" hideLastTrans="0" st="2" cnt="1">
      <dgm:layoutNode name="image_2">
        <dgm:alg type="sp"/>
        <dgm:shape xmlns:r="http://schemas.openxmlformats.org/officeDocument/2006/relationships" r:blip="">
          <dgm:adjLst/>
        </dgm:shape>
        <dgm:presOf/>
        <dgm:constrLst/>
        <dgm:forEach name="Name47" ref="imageRepeat"/>
      </dgm:layoutNode>
    </dgm:forEach>
    <dgm:forEach name="Name48" axis="ch" ptType="node" st="3" cnt="1">
      <dgm:layoutNode name="image_accent_3">
        <dgm:alg type="sp"/>
        <dgm:shape xmlns:r="http://schemas.openxmlformats.org/officeDocument/2006/relationships" r:blip="">
          <dgm:adjLst/>
        </dgm:shape>
        <dgm:presOf/>
        <dgm:constrLst/>
        <dgm:forEach name="Name49" ref="imageAccentRepeat"/>
      </dgm:layoutNode>
      <dgm:layoutNode name="parent_text_3" styleLbl="revTx">
        <dgm:varLst>
          <dgm:chMax val="0"/>
          <dgm:chPref val="0"/>
          <dgm:bulletEnabled val="1"/>
        </dgm:varLst>
        <dgm:choose name="Name50">
          <dgm:if name="Name51" func="var" arg="dir" op="equ" val="norm">
            <dgm:alg type="tx">
              <dgm:param type="parTxLTRAlign" val="l"/>
              <dgm:param type="lnSpCh" val="15"/>
            </dgm:alg>
          </dgm:if>
          <dgm:else name="Name52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2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  <dgm:layoutNode name="accent_3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53" axis="ch" ptType="sibTrans" hideLastTrans="0" st="3" cnt="1">
      <dgm:layoutNode name="image_3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</dgm:forEach>
    <dgm:forEach name="Name55" axis="ch" ptType="node" st="4" cnt="1">
      <dgm:layoutNode name="image_accent_4">
        <dgm:alg type="sp"/>
        <dgm:shape xmlns:r="http://schemas.openxmlformats.org/officeDocument/2006/relationships" r:blip="">
          <dgm:adjLst/>
        </dgm:shape>
        <dgm:presOf/>
        <dgm:constrLst/>
        <dgm:forEach name="Name56" ref="imageAccentRepeat"/>
      </dgm:layoutNode>
      <dgm:layoutNode name="parent_text_4" styleLbl="revTx">
        <dgm:varLst>
          <dgm:chMax val="0"/>
          <dgm:chPref val="0"/>
          <dgm:bulletEnabled val="1"/>
        </dgm:varLst>
        <dgm:choose name="Name57">
          <dgm:if name="Name58" func="var" arg="dir" op="equ" val="norm">
            <dgm:alg type="tx">
              <dgm:param type="parTxLTRAlign" val="l"/>
              <dgm:param type="lnSpCh" val="15"/>
            </dgm:alg>
          </dgm:if>
          <dgm:else name="Name59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4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60" axis="ch" ptType="sibTrans" hideLastTrans="0" st="4" cnt="1">
      <dgm:layoutNode name="image_4">
        <dgm:alg type="sp"/>
        <dgm:shape xmlns:r="http://schemas.openxmlformats.org/officeDocument/2006/relationships" r:blip="">
          <dgm:adjLst/>
        </dgm:shape>
        <dgm:presOf/>
        <dgm:constrLst/>
        <dgm:forEach name="Name61" ref="imageRepeat"/>
      </dgm:layoutNode>
    </dgm:forEach>
    <dgm:forEach name="Name62" axis="ch" ptType="node" st="5" cnt="1">
      <dgm:layoutNode name="image_accent_5">
        <dgm:alg type="sp"/>
        <dgm:shape xmlns:r="http://schemas.openxmlformats.org/officeDocument/2006/relationships" r:blip="">
          <dgm:adjLst/>
        </dgm:shape>
        <dgm:presOf/>
        <dgm:constrLst/>
        <dgm:forEach name="Name63" ref="imageAccentRepeat"/>
      </dgm:layoutNode>
      <dgm:layoutNode name="parent_text_5" styleLbl="revTx">
        <dgm:varLst>
          <dgm:chMax val="0"/>
          <dgm:chPref val="0"/>
          <dgm:bulletEnabled val="1"/>
        </dgm:varLst>
        <dgm:choose name="Name64">
          <dgm:if name="Name65" func="var" arg="dir" op="equ" val="norm">
            <dgm:alg type="tx">
              <dgm:param type="parTxLTRAlign" val="l"/>
              <dgm:param type="lnSpCh" val="15"/>
            </dgm:alg>
          </dgm:if>
          <dgm:else name="Name66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sibTrans" hideLastTrans="0" st="5" cnt="1">
      <dgm:layoutNode name="image_5">
        <dgm:alg type="sp"/>
        <dgm:shape xmlns:r="http://schemas.openxmlformats.org/officeDocument/2006/relationships" r:blip="">
          <dgm:adjLst/>
        </dgm:shape>
        <dgm:presOf/>
        <dgm:constrLst/>
        <dgm:forEach name="Name68" ref="imageRepeat"/>
      </dgm:layoutNode>
    </dgm:forEach>
    <dgm:forEach name="Name69" axis="ch" ptType="node" st="6" cnt="1">
      <dgm:layoutNode name="parent_text_6" styleLbl="revTx">
        <dgm:varLst>
          <dgm:chMax val="0"/>
          <dgm:chPref val="0"/>
          <dgm:bulletEnabled val="1"/>
        </dgm:varLst>
        <dgm:choose name="Name70">
          <dgm:if name="Name71" func="var" arg="dir" op="equ" val="norm">
            <dgm:alg type="tx">
              <dgm:param type="parTxLTRAlign" val="r"/>
              <dgm:param type="shpTxLTRAlignCh" val="r"/>
              <dgm:param type="lnSpCh" val="15"/>
            </dgm:alg>
          </dgm:if>
          <dgm:else name="Name72">
            <dgm:alg type="tx">
              <dgm:param type="parTxLTRAlign" val="l"/>
              <dgm:param type="shpTxLTRAlignCh" val="l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6">
        <dgm:alg type="sp"/>
        <dgm:shape xmlns:r="http://schemas.openxmlformats.org/officeDocument/2006/relationships" r:blip="">
          <dgm:adjLst/>
        </dgm:shape>
        <dgm:presOf/>
        <dgm:constrLst/>
        <dgm:forEach name="Name73" ref="imageAccentRepeat"/>
      </dgm:layoutNode>
      <dgm:layoutNode name="accent_5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74" axis="ch" ptType="sibTrans" hideLastTrans="0" st="6" cnt="1">
      <dgm:layoutNode name="image_6">
        <dgm:alg type="sp"/>
        <dgm:shape xmlns:r="http://schemas.openxmlformats.org/officeDocument/2006/relationships" r:blip="">
          <dgm:adjLst/>
        </dgm:shape>
        <dgm:presOf/>
        <dgm:constrLst/>
        <dgm:forEach name="Name75" ref="imageRepeat"/>
      </dgm:layoutNode>
    </dgm:forEach>
    <dgm:forEach name="Name76" axis="ch" ptType="node" st="7" cnt="1">
      <dgm:layoutNode name="parent_text_7" styleLbl="revTx">
        <dgm:varLst>
          <dgm:chMax val="0"/>
          <dgm:chPref val="0"/>
          <dgm:bulletEnabled val="1"/>
        </dgm:varLst>
        <dgm:choose name="Name77">
          <dgm:if name="Name78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79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7">
        <dgm:alg type="sp"/>
        <dgm:shape xmlns:r="http://schemas.openxmlformats.org/officeDocument/2006/relationships" r:blip="">
          <dgm:adjLst/>
        </dgm:shape>
        <dgm:presOf/>
        <dgm:constrLst/>
        <dgm:forEach name="Name80" ref="imageAccentRepeat"/>
      </dgm:layoutNode>
    </dgm:forEach>
    <dgm:forEach name="Name81" axis="ch" ptType="sibTrans" hideLastTrans="0" st="7" cnt="1">
      <dgm:layoutNode name="image_7">
        <dgm:alg type="sp"/>
        <dgm:shape xmlns:r="http://schemas.openxmlformats.org/officeDocument/2006/relationships" r:blip="">
          <dgm:adjLst/>
        </dgm:shape>
        <dgm:presOf/>
        <dgm:constrLst/>
        <dgm:forEach name="Name82" ref="imageRepeat"/>
      </dgm:layoutNode>
    </dgm:forEach>
    <dgm:forEach name="Name83" axis="ch" ptType="node" st="8" cnt="1">
      <dgm:layoutNode name="parent_text_8" styleLbl="revTx">
        <dgm:varLst>
          <dgm:chMax val="0"/>
          <dgm:chPref val="0"/>
          <dgm:bulletEnabled val="1"/>
        </dgm:varLst>
        <dgm:choose name="Name84">
          <dgm:if name="Name85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86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8">
        <dgm:alg type="sp"/>
        <dgm:shape xmlns:r="http://schemas.openxmlformats.org/officeDocument/2006/relationships" r:blip="">
          <dgm:adjLst/>
        </dgm:shape>
        <dgm:presOf/>
        <dgm:constrLst/>
        <dgm:forEach name="Name87" ref="imageAccentRepeat"/>
      </dgm:layoutNode>
    </dgm:forEach>
    <dgm:forEach name="Name88" axis="ch" ptType="sibTrans" hideLastTrans="0" st="8" cnt="1">
      <dgm:layoutNode name="image_8">
        <dgm:alg type="sp"/>
        <dgm:shape xmlns:r="http://schemas.openxmlformats.org/officeDocument/2006/relationships" r:blip="">
          <dgm:adjLst/>
        </dgm:shape>
        <dgm:presOf/>
        <dgm:constrLst/>
        <dgm:forEach name="Name89" ref="image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29809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8910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ed76d312f3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ed76d312f3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950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4bc9b2816726422d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4bc9b2816726422d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6793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4bc9b2816726422d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4bc9b2816726422d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7646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4bc9b2816726422d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4bc9b2816726422d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4333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4bc9b2816726422d_278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4bc9b2816726422d_278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0074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9778" y="-50175"/>
            <a:ext cx="9263677" cy="524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69474" y="-50175"/>
            <a:ext cx="9263669" cy="524384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355975" y="2187950"/>
            <a:ext cx="5074800" cy="181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1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355975" y="4117425"/>
            <a:ext cx="34533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69474" y="-50175"/>
            <a:ext cx="9263677" cy="524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9470" y="-50175"/>
            <a:ext cx="9263669" cy="524384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229400" y="2425500"/>
            <a:ext cx="3342600" cy="13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1229400" y="1334400"/>
            <a:ext cx="1095900" cy="109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9778" y="-50175"/>
            <a:ext cx="9263677" cy="524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69474" y="-50175"/>
            <a:ext cx="9263669" cy="5243848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252200" y="2077875"/>
            <a:ext cx="3887100" cy="21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5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69474" y="-50175"/>
            <a:ext cx="9263669" cy="5243848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3178375" y="3315775"/>
            <a:ext cx="5252400" cy="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1"/>
          </p:nvPr>
        </p:nvSpPr>
        <p:spPr>
          <a:xfrm>
            <a:off x="3178375" y="1295225"/>
            <a:ext cx="5252400" cy="202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-1" y="-3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" y="-50175"/>
            <a:ext cx="9263669" cy="524384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69475" y="-50900"/>
            <a:ext cx="9263677" cy="524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69468" y="-50175"/>
            <a:ext cx="9263669" cy="5243848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4898550" y="1139850"/>
            <a:ext cx="2961000" cy="192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subTitle" idx="1"/>
          </p:nvPr>
        </p:nvSpPr>
        <p:spPr>
          <a:xfrm>
            <a:off x="4898550" y="3068250"/>
            <a:ext cx="2961000" cy="9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8"/>
          <p:cNvSpPr>
            <a:spLocks noGrp="1"/>
          </p:cNvSpPr>
          <p:nvPr>
            <p:ph type="pic" idx="2"/>
          </p:nvPr>
        </p:nvSpPr>
        <p:spPr>
          <a:xfrm>
            <a:off x="1284450" y="533863"/>
            <a:ext cx="2910000" cy="4075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9778" y="-50175"/>
            <a:ext cx="9263677" cy="524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69474" y="-50175"/>
            <a:ext cx="9263669" cy="5243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69474" y="-50175"/>
            <a:ext cx="9263669" cy="5243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ven Pro"/>
              <a:buNone/>
              <a:defRPr sz="3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  <p:sldLayoutId id="2147483660" r:id="rId5"/>
    <p:sldLayoutId id="2147483662" r:id="rId6"/>
    <p:sldLayoutId id="2147483664" r:id="rId7"/>
    <p:sldLayoutId id="2147483678" r:id="rId8"/>
    <p:sldLayoutId id="214748367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>
            <a:spLocks noGrp="1"/>
          </p:cNvSpPr>
          <p:nvPr>
            <p:ph type="ctrTitle"/>
          </p:nvPr>
        </p:nvSpPr>
        <p:spPr>
          <a:xfrm>
            <a:off x="462802" y="245551"/>
            <a:ext cx="8149975" cy="182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Civic-Chain: A Network for Social Change</a:t>
            </a:r>
            <a:endParaRPr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1" name="Google Shape;221;p37"/>
          <p:cNvSpPr txBox="1">
            <a:spLocks noGrp="1"/>
          </p:cNvSpPr>
          <p:nvPr>
            <p:ph type="subTitle" idx="1"/>
          </p:nvPr>
        </p:nvSpPr>
        <p:spPr>
          <a:xfrm>
            <a:off x="3812117" y="2858746"/>
            <a:ext cx="2519225" cy="1892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Aashish Shakya </a:t>
            </a:r>
          </a:p>
          <a:p>
            <a:pPr algn="ctr">
              <a:lnSpc>
                <a:spcPct val="150000"/>
              </a:lnSpc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Abhishek Shrestha </a:t>
            </a:r>
          </a:p>
          <a:p>
            <a:pPr algn="ctr">
              <a:lnSpc>
                <a:spcPct val="150000"/>
              </a:lnSpc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Iroj Acharya </a:t>
            </a:r>
          </a:p>
          <a:p>
            <a:pPr algn="ctr">
              <a:lnSpc>
                <a:spcPct val="150000"/>
              </a:lnSpc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Kush Gurung </a:t>
            </a:r>
          </a:p>
          <a:p>
            <a:pPr algn="ctr"/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5964865" y="2858746"/>
            <a:ext cx="23710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Nayana Khadgi</a:t>
            </a:r>
          </a:p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Palpasa Manandhar </a:t>
            </a:r>
          </a:p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Rohan Maharjan </a:t>
            </a:r>
          </a:p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Sikha Subba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34246" y="2493327"/>
            <a:ext cx="1616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Presented By</a:t>
            </a:r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2228919827"/>
              </p:ext>
            </p:extLst>
          </p:nvPr>
        </p:nvGraphicFramePr>
        <p:xfrm>
          <a:off x="95693" y="499729"/>
          <a:ext cx="7889100" cy="4643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83701-CE73-BBD9-A296-3F169078F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4"/>
            <a:ext cx="7704000" cy="3892513"/>
          </a:xfrm>
        </p:spPr>
        <p:txBody>
          <a:bodyPr/>
          <a:lstStyle/>
          <a:p>
            <a:pPr algn="ctr"/>
            <a:br>
              <a:rPr lang="en-US" sz="4400"/>
            </a:br>
            <a:br>
              <a:rPr lang="en-US" sz="4400" dirty="0"/>
            </a:br>
            <a:r>
              <a:rPr lang="en-US" sz="4400" dirty="0">
                <a:sym typeface="Wingdings" panose="05000000000000000000" pitchFamily="2" charset="2"/>
              </a:rPr>
              <a:t> </a:t>
            </a:r>
            <a:r>
              <a:rPr lang="en-US" sz="4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650474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 txBox="1">
            <a:spLocks noGrp="1"/>
          </p:cNvSpPr>
          <p:nvPr>
            <p:ph type="title"/>
          </p:nvPr>
        </p:nvSpPr>
        <p:spPr>
          <a:xfrm>
            <a:off x="2700431" y="569837"/>
            <a:ext cx="4115037" cy="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Calibri" panose="020F0502020204030204" pitchFamily="34" charset="0"/>
                <a:cs typeface="Calibri" panose="020F0502020204030204" pitchFamily="34" charset="0"/>
              </a:rPr>
              <a:t>What is Civic-Chain?</a:t>
            </a:r>
            <a:endParaRPr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71132" y="1564016"/>
            <a:ext cx="7903904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Civic-Chain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a web platform that works as a bridge to connect individuals with the right institutions and resources for addressing social issues.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Char char="•"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Enables victims to access helpline support, and receive timely intervention.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Provides actionable recommendations.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9"/>
          <p:cNvSpPr txBox="1">
            <a:spLocks noGrp="1"/>
          </p:cNvSpPr>
          <p:nvPr>
            <p:ph type="title"/>
          </p:nvPr>
        </p:nvSpPr>
        <p:spPr>
          <a:xfrm>
            <a:off x="378501" y="401275"/>
            <a:ext cx="8330234" cy="7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What problems does it address and how?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8586" y="1319023"/>
            <a:ext cx="794252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Complexity in finding help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Lack of centralized platform to discuss issues openly.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Urgency-driven support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81628" y="785100"/>
            <a:ext cx="6465249" cy="532500"/>
          </a:xfrm>
        </p:spPr>
        <p:txBody>
          <a:bodyPr/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Targeted Users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1628" y="1886909"/>
            <a:ext cx="5688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General public</a:t>
            </a:r>
          </a:p>
          <a:p>
            <a:endParaRPr 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Community organizations and NGOs</a:t>
            </a:r>
          </a:p>
          <a:p>
            <a:endParaRPr 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Local Government Bodies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Target Audience: What is it, How to ...">
            <a:extLst>
              <a:ext uri="{FF2B5EF4-FFF2-40B4-BE49-F238E27FC236}">
                <a16:creationId xmlns:a16="http://schemas.microsoft.com/office/drawing/2014/main" id="{3EA65ED7-1B19-B88E-343C-2C89102F6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768" y="1747269"/>
            <a:ext cx="2809799" cy="1842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1FCB-5D61-C90B-EAC4-7B99C7166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369" y="476922"/>
            <a:ext cx="7704000" cy="572700"/>
          </a:xfrm>
        </p:spPr>
        <p:txBody>
          <a:bodyPr/>
          <a:lstStyle/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Features and Functionalities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5F8ED8-CFAE-2796-5A67-646F6CCB2532}"/>
              </a:ext>
            </a:extLst>
          </p:cNvPr>
          <p:cNvSpPr txBox="1"/>
          <p:nvPr/>
        </p:nvSpPr>
        <p:spPr>
          <a:xfrm>
            <a:off x="953841" y="1453142"/>
            <a:ext cx="76590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Interactive Forms</a:t>
            </a:r>
          </a:p>
          <a:p>
            <a:pPr marL="285750" indent="-285750" algn="just">
              <a:buClr>
                <a:schemeClr val="tx1"/>
              </a:buClr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Categorization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Clr>
                <a:schemeClr val="tx1"/>
              </a:buClr>
              <a:buFont typeface="Arial" pitchFamily="34" charset="0"/>
              <a:buChar char="•"/>
            </a:pPr>
            <a:endParaRPr lang="en-US" sz="20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Statistical Analysis</a:t>
            </a:r>
          </a:p>
          <a:p>
            <a:pPr marL="285750" indent="-285750" algn="just">
              <a:buClr>
                <a:schemeClr val="tx1"/>
              </a:buClr>
              <a:buFont typeface="Arial" pitchFamily="34" charset="0"/>
              <a:buChar char="•"/>
            </a:pPr>
            <a:endParaRPr lang="en-US" sz="20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Integration of LLM (Large Language Model):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638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B3195-91B3-8E35-ACBB-C5A9EB0A8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Implementation tools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17B1F0-49EC-DB23-6967-55D7D9A5FC4F}"/>
              </a:ext>
            </a:extLst>
          </p:cNvPr>
          <p:cNvSpPr txBox="1"/>
          <p:nvPr/>
        </p:nvSpPr>
        <p:spPr>
          <a:xfrm>
            <a:off x="969108" y="1444573"/>
            <a:ext cx="817489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Primary coding language: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PHP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Front-end: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HTML, CSS, javascript </a:t>
            </a:r>
          </a:p>
          <a:p>
            <a:pPr algn="just"/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Back-end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PHP,</a:t>
            </a:r>
            <a:r>
              <a:rPr lang="ne-NP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</a:t>
            </a:r>
          </a:p>
          <a:p>
            <a:pPr algn="just"/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LLM (Large Language Model)</a:t>
            </a:r>
          </a:p>
          <a:p>
            <a:pPr algn="just"/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MySQL</a:t>
            </a:r>
          </a:p>
          <a:p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287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2"/>
          <p:cNvSpPr txBox="1">
            <a:spLocks noGrp="1"/>
          </p:cNvSpPr>
          <p:nvPr>
            <p:ph type="title"/>
          </p:nvPr>
        </p:nvSpPr>
        <p:spPr>
          <a:xfrm>
            <a:off x="3026550" y="336056"/>
            <a:ext cx="3611850" cy="6457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Calibri" panose="020F0502020204030204" pitchFamily="34" charset="0"/>
                <a:cs typeface="Calibri" panose="020F0502020204030204" pitchFamily="34" charset="0"/>
              </a:rPr>
              <a:t>Financial Plans</a:t>
            </a:r>
            <a:endParaRPr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24000" y="1231138"/>
            <a:ext cx="574461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Partnerships and sponsorships: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Collaborate with government bodies, NGOs and private organizations .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Consulting Services: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Offer consulting to local governments and organizations based on data insights .</a:t>
            </a:r>
          </a:p>
          <a:p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951" y="1231138"/>
            <a:ext cx="573324" cy="7036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951" y="2816187"/>
            <a:ext cx="573324" cy="70362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3"/>
          <p:cNvSpPr txBox="1">
            <a:spLocks noGrp="1"/>
          </p:cNvSpPr>
          <p:nvPr>
            <p:ph type="title"/>
          </p:nvPr>
        </p:nvSpPr>
        <p:spPr>
          <a:xfrm>
            <a:off x="719100" y="9172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Calibri" panose="020F0502020204030204" pitchFamily="34" charset="0"/>
                <a:cs typeface="Calibri" panose="020F0502020204030204" pitchFamily="34" charset="0"/>
              </a:rPr>
              <a:t>SWOT Analysis</a:t>
            </a:r>
            <a:endParaRPr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772896"/>
              </p:ext>
            </p:extLst>
          </p:nvPr>
        </p:nvGraphicFramePr>
        <p:xfrm>
          <a:off x="1095153" y="938805"/>
          <a:ext cx="7240772" cy="3630808"/>
        </p:xfrm>
        <a:graphic>
          <a:graphicData uri="http://schemas.openxmlformats.org/drawingml/2006/table">
            <a:tbl>
              <a:tblPr firstRow="1" bandRow="1">
                <a:tableStyleId>{58359650-1887-4128-8CE4-F8CC35E6B3CA}</a:tableStyleId>
              </a:tblPr>
              <a:tblGrid>
                <a:gridCol w="3620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0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71904">
                <a:tc>
                  <a:txBody>
                    <a:bodyPr/>
                    <a:lstStyle/>
                    <a:p>
                      <a:r>
                        <a:rPr lang="en-US" sz="2000" b="1" u="sng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Strengths</a:t>
                      </a:r>
                      <a:endParaRPr lang="en-US" sz="2000" u="sng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 Social Impact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 Personalized Information</a:t>
                      </a:r>
                    </a:p>
                    <a:p>
                      <a:pPr marL="0" marR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 </a:t>
                      </a:r>
                      <a:r>
                        <a:rPr lang="en-US" sz="2000" b="0" i="0" u="none" strike="noStrike" cap="non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User-Friendly Interface</a:t>
                      </a:r>
                    </a:p>
                    <a:p>
                      <a:pPr marL="0" marR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2000" b="0" i="0" u="none" strike="noStrike" cap="non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4. Centralized Information 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u="sng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Weaknesses</a:t>
                      </a:r>
                      <a:endParaRPr lang="en-US" sz="2000" u="sng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 Data privacy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concerns.</a:t>
                      </a:r>
                    </a:p>
                    <a:p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 Not easy for everyone to use</a:t>
                      </a:r>
                    </a:p>
                    <a:p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 Dependence on accurate AI recommendations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8904">
                <a:tc>
                  <a:txBody>
                    <a:bodyPr/>
                    <a:lstStyle/>
                    <a:p>
                      <a:r>
                        <a:rPr lang="en-US" sz="2000" b="1" u="sng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Opportunities</a:t>
                      </a:r>
                      <a:endParaRPr lang="en-US" sz="2000" u="sng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 Partnership with organizations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 Adding multi language support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 Integration with mobile apps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u="sng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Threats</a:t>
                      </a:r>
                    </a:p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 Privacy and security risks</a:t>
                      </a:r>
                    </a:p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 Misuse of platform</a:t>
                      </a:r>
                    </a:p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 Negative publicity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03856-E7AF-42A2-0024-407C15229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67" y="519453"/>
            <a:ext cx="7704000" cy="572700"/>
          </a:xfrm>
        </p:spPr>
        <p:txBody>
          <a:bodyPr/>
          <a:lstStyle/>
          <a:p>
            <a:pPr algn="ctr"/>
            <a:r>
              <a:rPr lang="en-US" sz="3600" b="1" dirty="0"/>
              <a:t>Future Plans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F18525-83A3-DFDE-9606-0535C2071470}"/>
              </a:ext>
            </a:extLst>
          </p:cNvPr>
          <p:cNvSpPr txBox="1"/>
          <p:nvPr/>
        </p:nvSpPr>
        <p:spPr>
          <a:xfrm>
            <a:off x="1014183" y="1545992"/>
            <a:ext cx="740898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Machine Learning Integration</a:t>
            </a:r>
          </a:p>
          <a:p>
            <a:pPr marL="342900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Chatbots</a:t>
            </a:r>
          </a:p>
          <a:p>
            <a:pPr marL="342900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Partnership with NGO’s</a:t>
            </a:r>
          </a:p>
          <a:p>
            <a:pPr marL="342900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Multi-language support</a:t>
            </a:r>
          </a:p>
          <a:p>
            <a:pPr marL="342900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 with mobile apps</a:t>
            </a:r>
          </a:p>
          <a:p>
            <a:pPr marL="342900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Char char="•"/>
            </a:pPr>
            <a:endParaRPr 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62AC89-75FB-B2D9-26B0-DC3739266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571" y="1844918"/>
            <a:ext cx="2368550" cy="236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33406"/>
      </p:ext>
    </p:extLst>
  </p:cSld>
  <p:clrMapOvr>
    <a:masterClrMapping/>
  </p:clrMapOvr>
</p:sld>
</file>

<file path=ppt/theme/theme1.xml><?xml version="1.0" encoding="utf-8"?>
<a:theme xmlns:a="http://schemas.openxmlformats.org/drawingml/2006/main" name="Company Best Practices by Slidesgo">
  <a:themeElements>
    <a:clrScheme name="Simple Light">
      <a:dk1>
        <a:srgbClr val="FFFFFF"/>
      </a:dk1>
      <a:lt1>
        <a:srgbClr val="000000"/>
      </a:lt1>
      <a:dk2>
        <a:srgbClr val="B6D7A8"/>
      </a:dk2>
      <a:lt2>
        <a:srgbClr val="94E3CC"/>
      </a:lt2>
      <a:accent1>
        <a:srgbClr val="14A178"/>
      </a:accent1>
      <a:accent2>
        <a:srgbClr val="065640"/>
      </a:accent2>
      <a:accent3>
        <a:srgbClr val="022D26"/>
      </a:accent3>
      <a:accent4>
        <a:srgbClr val="000F0C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296</Words>
  <Application>Microsoft Office PowerPoint</Application>
  <PresentationFormat>On-screen Show (16:9)</PresentationFormat>
  <Paragraphs>77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Wingdings</vt:lpstr>
      <vt:lpstr>Calibri</vt:lpstr>
      <vt:lpstr>Arial</vt:lpstr>
      <vt:lpstr>Maven Pro</vt:lpstr>
      <vt:lpstr>Company Best Practices by Slidesgo</vt:lpstr>
      <vt:lpstr> Civic-Chain: A Network for Social Change</vt:lpstr>
      <vt:lpstr>What is Civic-Chain?</vt:lpstr>
      <vt:lpstr>What problems does it address and how?</vt:lpstr>
      <vt:lpstr>Targeted Users</vt:lpstr>
      <vt:lpstr>Features and Functionalities</vt:lpstr>
      <vt:lpstr>Implementation tools</vt:lpstr>
      <vt:lpstr>Financial Plans</vt:lpstr>
      <vt:lpstr>SWOT Analysis</vt:lpstr>
      <vt:lpstr>Future Plans</vt:lpstr>
      <vt:lpstr> 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PROBLEM ANALYZER</dc:title>
  <dc:creator>lenovo</dc:creator>
  <cp:lastModifiedBy>Rohan Maharjan</cp:lastModifiedBy>
  <cp:revision>59</cp:revision>
  <dcterms:modified xsi:type="dcterms:W3CDTF">2024-12-22T08:57:55Z</dcterms:modified>
</cp:coreProperties>
</file>