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53D7EF-D4FD-48F0-88EE-32ECAC694A73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75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17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83BF-9DEA-4A75-B786-1096EA8A632F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FB54BA-6005-4417-A8F7-DBA27F9F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0158-DCB1-48B7-A8E8-624FF566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976" y="1160865"/>
            <a:ext cx="7766936" cy="1646302"/>
          </a:xfrm>
        </p:spPr>
        <p:txBody>
          <a:bodyPr/>
          <a:lstStyle/>
          <a:p>
            <a:r>
              <a:rPr lang="en-US" sz="4400" dirty="0"/>
              <a:t>Client and Server application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07F7-FC76-44F5-9C38-CBE1FA22D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Rohan Napit</a:t>
            </a:r>
          </a:p>
        </p:txBody>
      </p:sp>
    </p:spTree>
    <p:extLst>
      <p:ext uri="{BB962C8B-B14F-4D97-AF65-F5344CB8AC3E}">
        <p14:creationId xmlns:p14="http://schemas.microsoft.com/office/powerpoint/2010/main" val="80557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E129-CC89-47A9-AE2D-5E1BE4A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What is client 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2813-A943-438E-AAEF-E82DAD01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70" y="1208570"/>
            <a:ext cx="8757190" cy="533637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an application that  consists of 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program that consumes services provided by 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program.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client requests services from the server by calling functions in the server application.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 distributed computing environment, where the client program and the server program execute on different machines and possibly even on different platforms, the client and server communicate through a communications layer that is often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middleware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6A2AA0-B4A3-46E9-A4EC-B6A2292F8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64" y="4091609"/>
            <a:ext cx="4389743" cy="8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5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172C-EE65-4B33-A0F5-A4EB28BE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of client server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D44-1AA0-4504-97E9-9F7931D85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497"/>
            <a:ext cx="8596668" cy="454386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client program can request services from multiple server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client program does not need to be aware of the actual subprograms that provide a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subprograms can work together to provide the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client programs can request services from a single server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server program can provide multiple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Typically, the server program runs on a machine that is remote from the machine running the client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F8DF-392F-41A0-8D84-585D685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ABE1-774D-448B-B4C7-1D5E508A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6"/>
            <a:ext cx="8596668" cy="45438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Re-use existing legacy code for the business logic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 each functional layer of the application on the platform most suited to the task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Distribute the processing and network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Quickly and easily change business logic procedures without changing the client program or user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simple and convenient delivery of the application and any updates to end-users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alternative client user interfaces to the same server-side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development tools that are designed to work together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D30B8-922B-4E79-BA7E-2888FE3A3C1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Client/Server benefits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F8DF-392F-41A0-8D84-585D685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ABE1-774D-448B-B4C7-1D5E508A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6"/>
            <a:ext cx="8596668" cy="4543866"/>
          </a:xfrm>
        </p:spPr>
        <p:txBody>
          <a:bodyPr>
            <a:normAutofit/>
          </a:bodyPr>
          <a:lstStyle/>
          <a:p>
            <a:r>
              <a:rPr lang="en-US" sz="2000" dirty="0"/>
              <a:t>Java Socket programming is used for communication between the applications running on different JRE.</a:t>
            </a:r>
          </a:p>
          <a:p>
            <a:r>
              <a:rPr lang="en-US" sz="2000" dirty="0"/>
              <a:t> Java Socket programming can be connection-oriented or connection-less.</a:t>
            </a:r>
          </a:p>
          <a:p>
            <a:r>
              <a:rPr lang="en-US" sz="2000" dirty="0"/>
              <a:t> Socket and </a:t>
            </a:r>
            <a:r>
              <a:rPr lang="en-US" sz="2000" dirty="0" err="1"/>
              <a:t>ServerSocket</a:t>
            </a:r>
            <a:r>
              <a:rPr lang="en-US" sz="2000" dirty="0"/>
              <a:t> classes are used for connection-oriented socket programming and </a:t>
            </a:r>
            <a:r>
              <a:rPr lang="en-US" sz="2000" dirty="0" err="1"/>
              <a:t>DatagramSocket</a:t>
            </a:r>
            <a:r>
              <a:rPr lang="en-US" sz="2000" dirty="0"/>
              <a:t> and </a:t>
            </a:r>
            <a:r>
              <a:rPr lang="en-US" sz="2000" dirty="0" err="1"/>
              <a:t>DatagramPacket</a:t>
            </a:r>
            <a:r>
              <a:rPr lang="en-US" sz="2000" dirty="0"/>
              <a:t> classes are used for connection-less socket programming.</a:t>
            </a:r>
          </a:p>
          <a:p>
            <a:r>
              <a:rPr lang="en-US" sz="2000" dirty="0"/>
              <a:t> The client in socket programming must know two information:</a:t>
            </a:r>
          </a:p>
          <a:p>
            <a:pPr marL="400050" lvl="1" indent="0">
              <a:buNone/>
            </a:pPr>
            <a:r>
              <a:rPr lang="en-US" sz="1800" dirty="0"/>
              <a:t>1. IP Address of Server, and</a:t>
            </a:r>
          </a:p>
          <a:p>
            <a:pPr marL="400050" lvl="1" indent="0">
              <a:buNone/>
            </a:pPr>
            <a:r>
              <a:rPr lang="en-US" sz="1800" dirty="0"/>
              <a:t>2. Port number.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D30B8-922B-4E79-BA7E-2888FE3A3C1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Client Server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F8DF-392F-41A0-8D84-585D685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4F1B3-E2A4-4800-84AA-2EE795B97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69" y="1803400"/>
            <a:ext cx="5524500" cy="38004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ED30B8-922B-4E79-BA7E-2888FE3A3C1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Client Server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F8DF-392F-41A0-8D84-585D685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D30B8-922B-4E79-BA7E-2888FE3A3C1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Client Server application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9951E-2B26-44AD-AD81-A19C1500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46" y="1672865"/>
            <a:ext cx="7090494" cy="38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F8DF-392F-41A0-8D84-585D685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D30B8-922B-4E79-BA7E-2888FE3A3C1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Client Server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AAB6D-F2D0-4B54-ADEA-CD47D468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05" y="1266825"/>
            <a:ext cx="6800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56B7-59F2-45A1-B568-E0341BBB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3205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338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Client and Server application </vt:lpstr>
      <vt:lpstr>What is client server application</vt:lpstr>
      <vt:lpstr>Features of client server application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and Server application</dc:title>
  <dc:creator>rohan</dc:creator>
  <cp:lastModifiedBy>rohan</cp:lastModifiedBy>
  <cp:revision>6</cp:revision>
  <dcterms:created xsi:type="dcterms:W3CDTF">2023-03-07T14:00:22Z</dcterms:created>
  <dcterms:modified xsi:type="dcterms:W3CDTF">2023-03-08T08:18:37Z</dcterms:modified>
</cp:coreProperties>
</file>