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0522-2961-4F70-9FD5-F68FC626C995}" type="datetimeFigureOut">
              <a:rPr lang="en-US" smtClean="0"/>
              <a:t>10/19/2015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1EB8-42DD-4744-B96B-28B76789040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oing the EAZY way: </a:t>
            </a:r>
            <a:br>
              <a:rPr lang="en-US" dirty="0" smtClean="0"/>
            </a:br>
            <a:r>
              <a:rPr lang="en-US" dirty="0" smtClean="0"/>
              <a:t>new EQW calculations for 3d-hst</a:t>
            </a:r>
            <a:endParaRPr lang="en-IN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Rohan Naidu</a:t>
            </a:r>
          </a:p>
          <a:p>
            <a:r>
              <a:rPr lang="en-US" dirty="0" smtClean="0"/>
              <a:t>rohan.naidu@yale-nus.edu.sg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rohan naidu\Desktop\astro\unicorn\fields\presentation for brammer\proof_aegis\aegis-25-G141_15000.new_zfit.2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1" y="3286124"/>
            <a:ext cx="4572009" cy="1280163"/>
          </a:xfrm>
          <a:prstGeom prst="rect">
            <a:avLst/>
          </a:prstGeom>
          <a:noFill/>
        </p:spPr>
      </p:pic>
      <p:pic>
        <p:nvPicPr>
          <p:cNvPr id="1029" name="Picture 5" descr="C:\Users\rohan naidu\Desktop\astro\unicorn\fields\presentation for brammer\proof_aegis\aegis-25-G141_15000.linef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7465" y="571480"/>
            <a:ext cx="4686535" cy="26432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-3572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he problem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43446"/>
            <a:ext cx="9144000" cy="157161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1700" dirty="0" smtClean="0"/>
              <a:t>      Objects with 5</a:t>
            </a:r>
            <a:r>
              <a:rPr lang="el-GR" sz="1700" dirty="0" smtClean="0"/>
              <a:t>σ</a:t>
            </a:r>
            <a:r>
              <a:rPr lang="en-US" sz="1700" dirty="0" smtClean="0"/>
              <a:t> detections of OIII-line flux with uncontaminated spectra have unreasonably high observed OIII-EQW according to existing 3D-HST catalogues (objects pictured have OIII_EQW 19128629.7</a:t>
            </a:r>
            <a:r>
              <a:rPr lang="en-IN" sz="1700" dirty="0" smtClean="0"/>
              <a:t>Å</a:t>
            </a:r>
            <a:r>
              <a:rPr lang="en-US" sz="1700" dirty="0" smtClean="0"/>
              <a:t> and 18100.1</a:t>
            </a:r>
            <a:r>
              <a:rPr lang="en-IN" sz="1700" dirty="0" smtClean="0"/>
              <a:t>Å)</a:t>
            </a:r>
            <a:r>
              <a:rPr lang="en-US" sz="1700" dirty="0" smtClean="0"/>
              <a:t>. For comparison, some of the largest reported rest-frame OIII EQWs are ~3700A (Huang, 2015).</a:t>
            </a:r>
            <a:endParaRPr lang="en-IN" sz="1700" dirty="0"/>
          </a:p>
        </p:txBody>
      </p:sp>
      <p:pic>
        <p:nvPicPr>
          <p:cNvPr id="1027" name="Picture 3" descr="C:\Users\rohan naidu\Desktop\astro\unicorn\fields\presentation for brammer\proof_aegis\aegis-10-G141_17327.linefi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71480"/>
            <a:ext cx="4714876" cy="2659190"/>
          </a:xfrm>
          <a:prstGeom prst="rect">
            <a:avLst/>
          </a:prstGeom>
          <a:noFill/>
        </p:spPr>
      </p:pic>
      <p:pic>
        <p:nvPicPr>
          <p:cNvPr id="1028" name="Picture 4" descr="C:\Users\rohan naidu\Desktop\astro\unicorn\fields\presentation for brammer\proof_aegis\aegis-10-G141_17327.new_zfit.2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42908" y="3214686"/>
            <a:ext cx="5072066" cy="142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our solution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/>
              <a:t>We use photometric data via EAZY to calculate the continuum level and use it to find EQW.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i="1" dirty="0" smtClean="0"/>
              <a:t>EQW = (OIII flux from catalogue)/(average continuum level in a 100</a:t>
            </a:r>
            <a:r>
              <a:rPr lang="en-IN" sz="2400" i="1" dirty="0" smtClean="0"/>
              <a:t>Å</a:t>
            </a:r>
            <a:endParaRPr lang="en-IN" sz="2400" i="1" dirty="0"/>
          </a:p>
          <a:p>
            <a:pPr>
              <a:buNone/>
            </a:pPr>
            <a:r>
              <a:rPr lang="en-US" sz="2200" i="1" dirty="0" smtClean="0"/>
              <a:t>  						window around the OIII line)</a:t>
            </a:r>
          </a:p>
          <a:p>
            <a:pPr>
              <a:buNone/>
            </a:pPr>
            <a:r>
              <a:rPr lang="en-US" sz="2000" dirty="0" smtClean="0"/>
              <a:t>For aegis-10-G141-17327:</a:t>
            </a:r>
          </a:p>
          <a:p>
            <a:pPr>
              <a:buNone/>
            </a:pPr>
            <a:r>
              <a:rPr lang="en-US" sz="2000" dirty="0" smtClean="0"/>
              <a:t>EQW = (7.12)/(</a:t>
            </a:r>
            <a:r>
              <a:rPr lang="en-IN" sz="2000" dirty="0" smtClean="0"/>
              <a:t>0.002935</a:t>
            </a:r>
            <a:r>
              <a:rPr lang="en-US" sz="2000" dirty="0" smtClean="0"/>
              <a:t>) = 2425</a:t>
            </a:r>
            <a:r>
              <a:rPr lang="en-IN" sz="2000" dirty="0" smtClean="0"/>
              <a:t>Å (versus 191286297Å from the catalogue)</a:t>
            </a:r>
            <a:endParaRPr lang="en-IN" sz="2000" dirty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Picture 3" descr="C:\Users\rohan naidu\Desktop\astro\unicorn\fields\presentation for brammer\proof_aegis\aegis-10-G141_17327.linef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8884"/>
            <a:ext cx="4306546" cy="2428892"/>
          </a:xfrm>
          <a:prstGeom prst="rect">
            <a:avLst/>
          </a:prstGeom>
          <a:noFill/>
        </p:spPr>
      </p:pic>
      <p:sp>
        <p:nvSpPr>
          <p:cNvPr id="2050" name="AutoShape 2" descr="data:image/png;base64,iVBORw0KGgoAAAANSUhEUgAAAZUAAAEVCAYAAAAo63jjAAAABHNCSVQICAgIfAhkiAAAAAlwSFlzAAALEgAACxIB0t1+/AAAFfJJREFUeJzt3X9s3PV9x/Hn2Y4dbOLEOJSAAwVCCi0jaSkkLintMVCb0o6gFonRX1rbdahqOrS2EmVqi6V10qjENFVoLGJUooiWrS3rUEvHj7XXUcSvdCEJbcKS0KhJiEJKHCeOsfPDtz8+X8dn5xzf5T7308+H9NV9f17eX/vi130+n+99DyRJkiRJkiRJkiRJkiRJkiSp6lYCm4EtwO15tn8CWA9sAJ4BluRs256sXwe8UNYqJUk1rxnYCpwPzAJeAt4+aZ/3AHOT+ZXAcznbfg+cUd4SJUmFaKp2AcAyQqhsB44ADwOrJu3zLDCQzD8PLJy0PVXG+iRJBaqFUOkBduQs70zWTeVzwGM5y1ngKWAt8Pno1UmSCtZS7QIIoVCoa4DPAity1q0AdgNnAk8SxmaejladJKlgtRAqu4Bzc5bPJbRWJlsC3EcYU+nPWb87edwL/AehO21CqCxdujS7fv36WPVK0kzxKyBd7SKK1QJsIwzUt5J/oP48wrhL76T17cCcZL6DcGXYB/L8G9lGduedd1a7hLJq5PNr5HPLZj2/ekdxPUnH/6BX21FgNfA44Uqw+4FNwK3J9jXAN4Eu4N5k3RFCi2QB8EiyrgV4CHiiIlVLkk5QC6EC8PNkyrUmZ/4vk2myV4F3lqsoSVJxauHqL5UonU5Xu4SyauTza+RzA89vJpopn+9IugclSYVKpVJQZE7YUpEkRWOoSJKiMVQkSdEYKpKkaAwVSVI0hookKRpDRZIUjaEiSYrGUJEkRWOoSJKiMVQkSdEYKpKkaAwVSVI0hookKRpDRZIUjaEiSYrGUJEkRWOoSJKiMVQkSdEYKpKkaAwVSVI0hookKRpDRZIUjaEiSYrGUJEkRWOoSJKiqZVQWQlsBrYAt+fZ/glgPbABeAZYUsSxkqQKSVW7AKAZeAW4DtgFvAjcAmzK2ec9wO+AAUKI9AG9BR4LkM1ms2U7AUlqRKlUCorMiVpoqSwDtgLbgSPAw8CqSfs8SwgUgOeBhUUcK0mqkFoIlR5gR87yzmTdVD4HPHaKx0qSyqil2gUAxfRLXQN8FlhxCsdKksqsFkJlF3BuzvK5hBbHZEuA+whjKv1FHktfX9/x+XQ6TTqdPtV6JakhZTIZMplMSc9RCwP1LYTB9muB14AXOHGw/TzgF8AngeeKPBYcqJekop3KQH0ttFSOAquBxwlXc91PCIVbk+1rgG8CXcC9ybojhEH6qY6VJFVBLbRUKsGWiiQVqV4vKZYkNQhDRZIUjaEiSYrGUJEkRWOoSJKiMVQkSdEYKpKkaAwVSVI0hookKRpDRZIUjaEiSYrGUJEkRWOoSJKiMVQkSdEYKpKkaAwVSVI0hookKRpDRZIUjaEiSYrGUJEkRWOoSJKiMVQkSdEYKpKkaAwVSVI0hookKRpDRZIUjaEiSYrGUJEkRWOoSJKiqZVQWQlsBrYAt+fZfgnwLDAMfGXStu3ABmAd8EL5SpQkTael2gUAzcA9wHXALuBF4FFgU84+bwBfAm7Mc3wWSAP7ylqlJGlatdBSWQZsJbQ4jgAPA6sm7bMXWJtszydVruIkSYWrhVDpAXbkLO9M1hUqCzxFCJ3PR6xLklSkWuj+ypZ4/ApgN3Am8CRhbObpyTv19fUdn0+n06TT6RL/WUlqLJlMhkwmU9Jz1EK3US/QRxisB7gDGAXuyrPvncAgcPcUzzXV9mw2W2p2SdLMkkqloMicqIXur7XAYuB8oBW4mTBQn8/kk2sH5iTzHcAHgI3xS5QkFaIWur+OAquBxwlXgt1PuPLr1mT7GmAB4aqwTkIr5jbgHcBbgEeS/VqAh4AnKlW4JGmiWuj+qgS7vySpSPXa/SVJahCGiiQpGkNFkhSNoSJJisZQkSRFY6hIkqIxVCRJ0RgqkqRoDBVJUjSGiiQpGkNFkhSNoSJJisZQkSRFY6hIkqIxVCRJ0RgqkqRoDBVJUjSGiiQpGkNFkhSNoSJJisZQkSRFY6hIkqIxVCRJ0RQbKhcCp5WjEElS/Ss2VL4CLE/mr04mSZKA4kPlBeCCZHoamB+9IklS3So2VM4FRoAvA78E3h29IklS3Wopcv9XgR8D3ye0Uj4avSJJUt0qtqXyb8ClyfwFwFmR6lgJbAa2ALfn2X4J8CwwTBjXKeZYSVKFpEo4djnwW2CwxBqagVeA64BdwIvALcCmnH3OBN4K3Aj0A3cXcSxANpvNllimJM0sqVQKisyJYlsqDwL3Ap8ihMlnijw+n2XAVmA7cAR4GFg1aZ+9wNpke7HHSpIqpNgxlU8Rur2uAr4AHI1QQw+wI2d5J+OXLZfzWElSZMWGSi+hKfRQMn0sQg2l9EsVfGxfX9/x+XQ6TTqdLuGflaTGk8lkyGQyJT1HsWMqXyd0M10OvEloJXyjpApCUPURBtwB7gBGgbvy7HsnodttbEyl0GMdU5GkIp3KmEqxLZVHgdPJ/wf/VK0FFgPnA68BNxMG2/OZfHLFHCtJKrNCQuXvgOeA54ENOeuvAdYD+0qs4SiwGniccDXX/YSrt25Ntq8BFhCu7OoktERuA95BaLXkO1aSVAWFNGtGgS8C3yKESz/hdi1rgfcC3y5bdfHY/SVJRTqV7q9Cdn4Q+DTjg+JzgSsJt2jZBvyomH+wSgwVSSpSucZUfkUIlHnAB4H9hK6op4qsT5LU4Ar58ONYSu0H/h24ifD5EEmSJiikWfM68AzwEmGg/kLGL+ldThjAr3V2f0lSkco1pnIbITh6CWMpy4FWQrdYB/Vxp2JDRZKKVK5QyWc+4b5bq4HrT/E5KslQkaQiVeLDj2P+CDxG6Z9RkSQ1kFJufV9PbKlIUpEqcet7SZKmZKhIkqIxVCRJ0RgqkqRoDBVJUjSGiiQpGkNFkhSNoSJJisZQkSRFY6hIkqIxVCRJ0RgqkqRoDBVJUjSGiiQpGkNFkhSNoSJJisZQkSRFY6hIkqIxVCRJ0RgqkqRoaiVUVgKbgS3A7VPs851k+3rgXTnrtwMbgHXAC+UrUZI0nZZqFwA0A/cA1wG7gBeBR4FNOftcD1wELAaWA/cCvcm2LJAG9lWmXEnSVGqhpbIM2EpocRwBHgZWTdrnBuCBZP55YB5wVs72VHlLlCQVohZCpQfYkbO8M1lX6D5Z4ClgLfD5MtUoSSpALXR/ZQvcb6rWyHuB14AzgScJYzNPT96pr6/v+Hw6nSadThdToyQ1vEwmQyaTKek5aqHbqBfoIwzWA9wBjAJ35ezzL0CG0DUGITjeD+yZ9Fx3AoPA3ZPWZ7PZQrNLkgSQSqWgyJyohe6vtYQB+POBVuBmwkB9rkeBTyfzvcB+QqC0A3OS9R3AB4CN5S1XkjSVWuj+OgqsBh4nXAl2P+HKr1uT7WuAxwhXgG0FDgGfSbYtAB5J5luAh4AnKlK1JOkEtdD9VQl2f0lSkeq1+0uS1CAMFUlSNIaKJCkaQ0WSFI2hIkmKxlCRJEVjqEiSojFUJEnRGCqSpGgMFUlSNIaKJCkaQ0WSFI2hIkmKxlCRJEVjqEiSojFUJEnRGCqSpGgMFUlSNIaKJCkaQ0WSFI2hIkmKxlCRJEVjqEiSojFUJEnRtFS7ANWH0dFRtm3bxr59+2hra2PRokXMmTOn2mVJqjGGigry6quvsmXLFvr7+2ltbWVwcJDe3l5aWnwJFSubzTIyMkJLS4s/PzUcX9EqyL59++jv76ezs5OBgQEGBwc5ePAgXV1d1S6troyMjLBx40b2799PS0sLixcvpqenp9plSdEYKipIW1sbbW1tDAwMMDo6SktLC21tbdUuq+5s27aNXbt2sX//fpqamjh27BhdXV20t7dXu7S6cuzYMYaHh2lra6vr1t7w8DAHDx6kvb2djo6OapcTRa38NlYC/wQ0A/8K3JVnn+8AHwKGgL8A1hVxLK+/Ds3N0NQUHsfmW1pg1qypC8tmwwSQSo2vz52fCS666KLjrZPR0VHa29vZt28fra2tdf2futKGhoY4dOgQ8+fPZ2BggJGREYaGhgyVIgwMDLBx40aGhoaYPXs2l156Kd3d3dUuq2h79+7l5Zdf5s0336StrY2LL76YhQsXVrusktXCX4Nm4B7gOmAX8CLwKLApZ5/rgYuAxcBy4F6gt8BjAfjhD+HYMRgdnfh49GgIl9mz4bTTwjR7dgiS11+H/fsnPs9YwEzW1JR/SqWm3pZvn9bW8O+3tYXHsampCfr7Yd8+GB4Ox0yeIP/6k20r/JgORkd72b//dXbs2MHhwyO0tPyB7u5BLr74bTQ3N0X6d0o7pq0tTK2t4bG5efz3NjQEhw6F33u+5xmbz7eu0HqmezzttE46OuayZ88btLW10tp6Gu3tpzM6euL+ym/Tpk3s2rXr+LhUKpVixYoVNDXV18WsW7duZffu3UBoeTU3N7NgwYK6f5NWC9UvA7YC25Plh4FVTAyGG4AHkvnngXnAAuCCAo4F4ItfzP+PZ7Nw+HD4Q/3mm2EaHg7bzjwTzjgj/EGf6tgxo6PjUzY7cTnfNNU+Y7UMD8PICAwMwJ494Q9hVxdceGEIvrEW1FgNucvTrT/VY5qbmxkcHOLgwaHk5zbMsWOzmDfvIJ2dcytSw8mOGR0NP7ORkfBzHBkZD+qRkfB4+ukhaCY/V7HzU9WS+7rI9zg6uoi9e+cxNHSIpqYWurvP4JlnZp/weoLiwmryYynH1vIjZNm0qZM33jibrq559Pf3093dxe9/f4xZs5qKer7K1z7xPDZsaGfPnm7mzp3LwMAAe/bMYWRklNbWkx9b7LpT2T/351OsWgiVHmBHzvJOQmtkun16gHMKOPakct/dzp1bzJETf+hjXWqNrqtrkM7O10mlUoyMjNDdfZQrr7yA+fOrXdmJstnQEj18OPx+a+MNYDPwFrLZLKkp/tcWEk6FPsZ8rtp4TNHZCTt3jnDo0DbOOaedBQuOcdllLaRStfmzyb8uRXd3J4cPH+LQoUE6OzuYM+d0WltnTTiP0dGTPUd51uVbX4xa+G9WaOl2CtSAnp4e9u7dy4EDB5g7dy7d3d01ewVYKhXGy042ZlYtUwVK2DbxUROdd94iNm8+woEDs+no6OCSSxbT3l5/P6yrrjqPV189yoEDB2hvb2fRogtoba2/85isFkJlF3BuzvK5hBbHyfZZmOwzq4BjAejr6zs+n06nSafTp1rvjDZ//nyuuOIK9u7dy6xZs+jp6aF5JjTRVDPa2tpYunRptcsoWXNzM4sXL652GRNkMhkymUxJz1ELsdgCvAJcC7wGvADcwokD9auTx17C1V69BR4LkM2ealtOkmaopEVdVE7UQkvlKCEwHid0ON9PCIVbk+1rgMcIgbIVOAR8ZppjJUlVUAstlUqwpSJJRTqVlkp9XdgtSapphookKRpDRZIUjaEiSYrGUJEkRWOoSJKiMVQkSdEYKpKkaAwVSVI0hookKRpDRZIUjaEiSYrGUJEkRWOoSJKiMVQkSdEYKpKkaAwVSVI0hookKRpDRZIUjaEiSYrGUJEkRWOoSJKiMVQkSdEYKpKkaAwVSVI0hookKRpDRZIUjaEiSYqm2qFyBvAk8H/AE8C8KfZbCWwGtgC356zvA3YC65JpZbkKlSRNr9qh8jVCqLwN+O9kebJm4B5CYLwDuAV4e7ItC/wj8K5k+q8y11uTMplMtUsoq0Y+v0Y+N/D8ZqJqh8oNwAPJ/APAjXn2WQZsBbYDR4CHgVU521NlrK8uNPoLu5HPr5HPDTy/majaoXIWsCeZ35MsT9YD7MhZ3pmsG/MlYD1wP1N3n0mSKqASofIksDHPdMOk/bLJNFm+dWPuBS4A3gnsBu4utVhJUv3aDCxI5s9OlifrZeJYyR1MHKwfcz4hrPLZynhoOTk5OTkVNr1Enfk24wHxNeAf8uzTAmwjhEYr4STHBurPztnvb4Dvl6VKSVJdOAN4ihMvKT4H+FnOfh8CXiG0OO7IWf89YANhTOUn5B+TkSRJkqTq+S7hCrKpxlUuAZ4FhoGvVKqoiKY7v08QWmwbgGeAJRWqK5bpzm8V4fzWAb8B/rRCdcUw3bmNuRI4Cny07BXFNd35pYEBxj+k/PXKlBVNIb+/NOHcXgYy5S8pqunO76uM/+42El6jM+JK26sJH4Cc6gdzJnAF8C3qM1SmO7/3AHOT+ZXAc5UoKqLpzq8jZ/4yQldovZju3CB8yPcXwE+Bj1WiqIimO7808GjFqolvuvObB/wWWJgsz69EUREV8voc8xHCkMWUqv05lZieBvpPsn0vsJbwAcp6NN35PUt4NwjwPOMv8Hox3fkdypk/HfhjecuJarpzg/B5qx8RXqf1ppDzq+cPKU93fh8Hfkz4DB3U12sTCvv9jfk48IOT7dBIoaJxnwMeq3YRZXAjsAn4OfDXVa4lph5C9969yXK2irWUQxa4itB9+RjhdkuNZDHhoqNfEt64fqq65ZRNO/BBQoBOqaUytaiCrgE+C6yodiFl8JNkuhp4ELi4uuVE80+ES+qzhHf09fyuPp//Bc4FhghXcv6EcL+/RjELuBy4lvCH91lC9/OWahZVBn8G/BrYf7KdDJXGsgS4jzCmUmhzth49TXjtdgNvVLmWGN5NuKcdhP74DxG6aet5HCLXwZz5nwP/THhnv6865US3g9Dl9WYy/Q+wlMYLlT9nmq4vmJndX432LnDMecAjwCepr0HsQi1i/Hd3efLYCIECcCHhdkMXEMZVvkDjBAqEz4+N/e6WJfONEigA/wm8l3CxRTuwHPhdVSuKby7wPsK5nlQjtVR+ALyf8E5vB3AnoVkKsIZwO5gXgU5gFLiN0Lc7WPFKT8105/dNoIvxfvkjhP/A9WK68/sY8GnCeQ0S3jXVi+nOrd5Nd343EYLyKKELrJ5+dzD9+W0m3EpqA+Fvy33UV6gU8vq8EXic0BKTJEmSJEmSJEmSJEmSJEmSJEmSJEmSpBO1lXj87ChVSGU0E+/9JZVTF/B9wg0Tc30EmFPicy8ErivxOaSyMlSkuPoJ3+B4U866swn3nCv1y5u2Eu5Xd1qJzyNJqiNnAT/LWf5b4gXBIsL35Ug1qZHuUizVij1AB6F1cgB4CxPv7no94btgHgT+nnAn2LcS7sT8K8Kt4dOEO9+Ofd/595LHbcDqslYvlcDuLym+2YTb8384ZznXtcC6ZP5y4A+Mf4XwTsL34iwhfNnTTxn//pgxvhlUzTJUpLiagT7gG4TvoIDx76YYcxnwMuFqsMPJul8TurZeJHzR0xuEYOoFXpp0fHvsoqVYDBUprrsJ3VrrCN/G2Qocy9nezngoLCcExvsIYy7DyforgBeS+RsIX5+8JOc5RstRuBSDoSLFcxPwG+C3yfJPCeMnQzn7LCd8NeuHCeMobYRvRLyUMJ4C8CfAL5P53ckxG5PlFBO/812SNMN8lfD5FQjdYu8v4bmWAjeXXJEkqW7NBf4qmf8uoUvsVH0Zexgkaca7mjDGUopLCS0VSZIkSZIkSZIkSZIkSZIkSZIkSZIkSYX4fzJtVXoPLgW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2" name="AutoShape 4" descr="data:image/png;base64,iVBORw0KGgoAAAANSUhEUgAAAZUAAAEVCAYAAAAo63jjAAAABHNCSVQICAgIfAhkiAAAAAlwSFlzAAALEgAACxIB0t1+/AAAFfJJREFUeJzt3X9s3PV9x/Hn2Y4dbOLEOJSAAwVCCi0jaSkkLintMVCb0o6gFonRX1rbdahqOrS2EmVqi6V10qjENFVoLGJUooiWrS3rUEvHj7XXUcSvdCEJbcKS0KhJiEJKHCeOsfPDtz8+X8dn5xzf5T7308+H9NV9f17eX/vi130+n+99DyRJkiRJkiRJkiRJkiRJkiSp6lYCm4EtwO15tn8CWA9sAJ4BluRs256sXwe8UNYqJUk1rxnYCpwPzAJeAt4+aZ/3AHOT+ZXAcznbfg+cUd4SJUmFaKp2AcAyQqhsB44ADwOrJu3zLDCQzD8PLJy0PVXG+iRJBaqFUOkBduQs70zWTeVzwGM5y1ngKWAt8Pno1UmSCtZS7QIIoVCoa4DPAity1q0AdgNnAk8SxmaejladJKlgtRAqu4Bzc5bPJbRWJlsC3EcYU+nPWb87edwL/AehO21CqCxdujS7fv36WPVK0kzxKyBd7SKK1QJsIwzUt5J/oP48wrhL76T17cCcZL6DcGXYB/L8G9lGduedd1a7hLJq5PNr5HPLZj2/ekdxPUnH/6BX21FgNfA44Uqw+4FNwK3J9jXAN4Eu4N5k3RFCi2QB8EiyrgV4CHiiIlVLkk5QC6EC8PNkyrUmZ/4vk2myV4F3lqsoSVJxauHqL5UonU5Xu4SyauTza+RzA89vJpopn+9IugclSYVKpVJQZE7YUpEkRWOoSJKiMVQkSdEYKpKkaAwVSVI0hookKRpDRZIUjaEiSYrGUJEkRWOoSJKiMVQkSdEYKpKkaAwVSVI0hookKRpDRZIUjaEiSYrGUJEkRWOoSJKiMVQkSdEYKpKkaAwVSVI0hookKRpDRZIUjaEiSYrGUJEkRWOoSJKiqZVQWQlsBrYAt+fZ/glgPbABeAZYUsSxkqQKSVW7AKAZeAW4DtgFvAjcAmzK2ec9wO+AAUKI9AG9BR4LkM1ms2U7AUlqRKlUCorMiVpoqSwDtgLbgSPAw8CqSfs8SwgUgOeBhUUcK0mqkFoIlR5gR87yzmTdVD4HPHaKx0qSyqil2gUAxfRLXQN8FlhxCsdKksqsFkJlF3BuzvK5hBbHZEuA+whjKv1FHktfX9/x+XQ6TTqdPtV6JakhZTIZMplMSc9RCwP1LYTB9muB14AXOHGw/TzgF8AngeeKPBYcqJekop3KQH0ttFSOAquBxwlXc91PCIVbk+1rgG8CXcC9ybojhEH6qY6VJFVBLbRUKsGWiiQVqV4vKZYkNQhDRZIUjaEiSYrGUJEkRWOoSJKiMVQkSdEYKpKkaAwVSVI0hookKRpDRZIUjaEiSYrGUJEkRWOoSJKiMVQkSdEYKpKkaAwVSVI0hookKRpDRZIUjaEiSYrGUJEkRWOoSJKiMVQkSdEYKpKkaAwVSVI0hookKRpDRZIUjaEiSYrGUJEkRWOoSJKiqZVQWQlsBrYAt+fZfgnwLDAMfGXStu3ABmAd8EL5SpQkTael2gUAzcA9wHXALuBF4FFgU84+bwBfAm7Mc3wWSAP7ylqlJGlatdBSWQZsJbQ4jgAPA6sm7bMXWJtszydVruIkSYWrhVDpAXbkLO9M1hUqCzxFCJ3PR6xLklSkWuj+ypZ4/ApgN3Am8CRhbObpyTv19fUdn0+n06TT6RL/WUlqLJlMhkwmU9Jz1EK3US/QRxisB7gDGAXuyrPvncAgcPcUzzXV9mw2W2p2SdLMkkqloMicqIXur7XAYuB8oBW4mTBQn8/kk2sH5iTzHcAHgI3xS5QkFaIWur+OAquBxwlXgt1PuPLr1mT7GmAB4aqwTkIr5jbgHcBbgEeS/VqAh4AnKlW4JGmiWuj+qgS7vySpSPXa/SVJahCGiiQpGkNFkhSNoSJJisZQkSRFY6hIkqIxVCRJ0RgqkqRoDBVJUjSGiiQpGkNFkhSNoSJJisZQkSRFY6hIkqIxVCRJ0RgqkqRoDBVJUjSGiiQpGkNFkhSNoSJJisZQkSRFY6hIkqIxVCRJ0RQbKhcCp5WjEElS/Ss2VL4CLE/mr04mSZKA4kPlBeCCZHoamB+9IklS3So2VM4FRoAvA78E3h29IklS3Wopcv9XgR8D3ye0Uj4avSJJUt0qtqXyb8ClyfwFwFmR6lgJbAa2ALfn2X4J8CwwTBjXKeZYSVKFpEo4djnwW2CwxBqagVeA64BdwIvALcCmnH3OBN4K3Aj0A3cXcSxANpvNllimJM0sqVQKisyJYlsqDwL3Ap8ihMlnijw+n2XAVmA7cAR4GFg1aZ+9wNpke7HHSpIqpNgxlU8Rur2uAr4AHI1QQw+wI2d5J+OXLZfzWElSZMWGSi+hKfRQMn0sQg2l9EsVfGxfX9/x+XQ6TTqdLuGflaTGk8lkyGQyJT1HsWMqXyd0M10OvEloJXyjpApCUPURBtwB7gBGgbvy7HsnodttbEyl0GMdU5GkIp3KmEqxLZVHgdPJ/wf/VK0FFgPnA68BNxMG2/OZfHLFHCtJKrNCQuXvgOeA54ENOeuvAdYD+0qs4SiwGniccDXX/YSrt25Ntq8BFhCu7OoktERuA95BaLXkO1aSVAWFNGtGgS8C3yKESz/hdi1rgfcC3y5bdfHY/SVJRTqV7q9Cdn4Q+DTjg+JzgSsJt2jZBvyomH+wSgwVSSpSucZUfkUIlHnAB4H9hK6op4qsT5LU4Ar58ONYSu0H/h24ifD5EEmSJiikWfM68AzwEmGg/kLGL+ldThjAr3V2f0lSkco1pnIbITh6CWMpy4FWQrdYB/Vxp2JDRZKKVK5QyWc+4b5bq4HrT/E5KslQkaQiVeLDj2P+CDxG6Z9RkSQ1kFJufV9PbKlIUpEqcet7SZKmZKhIkqIxVCRJ0RgqkqRoDBVJUjSGiiQpGkNFkhSNoSJJisZQkSRFY6hIkqIxVCRJ0RgqkqRoDBVJUjSGiiQpGkNFkhSNoSJJisZQkSRFY6hIkqIxVCRJ0RgqkqRoaiVUVgKbgS3A7VPs851k+3rgXTnrtwMbgHXAC+UrUZI0nZZqFwA0A/cA1wG7gBeBR4FNOftcD1wELAaWA/cCvcm2LJAG9lWmXEnSVGqhpbIM2EpocRwBHgZWTdrnBuCBZP55YB5wVs72VHlLlCQVohZCpQfYkbO8M1lX6D5Z4ClgLfD5MtUoSSpALXR/ZQvcb6rWyHuB14AzgScJYzNPT96pr6/v+Hw6nSadThdToyQ1vEwmQyaTKek5aqHbqBfoIwzWA9wBjAJ35ezzL0CG0DUGITjeD+yZ9Fx3AoPA3ZPWZ7PZQrNLkgSQSqWgyJyohe6vtYQB+POBVuBmwkB9rkeBTyfzvcB+QqC0A3OS9R3AB4CN5S1XkjSVWuj+OgqsBh4nXAl2P+HKr1uT7WuAxwhXgG0FDgGfSbYtAB5J5luAh4AnKlK1JOkEtdD9VQl2f0lSkeq1+0uS1CAMFUlSNIaKJCkaQ0WSFI2hIkmKxlCRJEVjqEiSojFUJEnRGCqSpGgMFUlSNIaKJCkaQ0WSFI2hIkmKxlCRJEVjqEiSojFUJEnRGCqSpGgMFUlSNIaKJCkaQ0WSFI2hIkmKxlCRJEVjqEiSojFUJEnRtFS7ANWH0dFRtm3bxr59+2hra2PRokXMmTOn2mVJqjGGigry6quvsmXLFvr7+2ltbWVwcJDe3l5aWnwJFSubzTIyMkJLS4s/PzUcX9EqyL59++jv76ezs5OBgQEGBwc5ePAgXV1d1S6troyMjLBx40b2799PS0sLixcvpqenp9plSdEYKipIW1sbbW1tDAwMMDo6SktLC21tbdUuq+5s27aNXbt2sX//fpqamjh27BhdXV20t7dXu7S6cuzYMYaHh2lra6vr1t7w8DAHDx6kvb2djo6OapcTRa38NlYC/wQ0A/8K3JVnn+8AHwKGgL8A1hVxLK+/Ds3N0NQUHsfmW1pg1qypC8tmwwSQSo2vz52fCS666KLjrZPR0VHa29vZt28fra2tdf2futKGhoY4dOgQ8+fPZ2BggJGREYaGhgyVIgwMDLBx40aGhoaYPXs2l156Kd3d3dUuq2h79+7l5Zdf5s0336StrY2LL76YhQsXVrusktXCX4Nm4B7gOmAX8CLwKLApZ5/rgYuAxcBy4F6gt8BjAfjhD+HYMRgdnfh49GgIl9mz4bTTwjR7dgiS11+H/fsnPs9YwEzW1JR/SqWm3pZvn9bW8O+3tYXHsampCfr7Yd8+GB4Ox0yeIP/6k20r/JgORkd72b//dXbs2MHhwyO0tPyB7u5BLr74bTQ3N0X6d0o7pq0tTK2t4bG5efz3NjQEhw6F33u+5xmbz7eu0HqmezzttE46OuayZ88btLW10tp6Gu3tpzM6euL+ym/Tpk3s2rXr+LhUKpVixYoVNDXV18WsW7duZffu3UBoeTU3N7NgwYK6f5NWC9UvA7YC25Plh4FVTAyGG4AHkvnngXnAAuCCAo4F4ItfzP+PZ7Nw+HD4Q/3mm2EaHg7bzjwTzjgj/EGf6tgxo6PjUzY7cTnfNNU+Y7UMD8PICAwMwJ494Q9hVxdceGEIvrEW1FgNucvTrT/VY5qbmxkcHOLgwaHk5zbMsWOzmDfvIJ2dcytSw8mOGR0NP7ORkfBzHBkZD+qRkfB4+ukhaCY/V7HzU9WS+7rI9zg6uoi9e+cxNHSIpqYWurvP4JlnZp/weoLiwmryYynH1vIjZNm0qZM33jibrq559Pf3093dxe9/f4xZs5qKer7K1z7xPDZsaGfPnm7mzp3LwMAAe/bMYWRklNbWkx9b7LpT2T/351OsWgiVHmBHzvJOQmtkun16gHMKOPakct/dzp1bzJETf+hjXWqNrqtrkM7O10mlUoyMjNDdfZQrr7yA+fOrXdmJstnQEj18OPx+a+MNYDPwFrLZLKkp/tcWEk6FPsZ8rtp4TNHZCTt3jnDo0DbOOaedBQuOcdllLaRStfmzyb8uRXd3J4cPH+LQoUE6OzuYM+d0WltnTTiP0dGTPUd51uVbX4xa+G9WaOl2CtSAnp4e9u7dy4EDB5g7dy7d3d01ewVYKhXGy042ZlYtUwVK2DbxUROdd94iNm8+woEDs+no6OCSSxbT3l5/P6yrrjqPV189yoEDB2hvb2fRogtoba2/85isFkJlF3BuzvK5hBbHyfZZmOwzq4BjAejr6zs+n06nSafTp1rvjDZ//nyuuOIK9u7dy6xZs+jp6aF5JjTRVDPa2tpYunRptcsoWXNzM4sXL652GRNkMhkymUxJz1ELsdgCvAJcC7wGvADcwokD9auTx17C1V69BR4LkM2ealtOkmaopEVdVE7UQkvlKCEwHid0ON9PCIVbk+1rgMcIgbIVOAR8ZppjJUlVUAstlUqwpSJJRTqVlkp9XdgtSapphookKRpDRZIUjaEiSYrGUJEkRWOoSJKiMVQkSdEYKpKkaAwVSVI0hookKRpDRZIUjaEiSYrGUJEkRWOoSJKiMVQkSdEYKpKkaAwVSVI0hookKRpDRZIUjaEiSYrGUJEkRWOoSJKiMVQkSdEYKpKkaAwVSVI0hookKRpDRZIUjaEiSYqm2qFyBvAk8H/AE8C8KfZbCWwGtgC356zvA3YC65JpZbkKlSRNr9qh8jVCqLwN+O9kebJm4B5CYLwDuAV4e7ItC/wj8K5k+q8y11uTMplMtUsoq0Y+v0Y+N/D8ZqJqh8oNwAPJ/APAjXn2WQZsBbYDR4CHgVU521NlrK8uNPoLu5HPr5HPDTy/majaoXIWsCeZ35MsT9YD7MhZ3pmsG/MlYD1wP1N3n0mSKqASofIksDHPdMOk/bLJNFm+dWPuBS4A3gnsBu4utVhJUv3aDCxI5s9OlifrZeJYyR1MHKwfcz4hrPLZynhoOTk5OTkVNr1Enfk24wHxNeAf8uzTAmwjhEYr4STHBurPztnvb4Dvl6VKSVJdOAN4ihMvKT4H+FnOfh8CXiG0OO7IWf89YANhTOUn5B+TkSRJkqTq+S7hCrKpxlUuAZ4FhoGvVKqoiKY7v08QWmwbgGeAJRWqK5bpzm8V4fzWAb8B/rRCdcUw3bmNuRI4Cny07BXFNd35pYEBxj+k/PXKlBVNIb+/NOHcXgYy5S8pqunO76uM/+42El6jM+JK26sJH4Cc6gdzJnAF8C3qM1SmO7/3AHOT+ZXAc5UoKqLpzq8jZ/4yQldovZju3CB8yPcXwE+Bj1WiqIimO7808GjFqolvuvObB/wWWJgsz69EUREV8voc8xHCkMWUqv05lZieBvpPsn0vsJbwAcp6NN35PUt4NwjwPOMv8Hox3fkdypk/HfhjecuJarpzg/B5qx8RXqf1ppDzq+cPKU93fh8Hfkz4DB3U12sTCvv9jfk48IOT7dBIoaJxnwMeq3YRZXAjsAn4OfDXVa4lph5C9969yXK2irWUQxa4itB9+RjhdkuNZDHhoqNfEt64fqq65ZRNO/BBQoBOqaUytaiCrgE+C6yodiFl8JNkuhp4ELi4uuVE80+ES+qzhHf09fyuPp//Bc4FhghXcv6EcL+/RjELuBy4lvCH91lC9/OWahZVBn8G/BrYf7KdDJXGsgS4jzCmUmhzth49TXjtdgNvVLmWGN5NuKcdhP74DxG6aet5HCLXwZz5nwP/THhnv6865US3g9Dl9WYy/Q+wlMYLlT9nmq4vmJndX432LnDMecAjwCepr0HsQi1i/Hd3efLYCIECcCHhdkMXEMZVvkDjBAqEz4+N/e6WJfONEigA/wm8l3CxRTuwHPhdVSuKby7wPsK5nlQjtVR+ALyf8E5vB3AnoVkKsIZwO5gXgU5gFLiN0Lc7WPFKT8105/dNoIvxfvkjhP/A9WK68/sY8GnCeQ0S3jXVi+nOrd5Nd343EYLyKKELrJ5+dzD9+W0m3EpqA+Fvy33UV6gU8vq8EXic0BKTJEmSJEmSJEmSJEmSJEmSJEmSJEmSpBO1lXj87ChVSGU0E+/9JZVTF/B9wg0Tc30EmFPicy8ErivxOaSyMlSkuPoJ3+B4U866swn3nCv1y5u2Eu5Xd1qJzyNJqiNnAT/LWf5b4gXBIsL35Ug1qZHuUizVij1AB6F1cgB4CxPv7no94btgHgT+nnAn2LcS7sT8K8Kt4dOEO9+Ofd/595LHbcDqslYvlcDuLym+2YTb8384ZznXtcC6ZP5y4A+Mf4XwTsL34iwhfNnTTxn//pgxvhlUzTJUpLiagT7gG4TvoIDx76YYcxnwMuFqsMPJul8TurZeJHzR0xuEYOoFXpp0fHvsoqVYDBUprrsJ3VrrCN/G2Qocy9nezngoLCcExvsIYy7DyforgBeS+RsIX5+8JOc5RstRuBSDoSLFcxPwG+C3yfJPCeMnQzn7LCd8NeuHCeMobYRvRLyUMJ4C8CfAL5P53ckxG5PlFBO/812SNMN8lfD5FQjdYu8v4bmWAjeXXJEkqW7NBf4qmf8uoUvsVH0Zexgkaca7mjDGUopLCS0VSZIkSZIkSZIkSZIkSZIkSZIkSZIkSYX4fzJtVXoPLgW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X: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148050"/>
            <a:ext cx="4286280" cy="3018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00"/>
            <a:ext cx="5857916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Objects from all fields with 5</a:t>
            </a:r>
            <a:r>
              <a:rPr lang="el-GR" sz="2400" dirty="0" smtClean="0"/>
              <a:t>σ</a:t>
            </a:r>
            <a:r>
              <a:rPr lang="en-US" sz="2400" dirty="0" smtClean="0"/>
              <a:t> detection    in F140W, 5</a:t>
            </a:r>
            <a:r>
              <a:rPr lang="el-GR" sz="2400" dirty="0" smtClean="0"/>
              <a:t>σ</a:t>
            </a:r>
            <a:r>
              <a:rPr lang="en-US" sz="2400" dirty="0" smtClean="0"/>
              <a:t> OIII line flux, </a:t>
            </a:r>
            <a:r>
              <a:rPr lang="en-US" sz="2400" dirty="0" err="1" smtClean="0"/>
              <a:t>use_phot</a:t>
            </a:r>
            <a:r>
              <a:rPr lang="en-US" sz="2400" dirty="0" smtClean="0"/>
              <a:t>==1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6096000" cy="5740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682744"/>
                <a:gridCol w="2381256"/>
              </a:tblGrid>
              <a:tr h="1260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OIII Rest frame EQW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objects in catalogue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objects in our new reduction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&gt;10000</a:t>
                      </a:r>
                      <a:r>
                        <a:rPr lang="en-US" baseline="0" dirty="0" smtClean="0"/>
                        <a:t> A (no such objects in existing literature)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492 (most of these</a:t>
                      </a:r>
                      <a:r>
                        <a:rPr lang="en-US" baseline="0" dirty="0" smtClean="0"/>
                        <a:t> objects have clear spectra)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(all these objects</a:t>
                      </a:r>
                      <a:r>
                        <a:rPr lang="en-US" baseline="0" dirty="0" smtClean="0"/>
                        <a:t> have very bad spectra)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&gt;4000A</a:t>
                      </a:r>
                      <a:r>
                        <a:rPr lang="en-US" baseline="0" dirty="0" smtClean="0"/>
                        <a:t> (no such objects in existing literature)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 (every</a:t>
                      </a:r>
                      <a:r>
                        <a:rPr lang="en-US" baseline="0" dirty="0" smtClean="0"/>
                        <a:t> single one of</a:t>
                      </a:r>
                      <a:r>
                        <a:rPr lang="en-US" dirty="0" smtClean="0"/>
                        <a:t> these objects has very bad spectra)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&gt;1000 A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&gt;500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1244 (at lower EQWs, the</a:t>
                      </a:r>
                      <a:r>
                        <a:rPr lang="en-US" baseline="0" dirty="0" smtClean="0"/>
                        <a:t> methods converge—see next slide)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 l="50513" t="42969" r="13250" b="26757"/>
          <a:stretch>
            <a:fillRect/>
          </a:stretch>
        </p:blipFill>
        <p:spPr bwMode="auto">
          <a:xfrm>
            <a:off x="6072198" y="1428736"/>
            <a:ext cx="2857520" cy="134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5715008" y="2357430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50549" t="43164" r="13763" b="27539"/>
          <a:stretch>
            <a:fillRect/>
          </a:stretch>
        </p:blipFill>
        <p:spPr bwMode="auto">
          <a:xfrm>
            <a:off x="6072198" y="2857496"/>
            <a:ext cx="2656781" cy="117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5715008" y="3571876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19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catalog_eqw</a:t>
            </a:r>
            <a:r>
              <a:rPr lang="en-US" sz="3600" dirty="0" smtClean="0"/>
              <a:t> </a:t>
            </a:r>
            <a:r>
              <a:rPr lang="en-US" sz="3600" dirty="0" err="1" smtClean="0"/>
              <a:t>vs</a:t>
            </a:r>
            <a:r>
              <a:rPr lang="en-US" sz="3600" dirty="0" smtClean="0"/>
              <a:t> </a:t>
            </a:r>
            <a:r>
              <a:rPr lang="en-US" sz="3600" dirty="0" err="1" smtClean="0"/>
              <a:t>new_eqw</a:t>
            </a:r>
            <a:r>
              <a:rPr lang="en-US" sz="3600" dirty="0" smtClean="0"/>
              <a:t> for all objects with lines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7686" y="2857496"/>
            <a:ext cx="4329114" cy="400050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/>
              <a:t>	In all graphs, EQW&gt;10,000 is plotted as EQW==10,000. The new calculation agrees well with the catalogue for low EQWs (Observed EQW~&lt;2000). For what are the higher EQWs according to the catalogue, we see a sharp divergence--the new calculation gives lower values. The extreme outliers on the right (Calculated EQW=10,000) are the same bad spectra discussed in the previous slide.</a:t>
            </a:r>
            <a:endParaRPr lang="en-IN" sz="2200" dirty="0"/>
          </a:p>
        </p:txBody>
      </p:sp>
      <p:pic>
        <p:nvPicPr>
          <p:cNvPr id="17410" name="Picture 2" descr="X:\download 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9144000" cy="1841291"/>
          </a:xfrm>
          <a:prstGeom prst="rect">
            <a:avLst/>
          </a:prstGeom>
          <a:noFill/>
        </p:spPr>
      </p:pic>
      <p:sp>
        <p:nvSpPr>
          <p:cNvPr id="17412" name="AutoShape 4" descr="data:image/png;base64,iVBORw0KGgoAAAANSUhEUgAAAj0AAAKJCAYAAABQyphiAAAABHNCSVQICAgIfAhkiAAAAAlwSFlzAAALEgAACxIB0t1+/AAAIABJREFUeJzs3Xd4VNed+P/3vdNnNOq9g4TozYhqDALccYztuCZ27MRO4s3GaZtNnM1mbf++m+JNdje9OLHjTeKGe8fGgLCNMYgumkAI9T7SaHq99/fHSIM6oqnAeT3PPJLu3HvOucOI+eiczzkHBEEQBEEQBEEQBEEQBEEQBEEQBEEQBEEQBEEQBEEQBEEQBEEQBEEQBEEQBEEQBEEQBEEQBEEQBEEQBEG4pGnGugGCIJw3XwK6gM4xbIMeWAmsAq4CsgEb4Op1zs3A0fNYZxywDlgLzAac3XUCrCbyevjOY32CIExQ8lg3QBCE8+Jq4C/AihGc+yqwE/AACpGA4GNgS6/HR0QCE6XXI2mYMnOAPwEVwO1AANgL6IAngR91n/dN4N8GuT4W2ASUAf7u+sLAPuBDIkFNfxrgUWAbkAscIBLw/BL4H2AJsB5wD9NuQRAEQRAmEANwjEigMFhAMZS3u6/5r2HOyQa2EwliBiN11+kGnibS6zKY3wDvddf3+Gnatan7vB8Pc46GSPvfBSyDPP8E4O0uSxAEQRCEi8S/A21EAoXfjPAaGejovuaa05x7OVA3yHET8FJ3GQ+epgwT0EKk9+baYc7TEumtCQNLhznvJ0AzEDPE81nd7frREM8LgiAIgjDB5BPp8fgFkQ/5l0d43fzu84NEhpaGkwLs6HdMBt7izAKLp4gMXQ3WM9NjcXeZLiIB0GBSiQzN/e9p6msDrhhh2wRBuASInB5BmNgeJ5In09T9c8YIryvp/noIcJzmXD3Q0O/Yz4DrieT+/L8R1lkJ7GL4HJuV3V+3A6EhzrkKMAKtp6nPBXw6wrYJgnAJEEGPIExcnyGS6FsJNHYfyxzhtSXdX7cN8tzPgJm9frYAR3r9PA/4FyI9Ml8fYX0AKpEk6ZG0a+sw52R1f72R4Weg/p5IT5YgCIIgCBOYCXidUx/6JZyaiXU6vfN5PtfvOYnIDCppmOs3dl/7zsibC0SmsU8d5nkNkSn3YYYflrqRUzPKtgJ3EBnyEgRBEAThIvQYsKjXz1M5Nc078TTXzut1bl6v4wYiQ1VvDnNtHqcCjpvPrMmnVdxdrofIkNpQZCLT4ZV+j3IiCc4J57ldgiAIgiCMkSkMnGYew6lAZtZprv8Wp4KLnnV5dhPpJVKIDF0NpWdYKwhYz7Thp/Hd7rI3j+DcZCJr8AQZGPxUdj8vCIIgCMIE9ySDT9V2EQl6rjrN9a8RCQ7+2O94ClALLDhN3Qqwf0QtPTNvdpf9yBlckwDcSuRe6jgV+PzPeW+dIAgT3lBTQgVBGJ9uAxYy+BCU1P0YLplZ4lS+TP+F+9qAGmBPv+PziQwn0avswdbt6aEjMp09jkiPS8//M36gCrhukGtkYHn398MlMffXSWStoJeI5AT9HbiTSP6QIAiCIAgTVAzw52Ge30Kkl+PhYc6Z231OiMG3lfh2v5/zgWd6/fxC9/V/P01be6zkVIJ1zjDnXdZ9npdIbtFgconsrzWcfC5cT5QgCBOc6OkRhInjR8Cvh3m+rfvrcD09Jd1fD3JqU87e+i/4971+dR7r/jrcPly9ze3+upPhe4d61ufp2XtrMOsYejuMHi3dXw+NqHWCIFxSxDo9gjAxzCQyK6t8mHN6FusbboHCku6vI9mTanp3vb1XY36+++sCRvZHU099pxuy6gl6hjuvhNPvIF/c/fWZYc8SBEEQBGFc0hIJBoYbHoJIArDC4AsOQiSfx0Yk2fl0w0QJRBY+vHWQ517srudLpykjnsg+Wgpw5TDn9awbFB7mPIlIT9YvTlPnu0TWERIEQRAEYYLJJrKfVhfDr78jE9lsVCGyOvNgvTCrOZXPM9R+W5nAV4gkNJ9k8EUK44ADRAKaoTYrjSUyS+wAkeEq8zBtX96rXUPtyzW7+xw7sGyQ57VEZmwdRExXFwRBEIQJxUwkBybc6xEkMnurvxeI7J+l9DrXDVR0l3MEaO/3fBORoKbn0cCpXpme8741TPtMwO+6r3kTuJ9IAHQHkbygt4gEMzkMvglqMpHE6x2cmmofJpKL8yEDe3weAjYQGXIrA14Bvkxkx/Z7gU+Apzn95qmCIFzChltqXhAE4XRiifQg5ROZqt5EZLPQE+e5niuJBDae7p8XEsnfiSeSy/Q+wydKC4IgCIIgCIIgCIIgCIIgCIIgCIIgCMJEclHk9KxcuVLduvVMVq4XBEEQhAltK6fWwbrgEoxxaqeva7Sqg8iaXMPNWD0rF8XihFu3bkVV1bN6PPLIIxfs/JGce77OmciP8XB/F7IN56vscylHvM/H7tHQ0DDg/nqOna+yT3es5/Gd73zngt2neJ9f+Pf5rl27eOSRR3jkkUfg1IKeo6LT14X6SNWoPYisFXbeXfLbUJSUlFyw80dy7pnWfzEaD6/BhWzD+Sr7XMoR7/OxNx5eg6VLl16wssX7/ML+G9fV1fHOO+8AEBMTc8HqGVbpqPb0XBAXxfAWoKqqOtZtuGAeffRRHn300bFuhiBcUGPxPg8EAvj9ka2+XC5X9MPEYDCg1+vPSx2NjY1kZmYOe+xs2zGSskdab2/n8/6Fvs7mfe50OnniiSdwOp3Issx9991HXl4ejO5nuKo+UjNqlUmPXZj7u+R7eiaC8fAXoiBcaGPxPtfr9dEPd6fTidVqHfU2jGU7etcrjI4zfZ+Hw2HWr1+P0+kE4LrrriM3N/cCtGwESp1jU+95JIKeCUAEPcKlYCK8z0ejZ0i4uJ3p+/zdd9+lri6y7ub8+fMpLi4+zRUXUEn86NV1geYmiaBHEARhhMZLz1B/vYMxj8cT7RUQwdjEtnv3bnbt2gVAVlYWa9euRZLGMCul1DV2dZ8nIugRBEGY4MZrMCacvf6Jy3fccQda7Rh/ZJfEjV5doqdHEARBEC5+TqeT9evXEw6HkWWZ22+/ndjYcbCXbql7rFtwzkTQIwiCIAjjxLhKXO6vZBR7EEVPjyAIgjAeiITuC2dcJS73V+od6xacMxH0CIJw0RHrz1xYIofowhh3icv9lYziooiip0cQBGFkxPozwngykp6xcZm4fBESr6ggCBPKherFCQaD0TyK81muIJyuZ2zcJi73V+ob6xacMxH0CIIwoVyoXhydTieGaYRRN64Tl/srsYxeXWJ4SxAEQRAuLuM6cbm/0oE9rBONCHoEQRAEYQyM+8Tl/kpMo1eX6OkRBEEQzhcx7XxsTcjE5dLgWLfgnI3zV1gQBGFi6R9M9OyFNd6CCTHtfOxMmMTl/kqMo1eX6OkRBGE4LpeLTz7ZyY6dx5FkiWVLprJ06SJMpnPrklZVlUOHDvHJ5r10tDvJK0zjitWLyc7O7nNedXU1Tz71Aps2lOHqdJGbn8znv/gZbrr5xj5t6F1e9fFaappPUl1jw+kIoTUFMWpC+NwykmwiIdWE09ZCR70Tr9+FIpnQm0xY4kMYTQY62xzYO8OEghI6yUdiooHkKcm01HbQ1uQgSAyqpGDQO9Crevw+P4pqAI1M0KhFkoIY/GGsmDHqdISNPgL+MJ3uEGFkNCiYkZAlPR4UAqoLNDKy2YAmGMKsJKHVhwjIHbg9CSiKikFpxYoZr0lCMlsxGbXowkH8nSGcfh8+SYOi0YPqRBMOY5Ri0GlkZGQUXQCNHERW01BRMcU4MOvjaWpuRhNSCWEgJGmRtSFkWUaSdAQUBwFVAo0Jk1XPnFl5rF40n+N766lqaEYfE8vCxTMoKkpl01vbOFjRSFtnB7ja0YQkQsQQ1DjJzEwlwZqJy+8ipECs2cTsOUXc9cXPsHLligEB24kTJ9i8uYy9+46hkYIYZB1JiUk4Ay2UH2rF6w4wb24OX7j3s4TDYT7ash9nl5cp0zOZNmMS+/Ye5dWXNnCyshWT2cgVq2bxwFc+R1FRES6Xi08/2cnhHceRJIlZy6ayZITvZZvNxkdbP2X39sM0NjeiM1goKMyjZM185s+f16c3xePx8OmnZez+pAJVVblsSRFLly3CYjm/Cbv79u3jFz//BUdOHEYNq6QmZzB3zmxMJtP4TlzurzQ01i04Z+N48PCMqKqqjnUbBOGcBQKBs+oNsNvt/Oy//kpzxxQSkueCqtLRvofc9Fq+/69fig5djKSeQCAQ/V5VVd56/T3K3mqi0HoFVlMiLV011ARKufdfrmfOnNkEAgH27j3A9773NCcO5WChGKNWh9e/GZ2hliXXJPLjx79Leno6TqeT997ZzO43GkgMzGTrpx9xtL0DX6gQSc7AFTxEkDJi5SlY5TmEgicxcQw9EjKz0DIFNy46Kadd+gATC0lSVxNHDh72Y+cN/NQTlpLRGK7EoC8hIHlwh7cS9m0gNZSFFJONmrEc1ZKII3wUuo4yqVnGHOjETSdN6DGThZUYsrEyiakohGjW2NgvlVGnHCBGsZDHLWgxUyH/A43pBvTaZejQ4A1txuB9n2J1JkfiumiLicfcXIEcisVrzEONKcGn8RNSazG6D5DrnUyaupCAephmPiJAHincDoRpZyN23iCFTFQmoaEQI/Nx0YGPfahSC3pdGnZDOZ6p10BMJrLrIInNR4m1KyTLn8ejhGgPvoIFL37jZMLaScQTR4dSj95TSZLfiIswRvIBMyoJdMnlSIZ4zIZWUhMVVt2ezTe++wBWq5VAIMDmzR/y8qvHUZQFHNzfguTXolEPoHF76XLrCMWFyZp8K132MhxtzzFn0kqWzL4Tgy6GY3Vb+Xjva4T8sQSdRcRqlxLCgaKtwJBcxs9+dT87NuwlpbWIaUmXoaJyqL0Md34D//T9ge/lnvdsIBCgs7OT3/z0ORRbLgeOHkEbWoCqWjAnu0jO6WTWIoUHvnIXJpMJl8vFf//4CQKNBeQkzkdCoqFzP5qMSr718BcxmUzo9fqz/p3ssXHjRr75va9RtCidSZML6XLYqThYQdMhH4898hh33333GefxBAIBDAYDjO5nuKo+MnorMkuPmeAC3J/o6RGEccTv95/Vf7BvvLmJVvt88gtLosfiEnKprtzAe++V8tnP3jDienqvgVNdXc3Od2pYmfdVdJrI+Ykx6SR2ZPLcn55l2v9OjXzQ/PYNWqqWkK5fSqJhErIsEzYtxOb+NftLO3n1lbf5p6/dz+HDh9n9Ti1L0u5m06aPaXIpZEj/iqozctK3CTMrUNQ1hNQ3MARjiUFiMus4SQt53IoOEw7JjocGEnkQRZeINpxKanghEks5jBM/r2M0rCXG+DU0kokwXvRyLnY5CZ/vU+Ly7sNoLQY1hFktotmQTLtURUFNEDsS8RSSyVKsVLGQO5GJIUQNFrUZk6YAX7iKTO4mR/oKH6s3YDQ9iEl/HSYsaNEQr19KK1Yc3qMUu7PZF5NNm8EBciKWhB+iygYC6h7MUjqJcXfgUv9Gtj8XgyKRpC6hjp2YyEJLHBbmEKIZP2aSuYwU7kMlRDJh6kgjJDUTknaRkfBD6jxbCWdejkafhsuUi3ziBFP8s9AEyzEEC2kzgtawkqmk0EI7OZpVBCzVdAV+S7H6I2yAm0b00mQyNZ/hWODXWK2fw+d4nwMbw2yeX8q1111NQ0MDf//HNgqLHmbfnuNY1HmkpuVR3ziD6o4/cVnGN+kMbkcJ2khIXIyrrhZH1QwSl+ahqgq1DY3oPddg72hmRtq/IMsaVFWhw5uCOTCd733jf/j6Zd9kcU4J+sgHO8nGNHbWlbLpvVLW9Xsv97xnnU4nzz39FtmsZUdzKamGz5GQMBVVVanvPEBi0WXs3/4eO+eVsXLlCt57dwv+2iIWTDlVXnJcDodqt/DOm5u4Yd1V6PX6s/6d7PGjR/6dhddMZea0YgJ+P0adlbSVOWzTlrKzbBf33HPPGZc52DpVo6I0PDb1nkfyWDfgDM0b6wYIwngTDof5aNtRMnIWD3guPWspW7YePOuyD+w9Qqa2OBrw9Ii3pGLwZHH8+HEqKipoaUlE8cUTr8+JnqORTWg0l2FV0ti4YTcAB/cdJUdXjKPLRburFTk8D62cgBw2oFethPBikmaBmkuQStLIp4NmEliDDy96KRZZhRAdxLIabVhH2ByPk0aCuNAzhZAUg0G/AklSUQgiIaHFilGej8egR6NPBSQkSYNOSiZGzsEdZ6XZ1IXMDOLIBdqYzHw0WJAkHTJWjMQTqxrJVDOxMgeXehSfJohRdy0yGnQYu8uVsepupkKuZhpXoLfvQ6vmELLMQJaTCdIOshULKejkdFTzXOzqfjTIGCkihWl4OIaEAQUvOjJwI2NiIRJaQIMeExaykBQJWUpCq8vA5A6hBBvQaNNQ5CTU1GLsyiG8wcPIaJENi9FKCgZ0qJixkEww3EasvAQtYECPgUwU1YlOTiBOnUEoFMCvGlDsKZR9fBSAiooKwuosZI2RtmYHseZ0VBW6ulQ02iW4AkdJNi6lq/UgDttBUsw34PXqaW1tpb2rmpA3AY/HQYy0nFA40qsoSTIGOQu9lE1nvYFEXfqA9+K8jKXs3TL0e9lms9Fc5SfGlIi9K0y8qai7bIl4Yzb1Ne0kxy5mxydHUFWV7VsOUpC2ZEA5hRlL2PnhERRFGfkvyhAOHjyIK2xj6pT5hEMhvN5IT4lGo2HOZbPZ9umH51zHqCrRj97jAplIPT2LgR1DPfnoo49Gvy8pKaGkpOTCt0gQzjOXyzXoqsDDCQQCdDncWL1BfL6+Y+6KotBus9PQ0NCnC91msw35n7osR/4W6ujoYP/ecjQNRrSeYwPqrLe18Oabb+J2u2mo1xDwh/DQd8VWb1BGIwVoP17Fz372M/btPExSvYJZsWHr6CDgTyeoBlEUBRkdqupHRQuYULFjwIybNsxYUIncmwSogIwJCS2SNg6v7MCoxCFjRpVkJMncfRbd18jIkhZVtqCqoV7HNWjQo8pagpKKhAEdFlTc6DBz6u9CDZKqQVLDGLEgoyWMA0nSI2FGIkjvnngtcYQlBT0WZDWIJBlQZRMgoRLqrlcXuUY2E5aakVQdEjq0mFBxIUXvVIOEjAZztNWRFkWul6UYIBR5XgmARgOSHlUD3lAnSsjXfa4JjRopUeq+ViGAhjhUFKTocR/hUAiNasLltaORZVwON+UHDvPcc89x4kQVNlsRJ0+exO3y4fQ7ceDA7/ejhC14fU4MqoIr3IE2qCU+oCccCHG0ogKNwYHDHsAf8KBXjLjdbgLaSO+BPxQioNpRgnrqamrR+019eli0ei2NrU3s27dvwHCQ3W7n5MmT2Fq6qHaewO0O00VX9Hlf0IsrYENn1tHsOcbWrVupPllLWkoXPk/f3xlVVWlpbmfXrl3R/J/4+HjOxt69e9HoJMLBIB6PB0VVQVUxmkzodSa8fjf79+8fUVllZWXR6e1jNq299NwDwbE2kYKeIQMe6Bv0CMJEFRMTc8azaFRVZfbMXNqcrSQmF/Z5rrX5EIuKp5KVldXnuNVqHbKenqArPz8fRVH4qLONovyiPud4vG4aYhQeeOABbDYb+8ufpaITZG0AszYxGjgF3HWgDXLd2uU8/PDDvP32O+xd72Jm3DI6XA46mmvRBEBW9fjDnWilJEJqG6pUjV4tpIXjpJJDG+UkMxdVCqMAGkx4OUJYDkQCAlWLjhgC1KFRPIRCFej0BUhoUAij4CegNqINtCBJmsjrhkpYdeOhBb3XR5LfSBu1dOEnlXm0coJ4CpHQouImKLkJSDqapRoy1DYSKEFSfASVg6ApRCGE1B1ouZRPSFHiaNYcJGDOI+hpRONVUA1BtFIsqmrDgw+DmgG+Y8SoUwjjJ0QrnVShZx4qQWQMqLjREMbHMSxMAcKogId2QCIYrgb0+DRdSPo01KAb1A7kLjtJ2gW49V5kXxNq6BgBfQGSKhHCTggfejkdp7oemeUEUQnSgYZ4ZFnGqR4jwbqKYKiMuNQ0Vq1byV133UV5eTmVJz6msKCQ2qo2DD6Z2JhEnE4vrZ3lJFrXEVIbSE6bjtaUivtEOXEWK8ULFiBrwzR0PkW8NwO7/ShxscXIcuTfI+SpIy7RQptqI3tSFnmpedHhrYDfT01XJcUr5jFv3sAOf6fTSX5+Pod2Ps9kcxF7qj/GbJTRayMzolq7OiksykPVH+eKGy6npKSEA7uq8FU4SU8v6FNWk+04ly2exqJFi7Barec0s62oqIif/+ontLTXExuTjAYw6PWYTCYOH6umMG8ac+fOHVFZc+fO5YEHHoje7x//+MezatM5KRnFkOECzd6aaMNbgiD0I0kSt9y0gq62t3A6mqLHu+x1eLs2sO7GFWdd9uzZs5EzGznSsJ2wEvmL3Bf0sKv2NeaX5JOcnExGRgZXrZmENnY3TZ4d+MNOFDVEh3cT/tABdKknuPmzawCYOXMGZDRQ21XOtIKpGLWNdKnv0xE+gKyNJaR24ORJdDKE5Hic6HBRj5u38VONXWnCLXUhSynYeIKQIYTfV4VFTcZLDX4+Rosfr+9lfOEDoEqEcOFSD+DzvUSCL4ZA85uEg62EFDt2pRy/9xgJTY0YwhJGqrHTRBfVHOMwTZQRVOsISO3YaeUo22mUPNTyd3zUkKkswe37FX7lBF4cKCg4wmX4fH9mAdP5RPMpndYk5HAzel8Nfs8roGhQVTdutR277++YvDYs5BNS3TTwHB00YyAHhQBODuKkjFhacfMpXewkTIBWjuPlIEH5EHo5DZv9d3hSJ4OiEPCVY7IfR2srwyTno9VMp5U6ZP+nhMJ11FCLFS3N6k58wXK0ShfVfIiHanzUEUKhKfwqIZ2KL7wdix4M+ZUsL1kIRILhKYVh6mrfZ9KUVGzeCrx+OwbzPixyI05PC63qJpLSl6M3JNPqX485sZm4+DhMhlgm5+Xjkw8RNGyj07sbRQnj9jcSkKpo9j7Hus8tZI93E22uU+/lJkcdO70bWLNu6PeyXq/n2psXc7DlDWZOmkGd4yV8QTtd7jZ8mgb0ZjuY9rJ0aWTF4+tvWkGN9z1sjvpoGZ3OJo473mLtLWf/O9ObyWRiav4stm3aTpfThl6vR6vVcqL6EOUfVvMv3/nOealHGDkxe0sQxpFzmSmyZ88+nnluE50OE6qqkJoU4p7PX8WsWTPPqJ7es7cgMuS2/h9vUrm3FaMcj1+2sXBVETff9hl0Oh2BQABVVXnqqed54g9v01ynAdWPSe9l5rwMvv8f9zNv3lxiYmJwuVwEAgGee/pVqva1UXeild3HduPwGpDUJHyhesCGSU5Do0lECbtRg43EKCb8qgY/VlTZTMDQhdciI7s96LxmDMSg0oaWDoKSi6CqR5ETUbXpKBKEQyfRhR3IWDDIsQRNJoJmC0GlC4PbRYYvHgkfARw4UQliQo8ZEyqx6NFiokN200Y7QcUDspZYJRYLOTiowK8xIGsmAWE04VpSw37CWiMdFgvBkBOT24uBOFxyiIA2gbAuBsItaAJO4pQkLMQSwIGbJsCMkUJUKYRPrULCgxkDCiZCWFCwoKAQpgMtRkKyF6/eDzGJYLJiCNvI1clYPLG0eyXCmlhikz3E6QPY2hVsXgiHtWhCbehCAQxqGk5a0aAj1piNM9RFUFYx6w2kJBpZdEUh3/jevUyePDk6m8lut/P++5/w4UeV1Nd7aGmsIiPeSkJMHAcq9xPUJWLUp6DXNHPlqiKsMUm01ilosKBoO9DHeKk+2cnenbV4XVqMeguxSS7uum8l//r9b7CrbDcbntuCzhGDoipISX5uvO/aQd/LPe/ZQCCAxWJh8wdb2fDqdmpO2KiqacRsSSOvIIlZ81K47c6ryM7Ojr739+zZy+vPl+Ju1wMSpkQft3x+DfPnz43+jpzL7+Tu3bt57bXX+OCDzbR01pKcHYvfF0D2mXn4X/+NO+6446zKHavZW8rK0ZuyLm/VwgW4PxH0CMJFJBwO09LSgiRJpKWlRYeZzofOzk7cbjeJiYmYzeZBz3G73VRVVWGz2cjJyWHSpElDtqGnPIPBQGNjI263m6SkJAwGA+Xl5aSlpZGVlUU4HGb//v0oioLf7+fAwaN4QzrirGaKJqVhMBior69Ho9GwZMkS8vPzqa6u5ujRoxw7dgyr1crSpUsBOHToEB0dHbhcLnJyckhOTkZRFAKBAMFgkMWLF1NTU0NzczMnTpzg2LFjTJkyhTlz5tDU1BRtY35+Ps3Nzfj9ftLT01m8eDEvvvgihw4dIjs7m6ysrO51dKTo+UeOHKG1tZXa2locDgcJCQmoqkpBQQEJCQnYbDZiY2NJTU2lpaUFn8/HwoULUVWVmpoadu3aRVtbG4sWLSIxMRG73Y7b7SYrK4uKigpcLhdz5syhoKCAoqIiampq6OzsxGQykZWVRXx8PPv27cPtduPz+ejs7GTv3r34/X4mTZrEZz7zGVpaWrBYLJH8E0UhNzeXjIyMIXNInE4nR48epbCwEI/Hg0ajISUlhcrKSpxOJ1OmTCEuLg6I5JF5vV6Sk5MxGo14vV7a2tpoaGhAq9Uyffr0PtPRz+W9HAgEaG1tRZIkFEXBaDSSnJw86H0oikJLSwuqqpKenn7efmfq6up4+umnCYfD0RWXy8vL8fl8rFu3Do1Gc07ld9/L6AY9j4ze56z82IW5PxH0CIIw7jQ2NpKZmTmu6xzs/N6rMQO0tLQAkJubG+0taGxsBBiyrjNpx2DnDnf9UM/t379/xLklIy3zUuZ0OnniiSdwOp3Issx9990XXYDwfL1eYxH0hFaO3uesduuFub+JlMgsCIIwrvXe2gFOJYWPp+0nhAsrHA6zfv366L/9hFpx+TTUklGsTGxDIQiCIAjj27vvvktdXR0A8+fPp7i4eIxbdP6ES8e0+hzgb0AqkZUXngB+3f3cQ8DXgDDwNvD9oQoRQY8gCAIQDAYHXSNpvG0UKoxfu3fvjq6lk5WVxdq1a8duTZ0LoWQU6xrY0xMEvg3sA2KA3cBGIB24EZjTfU7KcMWKoEcQhEtafX09mzfv4MD+E0wuyGLVqstyi5k/AAAgAElEQVSYNm3axfVhJVxwdXV1vPPOOwDRxOXem5teDIKlY1p9c/cDwAUcAbKALwM/JRLwALQNV8jF9S8iCILQz3BTjvfs2cfvfrsJjWY5GnkOh8p97Ph0C7d8toZ166494/KES5PT6WT9+vWEw2FkWeb2228nNjZ2rJt13sklo1jZ8Dk9+cB8IosW/xxYAfwE8AHfBXYNdeFFE/Q8+uijYvsJQRAGGGrDSJ/Px5//vIHk5AewmJOjK+8mhqbw2mt/pLh49oCVrIcrT7g0jXbicmlpKaWlpRes/OEExqba/mKAl4BvAk4icUwCsARYCKwHJg918UUV9AiCcPFwu93s3bOP5vp2ElJiuWzBPBISEs5b+RUVFfh8+WSkJfc5rtMa0UiXsXt3+aBBz3jXOzfJ5XJF177pXsxuxHpPv+9fjgj6ThntxOWeP+4fe+yxC1rPYLQlF67sj6pL+ai69HSn6YCXgX8Ar3Ufqwde6f6+DFCAJMA2WAEXTdAjCML4c7ZDQXV1dfzuJ/8gzlVEoj6H2mAbG1/4M3d+7RrmzR/5ejKBQGDITVwbGhrwek5NK3e73YRCIUKhED6fSn19U3RNnd4kSTrrvZhGg06ni7bvXPaN6j39/lzKuZiNNHG5dwApSVL0PScCyFOuyC/hivyS6M8/3TogqJOAJ4HDwC97HX8NWE1kQKwI0DNEwAMi6BEE4QI63VBQZWUl72/4lOqqVhKTYlhz9WXMnTuH9X95h0Xme8nMP9VLbfcU8/zvnyT/53kj3vXa7/cPuYmrLMu8uP45LDEWwqEwR49U0triAkWLy7uBhYtzSEtLG7By7mAB1Jk6X70xwtg5k8Tl3gHkRA4efaVjWv3lwN3AAWBv97EfAE91P8qBAPCF4QoRQY8gCGftTHpywuEwkiRFl/nfvn0nf/3jJySYV5MUl4e7pZ0//3ork6Z/hL4rg8ysvsPy8eZkUtvmsGf3PlavKRmyHSNtU3p6OkuWpvHJttdoqEvD3ppASsJ0nJ7dZCTGc3hnDM8/+xqfv+ezI7q/M3ktzldvjDA2LpXE5f50JaNY2cBE5o8ZepP0e0ZarAh6BEE4a6fryXG5XJSXl/Phhh3UVrSg0UrMWDSZRcsv44nfvUlW3FcwGeMJBcGgSyU7+Wa2bvoR06U5g/aoaAJmTh6vpnF632Enj8cT3Q+s9/c9e1/11zPccOut11BX9yd2bHudGMMi7M63yMlMY/Hcr2LQx/DR5l9y9bVtpKScWvpjqN6Y8ZzgrCgKnZ2duFyusW7KhHcxr7h8Ot7SsW7BuRNBjyAIp3W2uTlNTU289ZdPmGO8jpKp0wgpQQ7v38nTe9ajUaeRmpIz4JrMpJU01ZcN6P0Ih8P4dDYWzZk6YO+i3r0l/b8frN29hxvycrK4dvlSTPo0khMzMJtOJUsbmcrJkyf7BD3jLbDpn3Ds8XhwOp0YDAZUVWX79p288tJHdHVqcLs7Wbgknzvvuo709PQxbvnEdDGvuHw6+pJRrExsQyEIwlgZqhdjqCRhAFVVefGvbzNTupFUUy4etweAwoT5VB84wTFvBbkpdhRF6XOdVkrEbaxjd+UWpqQuiCaG1rQdpUW/n9S0uQMSjHsnF/duU08AMByP103AHyDelEg4pO1zvsdjp6NDN2hCc1tb3zXQzibBWVXVAfd/pnr+XfR6PU6nE7PZHG1HWdke3nyljqzUz5OWm05Xl52ao1U8/tO/8x+PPjBgNpxYg2h4F/2Ky6fhKR3rFpw7EfQIgnDWhkoSBujs7ER1GCjKn4MkSYTDYUKhEACzshfz4Y4N6PVaDAZTn2Thlq5G7v3aZzl56DA7qo8RRw5uWvHHN/Gt794/6FBC70Cld5tG8iG+dFkxR/ftwGBc2OdefH4nOmsDy5ffHE00jj7n8+FwOGhoaOSTTw7j84WYMSOdVausA84dTFdXFx9v2cGuDw/TZXcyf8k0rl63gsmTh1xeZFiDBaWhUIh33tpFbvpDWMyRafmyrCEr4zKqajr48MNPWbfuutOWI0RcCisun46hZBQrEz09giCMlaF6dIbrSbHb7fh9fpxO54C/hhVFISMrhsNVz5OXfi1GQxyhkJ+65m0k5dYzadLVLF26lJqaGjo6OrBaJ1FQcCXZ2dln1O6RfIBnZWWxfE0m7736DPn+q4gxp9Bqq8Lm3cptX5jfp4yWlhZefmMjO8tPsq9sP/inMnPqWlJTMzh4YB9bt/6JH/zgPqxW66B1BwIBnE4nf/3Ni2T5VrA649v4zAE6j9fzp/98hfsfvnHIoOlMe2FaW1vxumKxZCcPeC45cSZ7d7/KunUjLu6SdqkmLvfnLh3rFpw7EfQIgnBaQ/XoDPdBnJGRQea0RBydbWQnFvR5rrHuOF/451uQtDo2vvMM7Z0mkD0sv2Yyt97+EA6Hg8zMzD6LAw43TNU7ufhMp31LksRdn7+Z+MQNHNizlZY2B3G5Ou68sYQ5c+ZE76+jo4Mf/+pv+NJKUNKzCWjziE25gcM1FcTHW5g8+Uaam8t47rl3uOuu6wdNoPb7/ZR9uhtr+yzmzigBICiHmZQ6C32Hidee2cDnv3LToO0crhemJyjtPeTW3t6O19uFw+GIBp0etxuAri4bFp03Omxnt9tpbGwc92sQjYVLOXG5P1PJKFYmenoEQRhvhut5kCSJdZ+/iqd/9ir+0LXkJ0/HF/BysGE7LbF7uGnGPWRkZLBsWTF+v5/4+HhMJhMADofjrNtxNsMzsiwzf/481q69HoDGxkasVmufQGPz1k9wxReTW7SQ0n/8HnPs1ZiticjyDA5WHGV1agrpGcXs2VPKddfZBw16AA6VnWRG0l0DjmcmTKa81o/dbj/jlaD7B6WZmZlkZGSQX/A2/mAzKUlFfc5tbDvMrWuXRBPC29rayMzMPC9rEF1sLuXE5f6cpWPdgnN30QQ9Yu8tQbhwznbRvKKiIh7491t4//UPeenAK2h0MguumcHqy+4aNh/ofLbhbLlcLtxudzQQ2PTJXoxT78HpdOK0O1Ax4g/4kbRGOpx+2traMJlMeD0qVVVVuFwu7HY7cCrpWZZlPB4P3vCpYcGe3hdVVfF4PNhstvOyErQkSdx6+yr+9tfX8TYsJzlxGg5nK01tBymc0cmiRetQVZVgMIiqquf0Wl2sxmPi8ljuvWUuGcXKRE/P8MTeW4Jw4ZxLcuvkyZN58NuTURQFSZKQJGnQD/WRtGE094PqKbsnINBqNASVSCJ2Uk469UcqMZm7p7KrkXvzeNqJsfrJy8ujqKgoep89PSpOp5MFV8ygdkMlRdZZQCQvqrW5lUZbFWS6ycrKGjAlv+faoQwVEObm5vIfj93Dxve3cWD/diRzgDvvXMrSpdfzxptv8/SrH9Dc6Uan+vnqnWu547aRLcQIkUDuxIkT2Gw2LBYLcXFxI752IhivictjufeWo3TUqzzvxv5fUBCES0LPSsznYrT3g+rdG3VdyUJe2FVBek4hM5etoenY31GDk1HCZtISY4ix6mlo2Mi995UM265FSxdQvuMFDtQmYg6mU7WnHjUcpEotpdCYxl9+/g++9diDpKWlnbZ9wWAQGD4olWWZGTPzmX/Z1Mj3M2bw01/8kic/bMI05wEsiyfT0Xic/3ztLfYd+im/fPz/w+12D5lQHQ6HefmFN9i58QRJTMfl6WLLy3/kqlsXcPV1a8a8J+R8EInLg7OUjGJloqdHEARh9BgMhmivEsCK5UvZtutJava9R2rBIuZes4ID7/2WQJubvOlT6bR/wD1fWMLChZdFp+YPVmZsbCz3PXQrpRu38ezvf0uaZjJTcqZw//QHyE0sYE/VNp7540t8+z++Fg0gAoFAdL+u3j1cHo9nyPa7XC5eePpFug57yQjlEdT6Oeo7wLX3reH/Nuwn+cb/xWiJ7GEWmzkdY95s3n71W9y9axfZ2dl9gp6e4Apgy6YPOfiumzX530Sr0eF0OtEZNWx57m+kZiQzf/68aJsn4vR3kbh8cRNBjyAIQi+qqtLQ0EB7ezsWi4WYmBgkSSImJoaHv/klNm35mNKdTyJ32vnnu+cxf1YhycnJZGVlYTAYcDqdQ/aS9AQBCQkJZGakc/8VD1EQO5v4uFMbqBYmz6bq5D7q6+vJycmJXpeYmAj07eHS6XTA4AHG+298gGFvIl+Z/jk8bg9Wq5Uj1Qf5w+M/w5e9MBrw9JB1eshbwYaNW3jgi323MuoJehRFofTtXczP+BJajS76vFFnZnrCVWx++4No0DNR1/wRictD6yod6xacOxH0CIIgdLPZbDz7h/W0H3CSF1NAm9JEzFQdd331NhITE7Fardx043XcdON1NDY2Dpp703tNo/6rNvc+VnO8jmw1G7/Xh1M+la/j9XjQ+81UVlYO2OG9f5lerxcYGGC4XC7KNx/l1sz70cinyjBLVtJceXjsXbjcp/bh8vv8KIpCMBjmZHUt7e3tZGRkDKjb6/Xic6jE5g2cmZYcm83BOtuA4xPJeExcHk+sJaNYmRjeEgThbI1mAvB4N9SwSygU4tnfv8jMtmVclT2V2NhYVFVl38md/N+vnuHBhx+IDlv13uOqpxeox2Cz0gYLjqbOm0JLVQd5lil9zg8rYTz+TmbOXEtqauqg99BT3lDDWzabjQQ1BYPW2Oe4yWjkqlk38OLexzEZdGi0vdY30mnRtezitm+sJTm574KGXm9kTZ9QKIQ/7KSlvQGzIZLj4u6efWZzNqAznUpSn2hr/ozXxOXxpLN0rFtw7sS/qCBcAkY7AXg8G2rYpbKyEmNDAnPzFkZ7aiRJYn7mYk5UH+bkyZPMmDEDoM8eV2e7ts3iZcX86s2/kOLMwWqdCkSG1nY3biVnefKQAc9gei9OqKoqra2t7KvbyST3dKZlzsLbHRx5vV4kCSZZA9S+/RMSF92NISEbj60O2+E3mRnrZvXq1XR0dPQp32QyRQOtK29aSvnrZSxKWhftBTFbTOxp3cn1X1jZZ6baRCESl0cmtmQUKxM9PYIgCBdOa3MrWUwa9LlMJtHU1BwNeoYz0vWEEhMT+dx31vHk489wrGYqFuJpUavQTwty35e+OqIyenJ6enqXOjs7+dsLb9His1KZUMh/17zHgs7d3DbpetKs6TjcXRzs2snj//UDnn/5TbZ+8EOcih415Gb13Ek8/v9+hsFgGDYovnbtGhprn6V0759J1c7C5XbgNB5nzpXpLFu2ZETtHk9E4vLI2UrHugXnTgQ9giBcUvrvI9aTIxMIBeh01+F0OqMLBvZo8dRj9MZHh25659X0H8Y5k+HCqVOn8rX/+FKkTo+HjIzZaDQaLBbLiK7vncjc3t7OH55+kWbjYgoXryJ+ro892/axu9nGyd2/4+5ZN7LHuY3Fn5vH8uXLKSgo4MdmM21tbdTX11NcXBy9j/6J2D31QCSo++o37qWyspKjhyqxd3WyctWN5Obm9sl/Ge3FJM+WSFweufiSUaxM9PQIgjBeqapKW1sb4XCY1NTUQRNwx4ueXpGePCePx4MkScydO5cXS9/AhwezxRINANrdrdgSG7hv1c0DgpGhtm5QFIUTJ06wd+8+jEYDq1atGrL3RK/XM3v27OjPZ7Nwo9Vqpby8nLZAMsnT5mM0GDEajMxfNheP28PB98upnXmAqxddwRVXXBENTuLj44mPj8fj8QwbpPQOeiCy9k9RUVF0AcbBcpYmQq6YSFw+M+2lY92CcyeCHkEQzkllZSVP/+1dGpoVJElHbIyHO29byZIlC0e9LWeSsN2T5+R0OlFVlZSUFG596Ebe+N3fyHVNIz+pkBZvIxWaPdz00PUj7n1xuVw89et/4DkmE+/JxIOLsjd+xw33r2bx0kXn94Z73Utrayuqte+wjFajJSsrC9ec5RROD5OZmTnkh/pECFLOJ5G4fOYSSkaxMtHTIwjCaBnpwnL19fU8/otXMcXfQu6UyUiShNvVyu//vB6tVkNx8WXnpZ6h+P1+6urqkCSJ3NzcESVsD9ejMW/+XLJ+msn7b2+kzr+f5KxE/mnJF0lOTh6yrf3Le/FvrxFXOYWr8lbjckWmhau6MO888RSZ2RnD9oIFAoHT3nPPIoUQmaXVc4+KouDvasLn80Wfd3siw3TuznpCwYToFPdLnUhcPjttpWPdgnN30QQ9YsNRQTh/Rrqw3HvvbUMyriIxuSB6zBKTSnLGTbz86sssWDB/2OGCs13ATlVVtm8v46NNR1F8aYCCztLOnV9Yw8KFC4a9tn99PbOdgsEgiYmJpKSksOrqkgFDNkO1tfexjo4OTpY1cXvOnX3uO9YYz3TNMraXlrF8zdDJvr1XgB6KTqfrE+j0fL9o0SJefPdTwj47Vmt+9HxZ8REbqGLNmn+lpaXltOVf7CZ64vJYbjiaVDKKlYmenuGJDUcFYfTtK68hKfn6AcetcVnUHgvicDhGvBHlmfT67NmzjzeePcb8KV/FnBpZWdjpbuPJ3z6D9QcWpk2bNqL6mpub+c0vn6GpHmTZgjVuM2vXFTNnzumvH0xnZyfxchpaeeB/rSnWTI7WHxr0OofDwcaNH/LBlv14vD5WLp/NdddeMegCgUMxGo186far+PXTz1Lja8YYl0VH8wlifcf4ws1XYLVaRdDDxE9cHssNR1tKR73K8+6iCXoEQTh/+s9wGko45Mdub8PcL91FUUJ4PV20t7dHF6/rrWf2U++ZTyPt9VFVlTdf/ZicxLWYjae2UrBaUsi0Xss7b2wbMujpHVg1Njbyi8fXo/quYXJ2IZIkodPDy8+9RIfNxt333NHnutOttAyRdXCaXCexd9nRyJo+s8BqWyuR81Wampr65I6cPHmSZ1/YRJtzLinpXyAuTsf2/bXs3P13fvj9u6JbUfTovQ9WbwaDgcLCQr75xc/g9QVpaKlAmxDi+mvvj/Yg9U9IvtSIxOVzk1wyipWJnh5BEEbLYKsKD+bGG5bx7CvlpKWv63O8oW4nK5ZPpaCgYIgrT9Vzpvx+P80NTgoTsgc8l5JYyIGK9QOOO51OmpqaCIVCTJs2DVmW2fZxGap/IcmJU6LnGQ1WJmXfyqYPfs5tt/uj+Tp+v39EKy1nZmYybfkeju/bx8KckuhxSa9SrdvPF2+6hWAwiNlsjl777rubcIeWMGP21fgDfgL+AIlJi2hpMvHCixv57ne+1KeO/kFPW1sb7235iE8PHMfjdTM1K5kv33c3Vycm0tjYSFJSUnRGmCzLHDlyBJvNRmdnJwcPHmHP3mpaWpu59RYPxcWXTZip5mdKJC4LIIIeQRDOwcqVy9i152mOHXuZxJRiNLKOjvaDxJsPcNut955RWSPpSYFITkYg6Mbe1T7gr3SPtwNJDtPY2EhbWxuhUIi3Nmzio10nUc1ZBL12MuNe4e7PXsWBfTUkxi8bUL7RYCXsT6S1tXVAL8tI3HbvTTzV9Q/eqDxBnDcLn+qk3VrFtfevIC8vj8rKyj7n79x9ktSMgUOEqWkzOXTkbdxu96AzxwKBADabjb+8/D6enKWkrrkKnA62H9pBy2+e4odf/2L0PIgknf/X00/jyszGn5DAnr+8itw5lcXz1uLzefnTU7Vs2bqPf/n2fZhMpj71THQicfn8aC4d6xacOxH0CIIwwEj/2jeZTHz3O19kx45dfLTtPYLBMKvWFnDFFV8eUS5P73r696QMtvZLj6vXLmTrawfIzbkpeiwUClHbto+1t18evfbj7bv5tMpEwZU/RKsz4HA4sLdW8bv/e5VkvQa3owWTPjKbSlEUIDJ85vF20NnZGZ1pJUkSSUkDN9kcTGxsLN/4twepqKhg/979pJqM3Lvqq8THR4bivF5vnyE/p8uFzuMlrDgJK2F8Pt+pdni81NfX93ldem8yuvmTMnyTV5EzIzIVPqBA+qxldDWl8O6mraxevgS/34/P5+P3L75I16rVTF52Ofv+70W0GXdjmV3MocOHmZOfR3p6Mcer3mXTpo+44Yaro/WNJLl6PJvoicvjSUrJKFYmhrcEQRgtZzKjymg0smLF5SxYMA9JkoZdz0ZVVcrLy3nu+Y00NtkpmJzFtdcsYOHCM0smveEzV7Kn7FccOhkkyToHVVVo6thBwVw/a66M9DC53W7e//gQuUu+hVYXCa4MBgO5hfOo9dlI1u2hylZOYnwBkiQTDAaxWq00tx6icGpMnwUDXS7XiF+Tzs5OXn7pDbZuKMPt8jL/8kJWrLgi+rzJZOozvLVs8TT2VlSTnLIcAKccmWrf0X6CGdPSKCoq6tOj1bPJaCgU4mB1M7NXzx/QhvRpC/jonf9l1eWLATh+/DjNsfGkzZ5DOBikdvtxLBn/jCkmDntiIjabjZSUFNIyl7Fpy1/7BD0T3URPXB5PmkrHugXnTgQ9giCcsd4JwVVVVTz//AdUHu9EVVWmTkvijjuuZNKkgftYbdiwmedeOIbWsJq4pEw6HF5+8/vNXH9NA5/97MAhnqHo9Xoe/PpdNDe3sqdsJ7IssXL2JC6/fFk0WbetrQ3VlIFWbxxwfWxqAWHHcYqXafhw0zMkWBcjoafLtQeteS8rlk/j6V/9jeoDNWgNWgoXTWbtZ6+PDokEg8E+W0D0vBbNzc186yuPYD8cT6HpJuJDBvZUlHHPhm/xm78/2ifHqWfYaOWKhRw9toHGOhPpmXNRVRVb23Fctjf42nduGDLR1ul04vcHcbncyN09Um6PG5/Ph1unw+ly0dbWhizL2O12QumpuD1ugh4Pfl8ISZXx+/2EjUbsnR243W4kScXW1tFnVeiJnOgrEpfPr7SSUaxM9PQIgjBaTjd9vGemVXV1NT/5ycuYjJ8hN7cIgIa6Cn7yk5f40Y/u6DOMYLfbefHl3eTkfx2fPwyA2ZyMNfYe3tv4O1asaCMrK6tPPXa7nU8+KeN4RRPxCWYuXz6PgoIC/H4/RqORZcuWRDe5bGpq6pML5Ha7cXY24XA4kCSJcDgcvbeOtiYyzCprb1hJfMI29u5+D58vzJqrFpKevpK3/udd1ibcws3Zn8cX8rGz9BOeqHiSB//9y8TExPQJenrPOvvDb57GdTSdazJ/gE424vf7yY9fRIXtfR5/5Pf86e+/6HNdOBwmLi6OHz58Ny+98gF7972Hy+Nlzowsvn7fDUydOnXAa99zfUJCAjPyM/Da6kktmNXnHE9LNSuLZ5Oamorf76erqwufyw1LlqI1mbCmm/E46tEnT0ZxuzFqteh0OjzuahYWT+0ztOh0OifUjuk9ROLy+ddQOtYtOHfiHSAIwgAjnT7+2mtbMeiuJSX51BTxlJTpNDcHeP31rTz00D3R40ePHkVhOrLGAHQP0YRDGPQGJM1cysuP9Al6qqur+e//Wk/YN4/YmGVUHbHz0ZYNrL2pgDVrLh/Qlp6coObmZl5/fRMffnyQk9Un6dRs5bJlV6LX6zEYDCjhEG32A9xw8wpycnJYsWIFK1aswOPxUFBQwK9+9Fuut9zMzLTI8FaMPobVk64mVB1i+0efctV1Vw76WrhcLnZsOcismIfQyX17lwoTVrK1/D3q6+vR6XR0dHTw2lsb2bG3Cq8/QPGcQm65YSVfvv82GhoamDx58pA9Er2nna9ZOp+XP36XNllDct5UlHAYW/UREprLWHrHtfzhyec52RzAG9Jy/FgZDknP8n/+KnNvv5KPfvkuQe0tmLrsZObl4fe14XO8zw1rbxq03olEJC5fGOklo1iZ6OkRBGG8cLlc2O12tm8/QnbmugE9ASZTLtu2PcfNN9cjyzIALS0teDxhurq6CAQjQzvBYJCALoDXG6SlpT06rNLS0sJTf3kTfDeSFJuPrNFg0KURY8rnpWefJCMjYdBk1IaGBv7zJ8/gDS0jKfMqFqd2snnbH2g8eZSFK67EqJPwNn7KNQtSmTFjxoDrm5qaCDSEyE3IH/DcnKT5vLPtFa667so+ycg2mw1FUXA4HLi7AiAZo9tPhEIhAFTChF16du7cicFg4P/WbyScfCU5c9eSJOuocTXyk9++zvcevIHYWCvBYPC0QafBYCArK4sfPjCNF9/ZzNE9r+Fxu8mO0/PgF+7gib+/Rau2mPzly3A4naTOvpONb/2GrXU/Ysqt60gvcNO26ftMyVxAe9NW8rI1fOdbNwxYZsBgMEyonh6RuHzh1JeOdQvOnQh6BEEY4HSLE3o8HoxGIxpZQlFCyHLf/aQUJYRGI/XprcjLywP1bRTlVFKvTq8jxhKDUX+Syy9fEx1Wqa2tJeD5/9k77+iozmtvP9OLZtS7UC9IQiChQi+imGKMjRu4xb2kO067yXfvyrXvt9JubmJ/TvFN7MSOHZfYxg3b2BRbFAMGU0SVhEAFaVRnRpre5/tjmIMGFcBgWs6zFmvBmXPe9z1nhvXus/dv751KYXYFHrcbpZDlpcfmmMehA83DNjKVSsWbqzcQlC8iLaUEj8eDPj6Z65c+wd5df8Na/xxlU8upWV5CQUEBXV1dwKn0eJ/Ph8lkwuV04VDacfqcHOzZj2GghyiVmrSYNKxxFo4fP87+/fuRyWTIZDJBmJyQkEBydhSW9hZydOXAqcynQZcBTbqTmpoa1m3YhDRlAQWTQmJhj9tDUkYJJpmSV9/6iIfvWTGip21oV/iuri50Oh0ul4uSkhL+7dsPCsf7+/vp7unDSAHJ2ZXIFQqkMikpqeNYcsP3advyG+Z1drCgtIgl3/s2VquVI0eOMGfOnIhU9TBXWiNSUbj81ZFWexEnEz09IiIiF4szFScMN/NceM1ktn/WRGZmZL2bEyfqWby4OiJclZ6eztJFTXzw8Rr0sTNRqWKw28y0t75PWbETjUYjeHo6OztxOeVYrdaQfmZIrRifT05HR8+wWj5ut5vtO46SlnNDRG0ZtTqGyikP0t/5JD989OFh9zJUn6PT6diau52j7U1srd+F3lVAinwSFv8A6w6/RdyCAL//79dx9MeikunY8g9ZD9AAACAASURBVOH7lE1J4uaVy/H7/ay851p+/+9vkDBYQEZMSGdjdfZz0PEq879WQVxcHLsPtpKQ+bVh64hLyaN9uwuLxTJiKOb0rvB6vR61Wi0YJVqtVjBaDja2o0s61exVdtIoVam1JOfWUFFagkqlIi4ujri4OMxm84gGz5WGKFz+ajlRd6lXcP6IRo+IiMg5E66vc/3189m//wXa270kJYe8G729+4iO+YJly+4bdt3XvnYTOt0HfLD2HwxYFERFwaqbKlm+/KaImj3FxcV8pP0QbZQGpx2CQ8awOY4zvTB12NjBYJBgMJRt5PV6Iwwfr8eO3W6nra1NqGjsdIYMrfb2dmJiYpDL5UgkEq65YwH/tuoJFkm/y+SEWfiDfrqsneRHzWPL+re5ZvF9RI/LCnl5tGr2bvsndYlbmTq9itmzZ+L5mZtn/+dnqE/kIPdrcGraufaeau596A5sNhsup4uA04byZL2dyLo8Nvr7+4mNjT2rithh3G43+/bVs2vvQSwDRnwBGQPuXnTyUG0godu6w459sJeBgYGrTuMiCpe/etJrL+JkoqdHRETkYnGm4oRh70JiYiI/+9n9rF+/lW3bnkUikbBk6XgWLnyAuLi4YdfJ5XKWLJnP1KmTcTgcZGZmjljXJy4ujpmzs9le9z7jUhai0epC3dD7G4hLbuH66x/BZrMNK2BYOTmH9u5OomPzI7qRd7QfZP68ilCI7SQGg4H09HScTqdQeDCcmZWZXYLco2GHcQtIITE7kQRnOqXuFfT2thCXE0rHl8sUlGXfwOb1T1IzdTKJiYl87e67mDV7JgaDge7uboqKbmPixIlYrVZ0Oh2zp5bw0YGj5J7MuArX5TEamphQkExeXt4Z23MMbUXR19fHb/7wEr2BcfjVRQwYDSgG9mJxbGBi5kThGWi1WqymTtKj3UybNo2WlpYx57iSEIXLImeLaPSIiIgM41x0HPHx8axadT2rVp35XAgZVHK5nOjo6DELGd5x5wokknep2/gUamUe/sAAqeN8PPrI7URHRwti4aHcest8fv6r1fgDS9BGZRHw++jp3o9KuoXl143cFsPpdNLb24vD4UCv19Pf30+cKpXxpaFsKIlEgkQqZdumPegVaXSb67EnRTZR9To0WK1W4bmpVCpmzpwZUe8mzMzpNeyq/ydth2NJy5tCwO+ju60en2Edd3z7xrMKx4SNnmAwyHMvvsVgbC05+ZVYrVZUcTkkJy5j84uP0bD5GfImr8CHgv72DryGTfzg+7cLlaavBkTh8sWjve5Sr+D8uWqMnscff5za2lpqa2sv9VJERC4rwgJYCAmUHQ5HaHNUqS64SPXEiRNs27YXY7+N3Lxkpk+vFtovhBlrzqFiXaPRyE03L2HO3GqsViuxsbFkZmYKNXeOHTtGT08PKSkpgscnLy+P//jpLax+61N2ffEaUVFaqiqzuXHFXaSkpIw4Z0tLK1vqDtJjcKNQysnKiaLT0Y0/4I8wDtRaJe2Wo+hjEiOu9/k9uH1mHA6HYOSE9UZDdUfhVhZ6vZ7vPnwr+/Y3smnHUwwMWplRU8oNj60kOzsbg8Fw1m1A+vv7aepykzX7VFVmqVSKUh1FSe2DxJs+JF39Be0d3Uwbn8XkG1YItX+ulo7r/2rC5bq6Ourq6i7J3ONqL+JkYnhrbB5//PFLvQQRkcuSsAAWQmEArVY7pl7kTIUJR2PDhk289o89qOVT0ajHs/+LVt5/7y98/4c3n7Hb+tC1QigUExbrnr7W1tZW/vjMatq7lOj0mfg9m5g8KZa777qBuLg4cnNz+eEPcmlpaSEjI2PMezlypIE3X9lPZuKtlOfnotNF0dV7kPbB3/JF11rmj1+FVBJKuY/NkHO8ex235v8aaTAk+tXr9TSeqKNqRh5ZWVkR4bbT/z7UExQTE8Ptq1Zw28obMBgMw4oynun5W61WmpubaW9vZ9ApwWw2AyF9kMfjCYmdZRq8KLj1hoX09fWRnJxMMHhKHXU1GD3/isLl8Mv9E088cdHnbq276FNecK4ao0dEROTCcLaFCYdiMBh47eXd5KQ/glIZClklJY7HPFDMM396g1/9+nujikpPN7LGanBpsVj4ze9eR6a7mXH5yej1eoKBAPWNG3nur6/zox8+Ipxrt9tpbW0lJiYmwssTni8YDLL69U9J1l9PQmweAFKpjIzUcgqz76RF8RHvt3WTKM3FGRzEndLDDV+voaH+ddTeYhQyNW5jO7HZRpbfuPycnlcYiUTypTZpvV5PXl4eDQ0N4PiM2JhopLJQtpvdbkev1zPQbqS04JQhptPprqh6O2dCFC5ffDJrL+JkoqdHRETkcmXnznqU0mrB4AkTF5tNc1six44dG7GlApybkbVr1x4cvjKyE/OFDVwilZKZs4B9B/fS3d2NXq/npb+/zbZNx4jVF+Dx91FYquO+B24iPj5emM/hcHCi1UJ6QuGwedJTJmIJ7uM7/34bXV1daLVaCgoKkMlktLa2snHdZlwuHzNmT2bixIm4XK4zGhRnG7IaC7fbjc/nY3/9QZ7/8xpajproM3SzvuunTF/5PSSqkHjXaupCatzF1OuWnPeclyOicPnS0FJ3qVdw/ohGj4iISARnKkw4Eq0tnfi8E0a8zuVU0NraGhGmGqp1CWuMwozm+fB4PBw73oNGVzbsM4lUSkCaxoEDB/hs834MTflkxjyIVCqj9cQJ3vxsB6+//CD3PXIdU6dNJiUlBZPJhMNhw6lwCMUV/f6Qjsdqs+CWOwkGg6SmhtLje3t7gZDxUjOtAoCkpCT6+vrOylvzZUKGYa9UQ0MD7765iZbmfjo6m7Eao7hm2mNMSI2ifJyMnfWf8MnTPyZ3Ti0Br4vMaAeP3X89sbExQur+lVZZeTRE4fKlI6v2Ik4menpEREQuBmcqTDgSlVUlHK7vQa+fHnE8EAygUPcyceK8YenlAGlpabS0tODz+RgcHGTr1i+o39eORBqgujqH+fNrBQ+Jw+FAKvVgNp1AE5Ul1J7xB/zIpDI8zl4sFi0tjQGKx82nr6+Pw/vbUQWyyY+9lxMWJVvettBwYA1P/PJRMjMzqZ6Wz9E9raQlTwJCKfUajYbjJ46w/PYpI655KOHPz6cpp9frFa4NC81NJhM6nQ63201jYxPP/HYd4/TLqczMpbn+l+hdizi0t4eiknFERcVx7YJV7D6kIV63l8lVZSxfvhylUonBYBDChVdaZeXR+FcTLl9OHK+71Cs4f0SjR0RE5Lyprp7M22/9kZ6+wyQnliCRSAgE/Bxv+5iK6vhhxkMwGGT//oM884c3aW83Ewi46e7tISN9JYlxi7A7Laxbu5O+vnU89ti9gpfi2qUL2LrjVVTKWUAUer0et8fNoOk42Rk+kpOTiY3SER0dTf2eI0QrSojVhTw1cb4KEuOMKCwSNm7YwrTpldyy8hr+c99faO9ykBxfSsDpo6OnkajkA8xf8L0R79Xj8eBwhBqmhttB2Gy2iNo5oxEIBPD5fBHak6H1hMJCc4VCgVKpxOVy8cYrG8mJu4WEmCwGbT0EPFGkxVZgcXbQZeghLi4Ov99PWmIZ3X1fkJ6ejsPhwO12D1vTUAPL5/MJrTiMRqNw/KvI6rtQ/CsKly8ncmov4mSip0dERORicC7ak3D4RavV8qMf38n/PvMmze2bkUsT8AbaGT9By8qVN2G1WrHZbELRvc+27uDtN1rIz1xF4bgktu/4AmN3FwFvI+MyZiGTR6PVJLF1018wnvgFeXm5pOfHUTaxjGWL83jznSfxBMuI0ifjsLagUx3haw9dh8ViweboDvWfMpgZF1uG3WZDKpNhd/bi8wRJjZ3IxrUvkF+QSVJSEnfeW8v2bfs4cnAdGo2aZStmUFyyalSNSPh+ASHDTKVS0d/fP+pzMpvNvPfeRrZsbcBisVNQkMi99yynqKhozOfb3t5Ox3E7EzNisVqtOJ0uPD47bo8HlTyOLsMxsnPseLwO9h3+gPa+Qwz2+YhN/IjZCydSND4/woAZamAN9eY1NTWds3fvYiMKly89zXWXegXnj/iLERERieBc3vKHipDT09N54r++Q1tbGzabjeTkuWg0GmEzNZlMIc+M281HH+4jK+VhYmMysdlsWAakjEu5hd6B1fT07Eevy+fQ7lfQmVIImGKJl5VzYPcujuz+gG/9+D5mzZzG2rUbcbqPk5qsp6BgJUlJSTidTlBtxek2ARJAgj/gx+u34pbUk5a4CqlEht8XEO4hPj6eZdfNZ9l1oc00Pz9/xKKCIzHUc2I0GtHrQx3Sh3pYrFYrTz71GkZTNenp1xEd66ar5xi/+OX7/PAHi4mPj4sYD0L6oZ6eHrq6uvD5Q+PJZDK06jh0ehWDzkai1blIAH/Ax649qzF3SJlX+e/k5RaCzMP2D97HOrifVXcURITevmxJgq+S02tJhY3jsNfpShcun+n+rhRyay/iZKKnR0RE5HJHIpGQk5Mj/Lurq0vYcLu7u1EoFLS0tGAbjCNBo8BqteKw2/H5Ang8HhSSYlqOb0OrbiGmL51C/UKkHCJGkUJ54mIONW3hlRffYPmNS6iqmihUdI6KiiItLQ2A7/7gVv789Lv4lWos7iT8ATv2wHZm1tSSlVFIc8d2Zs0rRyKRsGHLdj7ZuQ+JBGqKc6mdMW3M+xtaPDHcuwtCm1cgEECv12O1WiNq4Hz++R76jRPIzpkTekYuL/Hxhfj9Cbzy6rt865s3C+d6vV60Wi3x8fGhdPxgkKIJTfjNAyTEhmodVZYtZseeNdis+WRlp9Jt3kt/1wAlWYvIygy1x9BrE5iccztbPv05i5aaIzwiX6YkwVfN6bWkhnqdrgbh8lj3dyXRVHepV3D+iEaPiIjIl+ZMmV4Oh0MIBYWRSqWAX/i3RqNBqfTh9ToIEnqTH+hspEb7IG63kay00AYhk0opTpnGxu1Pc+31oeujoqKG9akqL5/Ez36ezJ/+8Bx1Hz9NonYSNXlLyMmcQFv3PmyKLZRXLuV3L72JrHwx+mUzIBhkc9M+9v9jNT//QWTl5qGekaGdzu12+xkLPQLs3t1KQsK8YcdjYrI40RbEZDINK04YRqlUsuquRTz1q7dwexaRllSCRh1Ddu44LMFPCeqi6TAaKSu+kcrSSQQCpzxYcpkSbbCQrq4uMjMzx1zj5YwoXL58yK+9iJOJnh4RkaufYDCIwWDAarWSlJQkNMK8XDlTptfQt1qj0QiEBKgKTS8OZz/aqCgkUimFRWnsrz+My3+AvNISmg3N+H0uVKoOMrMmACCVyVBJNfi9IREuhAoQejyeiDBTmFtX3cBdd6t46a/vcrz5NfpO6CityOD+W+5kzYZNeItrya6YIVyXMXk2Ro2WtRs3MX/WKY/PUM9IMBikr6+Pzs7OUe/ZZrNFtKFwOh24vFaChLxS4ayzUFd1O0ajUQinOZ1OtFqtoKtSKBRkZ2fz45+t5MM1m9m/7z1sdgvls7O47vof0tXVxRc799OzJwqv1yt0bA/jcNkYHBxErVYL65FIJJedpyEYDNLW1sau+h10dLVRUTqFmsoaGhsbrwrhcm9vLxs3bmPP/lY8bifXL5vOzJnThO9F5OIhGj0iIpcJvb29/OX51Rzr8CFTJ+J3djK1PI177rpJCKNcaQwVRWs0GiGL6667F/LS395F67qJxPgCMjMTMA5uxmjdglzpIqhsIaDYRe3c6yK0G10DreQUp5OTk0NXV5fQpmIknYrD4aCgoICvf/cOjEYjhYWFaDQafD4fO48cJ3GEwn0ZZVPY8vaTEUZPmI6ODl54+X2OnXDh8oDP2cmKa2u4fdUtJ71XIXS6UEf48L3OmTOBDZ8cJS0tsgiiz9dPQYGewsJC4dxwVtjp95Kdnc03vv01AJqbm9FqtUKH+GkzKnn94H6io2uRyWT4/X6USiVOtwWJzkB5+Y1YrVYSExOF9V1OuN1uNtStY1PjatKnyJFk+NjW3cA7//0SSmcCarWamJiYK1K47PF46Onp4Rf//Spu6XRi4qqwuwf5+5tH2b7zeX742H2hXmmXWbhxNBrrLvUKzp8r6xckInKFcK5iUZfLxX8/9RI2zQKyqsqFlO/PG9bjef51vvvNkTuEn++858uZMr1GW0t5+USivqNh187tNDW8iT5aw0PfKWfu3L9gt9vZtauQdS/swyd1AiGjZ9BhZK/pfW69d7bwth+ePzzPUMGoyWQ6mfHkxO/3YzabMZvNeL1ebA47cocTmTwUpoKQnqa/t4+WrXt4wmBn+uxSqmrKSUxMxOv18qsnXyUQdy1ZlaXYbDbMxm5Wr/+Y+NhPWbp0gTD/6UydWsXBQ+/T1qoiLW0qgYAPk7EJmXQL33j4uvP2XOTk5FA+u509m14hWVNDlDoeo7WbE5YN3PnQIlJSUgRD6HKksbGRTU2rmf3wOJTqUCsN5UQlHw1uovFtBZVFM6844XIYt9vNP15Zi8lehNWwnzbzNjw+F0l5Bex3qtm27XNqaiov2+/mdApqL+JkYnhLROTK4VzFovv21dPvySZnfIVwTCqVkVWymL27n6azs3NU3cf5zHu+nMtcpze4LCgoYM6cOcPOi4qKYvLkychlCj5b+yKy9lgkSPFojSx7eA4VFeWjzj9UMBpOJw+Hr4bWCqoen0d9VysJidU4HA4CgQAH65txtBopibmGLPUijmw5zoE97/OdH97Ozl37cCgqycqYgN/vx+v1IpVriMteyptrXqaiohSfz4fb7R5W+TgqKoqf/uR+1q6to27T0wwMDFJcnM7dX7uJvLw8jh8/zuHDhwEiurqf7XOUSCTcc99Kthd/zprV79BqslM8IYevXzef0tLSYdeHDcWhBiJwyer0fLF/O+OmKVGqQ9tRIBDg0KFDRKcrIG6QioqKK064DKHnazab2bGzAWe7nSLNCmJjc3C57Zg7DtMc/JC164zU1FQK51/uxk9D3aVewfkjGj0iIpcBzccNqKKHdyKXSCRItHkjduK+0lAoFJhMJg4cOEhnp4HMzAxSU1MjQkNDmTipjAUL59PR0UEwGGTcuHHCht/d3c2RI0fwer1kZWWds7dk5bJr2Pv7F7DExRHQxNLZ2YW91UJi23GmldyFHD3pKXk0tMhZ+34d/XYPsUnXAiHDRKFQnAy1yLEFE9i9ezcqlYpgMDjixhUTE8Ntt93AqlXXYzAYkEgkpKens2XTZ7zx3EekKoqRIKXLc5jZ11Vwy6qbRr2nkbqjy2QyZs2aQV5eDsCYlaRPF2UDxMbGXjKdT5+5G63CJxhdDQ0NDA4MAJA4LlpoA3Kl4Xa7GRgYwNDYSU30t4iSp+P1egj4IVFTzmB/F4cPvI3NZhNKOVzuRk9R7UWcTPT0iIhcOZxr/yq/z8mAyYAuvmDYZ3aLAZtNd1a1Yy61SHWst9XNW7azbsMxApJJOF2xBL1fsG3bEb7znbuGZXhBKNwkl8sjUuBtNht/e+4NDu8bIOCOQ6FqIjnLxyPfvHXMzfF0QyEnJ4dHb13C5r3b+ay+gaOHWijSzqK29Hbi9OnCd5cSW8aOzWvJLkvDbOlFoogBQgJqm83G0dZ2eo99wWCsFZ/NwqTP9/Cjrz8w6jqGdlWvr9/PR8/tZW7MI6QmjgOgx2hg2xuvkZu/h+qaqlHHgZFDaVciBZmlNPe1oa/QYzAYGBwYQKlSodVEEVAlRXz/Vxo6nY5oSTTRqhQUylOhYKVSRZwiE7VCf9lprMbicN2lXsH5Ixo9IiJfAefav2rxovnU7XwZlbIWpepUp3KLuZMU3SCzZs0a8Q3/dC51Q8nR3laPHj3K6neaKSz9NkplFFarlWBwBg3Hd/Dqq2t44IFVQKTRdHoLhWAwyJ+feRXDkXwmZt+D3WZHp9PR1XeQp37zMo///FsR2TAulwuDwUBfXx8+n2/Y89NoNNx1w1Iq8jP5a9caJibfhEIaK9QOCvj9eNw+/D4ozE1k/yefoYvNQnLSM9XY0kaPx0Z6VRmFqx7CbrdjaD/Kb557iW/cdqNwD6N9bxvXbKM8bilRJw0pAK1Sz6T4JWx4dyNV1ZWjPuNdn3/BoV2tdHf2Mr4ih5tuW3bBjQO/38/BgwfZtf0wfT39TJ9bwZQpVSMaqOdDTeVUdr72CUeT2zEMtAAglynwnYihMm8OcXFxZxjh8sRms2EymUhO0WHu2Yc2ugSlShdqY2LrJeA5TnJKHD09PVit1kv+wnI2jK+9iJOJnp6xefzxx6mtraW2tvZSL0VE5JxJTU3ljhVVvPzOsygSpqPRJWIztyF37OYH37jhrAyey5kNG3eh0c1GqTxl0EkkEsZl1bJtx5OsXGk9o4u/vb2dY4fclGXPE7wlEomE9OSJHGltpL5+P1OnThHOV6vVEVlRI4V80tPT6evro3JKEcaGE2RknNKO6PV6LF2HmFSVR23tXKz2OnYc/hBNQiVWu5ue7n3oUixMW3U/KpUKh8NBculkeowGjhxpICcnZ1SjJxgM0nGsh5qsXOw2e8RnSfpx1HcMCgLroXi9Xl7+62qcDcmUpd1KXpQf86Eu/vRfb3L395dGVHcOM5ZHaDTPnM/n49lnXuborgCpUdX43V4+fqGdT9f+mUf/7R7i4+PPeqwzkZqayl1Lv8lPfvEdiB9EpvWREZXJtOL5rLzxzisyRR1CLz4TJ06kck4RwYNBzIYmHBYJHo+T9NQYPFk+5txcS1ZWllD76Wyoq6ujrq7uq138KBy6NNNeUK4qo0dE5HLhXPpXhblmYS1Fhbls3baHXmMj+cXJzJh+n5Bq/FXNeyEZLazX2HQCJBOFz4Zu6A6XisbGRqFRptVqpa+vb5jWp7u7G6Ukd8RNMEqZS8vxDqZO/XLrnnfNVP588EN6TCkkx+UTDAYxDrbT5fyQ791yPTKZjEceuoOaPXtZ98kWDh5vIiVbTumt9xKbkY3bExIEB/wBvHFp7G+sp7x8EkajcZjxEq7hI5EF6O47gSxw6jtz2O04PFZ8gZCXyul0Rly7d+8+jPVqpqZfg0aupsdxBKVKzUTtcla/8AEPfG/lsOc2VKx8OqMZmTt27KR5p5zqvNuRSqQn6y1V0tSxjTdfW8vD37zzrMc6EzKZjJ07d1JVOIeBgQGKc4tZuXLlOf3uL1dUKhU337WYP/9yNTmxtSRF5WKxmunzNiPL6mXGzOXn/MzCL/dPPPHEV7Tq0SmuvYiTiZ4eEZErhy8rSMzOziY7O/uiz3uhGC2sN6Ekm82fDw77TKtRodW4KS4uDoWquroIBoNAyDszVMdkt9uxOToFw8kxxJgwWzoJBJwR59tsNiG8NZpYOsy4ceO4/9vXULd+HXvaXDidLjLzdHzrx9cyfvx4DAYDMpmMmppqxo3LYMuWLTy/vxOJOhSq8wf8uFwulAolfvsgOnXIkNFqtSQkJIzoZVq4YiYHXt/DxMQFwnMJBoMcMm5m/u3TSUtLw2q1Rlz73j/XMz5pBn3Odj5p+AQz0SjUOpTuLrTKLjo7Oy9I9eUtG+rJTVyGVBL53PLSatj5xWbsdrvQAuR8CVdclkqlLFiwgOrq6qvG4AHIy8vjO/95Oxs+3MKuvRvwStzMv3katfPvj3iGl/qF5Ww4WHepV3D+iEaPiIjIV878+TWs++R13O5yVKpTG/yJto3UzswTxJxho8nr9WKxWNDr9UKDxoqKCt5L+hxfcJC46JDwV6/Xh4rwaRu5ZtG9JCUlCXP29fUNK/o3Frm5ucz4zxmYzWYMBgMTJkwY0auk0+moqanhrS27CNgt6LNzgJCGSCEJojU0MfumRYLnCiLTw41GIxqNhppplTQdepPNX7zM+IQZSCQSGvu3oSm0sGjpdxgYGBC8QsI99fYTMHZQ11uPvvBOYuXxyOVyJBIfhw/+mnXrP+X65UsjwmpjhYfCnrmBgYEIg7G7qw+tXDKiZ87tCNLS0iKEuATP1ZfQpOzevXtYxeXe3t5zGuNyZegLyLhx47j34dsBMBgMIxrBl/qF5Wworb2Ik4meHhERkcudkd5WPR4PycnJ3HBdLh+s/R+kigqcLpAFm5k2JZ5VK+8Ydo1CoSA6OlqosxPeTL/53Zv5w+9eoX+gAmkwgb4BB7bATu64f1aEwXM2BINBoWBhQkICbrebjRvr2LW9CcughfmLepkxc+qIHg2VSsWttdN5ef0rnLCaiErNpLe5AZ3hCPfNmzrMUzE0PTwQCKDVaklMTORbP3iQuro6ulobAajNymP8+PFC5eihlZ0BKmeW8ue6DSgzbyY2PgeHw4FCoUAik6MvnENT51ZiY2OFhqUQErePphcJG5lDDUSA8uoiunf1kJJ0ymuk1+uxOozEpsgpLi6OqI6cnp5+ziL6EydO8OGHHwrruBIrLotceYi/MBERkQvGSG+r4Q1//rw5VFdVYDKZ6Ow0MG7cLKZNmxbhiRhqNI0kAC4qKuKJXz7E5s3b2LOrjtKyPGbPuX3MujQj0drayj/+9DrePhmDZgvKpE/othmJVy0mNe5a5HYbH75yjC2fPssPfnJfxLXh4oMFBfl8MyYaq9NBa8tnpFpN3HX/SrKysgSvyWgi5oaGBt5+5SN6O80oo6Rcd+t8Jk2aRFdX15jrrqqeTLf0ebRSFUFCYUCnx4bRd5ziygk4GupD2ielUvCQ2Wy2YZlwZ2Lh4hn8dvvrxFrTideHnq3LY+dw1ztcf9/U8zZOrFYrr7/+On5/qMHsihUrkEgkQhbTpSqU+FUx1NN3Jd/f/rpLOn0m8CKQDASBvwBPA48DDwJht+hPgY9GG0Q0ekRERC4a0dHRFBcXC0bB6aGXM20Adrud997byObNR7E7oM/UhFqjYdmyZGEjPlMWkcFg4PlfvEGZdwFlWZX0qno40LyfA80fkbskl/iYTBRSK5n6EpraP+HDDz5hbu1UYdyhY+v1ehYuDKmnd+/ePaxy8EhGz47PdtH46SBVqdeRerThigAAIABJREFUr0/nhKGZN3+7g/abDFRNOVVt+vTKzuF7K68s4IDtOA2mQTxuH6ooKfmlWcTG6Biwm/H7Qx3owxWpVSoV/f39Iz6L0XQkWVlZPPT9pbzyt1c41h6Lx+FDFj3A4turqZ03+5zGOh2/38/rr78u3NvSpUspKDhVn+pyT9v+Mgz93VzJ9zeh9iJONjy85QUeA/YBOmA3sJ6QAfS7k3/OiGj0iIiIXFQMBgPvr1lPX4+FwvGZVFVPJDk5WfBMwPAaPRDaLJ966kWaj+WTkf4YTpcXpSLI6tUfMjDwNvfccytwKoso3In9dOo+2kpZcC458UVIJBKCgLNXRm3MA9Qf/oT0lDLh3Jy0aXy26Ulmz6k5Y3bSaPMNxWQysXt9M0uzvk9SfAoAGXGF5GpK2fDuH8nOyxBCYyPNpVAouGHxTMzrTlA0+3q6e3qIjY0lOjqazsZtTCnLJCcnB51OJxgVQ/uShbPjhj7r0Sgrm8D//U0x7e3tdHR0UFU1do2es/VYhIXLAJMnT6a6uvqsrhO59NTXXdLpu0/+AbABR4BwmfqzrmsgGj0iIiIXhLOp07J7914+eLsBibOMKE05O9oGqVv3Fg99exEpKUkROpTTxcf79++nqUlDTu41IQ+Ry4tKHU1Ozi3U1f0/li7tJTk5WTh/qBHidJ7K7Nq39SDLomYL2V8upxOX20NSVCYuk4V+Uxd+byhrKRAMMGi20dPTg8vlEgyJvr4+Bk62SjiX57N7927ivSWoFVoh3OH3+1HJ9aQEJ9LY2HTGzKXy8klMaWrl4K4Xcahy8Vh1dJqaSaKFuSvmYzQacTqdeDwe4XlKJBJhvrAH6Ww8DjKZjNzcXFQq1QUpSjiScPlKrcPzr0hZ7UWcbGwhcw4wGdgBzAS+A9wNfAH8ABj1P6do9IiIiFwQzuQJGRwcZPWrO5mQ9Rh+b6ixpl6vx2ov5W//+1e+9+Nbxxx///6jKJWlwzZJqUwOkiJaW1sFj5HVamVwcFBIWXe5XCQkJAAgV8jx+N0oCVVvlkgkxMZpsVn68Et9yCRy/AQAMA4cIzs/AblcTlRUFGlpaRFzu1yuiL+HDatwRtPp2VcWiwWJP3Tv4aKBYWPK4/Rh7DNGXHP69T6fD7lczh0rb8BisfDG22tRKDTMuaGCqqqbMZvNACQmJtLf3y8YNkONyZE60kul0q9cZyIKl6989tVd6hUAodDWm8CjhDw+zwD/dfKz/wv8Fhi1F4z4ixMREfnKGLqx7tjxObiLkUk0ePxOoaO4PiqJYF8hjY2N5OfnC9f19fWhUqkwmUwAOJ02bHbTyAUOHWbMZiUGgwGHw4FWq0WlUo1YkXn28mm0vHGIyYlz0Ov1OOx2xpfm8l7dWrTZccTHJ4dq72Bl0L+JR++5jujo6DOGg8IVoK1WK42NjWg0GmJjY1EoFMLcNTU1bPj780TpoiJq4Oh0OqzqNmZXlJOUlERcXByDg4PodLoIkXY4E0sqlVJaWsoKr5ekpCThnLDRczZGy1CdSUJCwleqNTlduLxy5Uqio6O/svlEvhom1n51Yze01tHQWnem0xTAauAfwDsnjw2tcfAcsGasAUSjR0RE5IJwpiar3d394C/C4/FEeEgA3A4F3d3dNDc3s3bdJuq2HcHtlZKWpGXK5GyuXbKIqqqJ7NixHa12ATJZSCCs1+txuyxE6w3MmnUzUVFRQugmrBuBSEHxnHkzeWbX39hy2Ep11hwGnCa63K24yw+RnJ5IfdsfcDodpGYq+Pr3F0QIr09nqKfC4/Hwj3+8wfr1DQxaEtDrjiGRHOeOO+YKRklmZiapZUq2t7zD5HGL0Cp1uLwODrZ+SkaFitTUVN5Z8zH7jvTgl0XjsHSxZG45t9507ZjhpbBx6XA4hGfgcDiGhRy9Xq/wWVdXl2DImc1mAoEAsbGxF7wB5kjC5dMF3yJXBnvrvsrRa8mmdsi/h1WclgB/BQ4DTw05ngaE0x5vBA6MNYto9IiIiFwQztRktaAgm6a9BuEcv9+PXq8nGAwi03SRlzeeV99cx/GBAjIql4NEjkru56Pt/yQ5+QDz5s5g8eJOPvzwReLi5uL1KXA4WnHYP+WBB+YI9XRGyiIaavRERUXxzX97gDXvvs+uw2/TJTNQtrCY701/hJKSEnp6euju7qa8vDyikvNI2pOhGWM7d+5l164oUlK/jkLpJikpif7+Nl544TVKS0vIyspCIpGw7KZrONHazacb/oDMo8Hi6WfaNWXcvOoOnnz6WfZ0JlBU/SgKpQazqZ+6xi/o/t9/8KPvPQiEQl5utzui/1XYa2O1WoUQ3NBQ1tDnEK59FAwGkUqlrH51DTs3HCExahxOTEyancdNq65Do9GM/YWfJaJw+eqhvPYiTjZc0zMTuAvYD+w9eez/ALcDFYSyuFqAR8YaVjR6RERELgp5eXnEpTXSaviceF0JgUCAQDBAS8cWsosCuFwumntiyK1YJLR2iIqOJ6N0Je+t+xs1VZO47bYbKCray/r1dTQ1tTN5ciGLFy+hqKhImCe80Y+lF9FqtcyeO4v029Opr68XChtKpVLS0tIEg2Ao4fYYI+H1etm+vZXMrJ/gcgWE41FRyTidc1i3bjsPPhjybigUCm685TqWXR+6T4vFglqtpq+vj73NNjKr70ahDBkccoWKrAmLObLrr2zevJmN6/dyvNmFVKJFF/MJE8riWHHjslHXNZa4PBAI8Ozv/wFNeSxKfZS42Hi8fg976zbwvPlVvvG9+0Y09M6lsagoXL662F13SaffCozUT2btuQwiGj0iIiIXhDPVaZHL5Tzw8I18+P5nHNj9CdJgPGqrg9LyWO69/06eff41NPGnOobKpCHNj0KpIajOo6uri/T0dKqqKqmqqqS5uZmsrCzcbvewNGyVSvWlRLLBYBCfz0cgEBjWOiK8WY90n3a7HZ8/hpiYZJzObuRyOSqVCo/HQ3R0Lo2N+4Zdo1QqhUrQECqYGNQVITnN2JJIJHjVefz2t6+Qk/pNcjPykEgkKJWw8aNniY7Zyt133zZsfK/XO6a4/Pjx45iOSFmYsxCbzQaAQqakJnsp6+qfobW1ldzc3GHXnW1jUVG4fPVRUXsRJxPbUIiIiJwPPp+P48eP4/P50Ov1F1y4qlQqIwyF040QgLi4OH7444fYt28f7e3t5OTkkJSUhM1mw+m0Y7MOYrVasTtOiZTtDjt22yAWi4W2tjahho/BYCAlJUUY/2zTsEfj0KFDvPrnt+lpM+H1u5izfCqLli0gKiqKQCDkvQkLiYemrBsMBmw2Gx63mYEBk6BXslqt2O12LJZuovV+QRd0ep+rcEPUwcFBnLaBYfcO0Hb8KGprFrFF+cJnKpWejNQb2Lj+BVaudKFWqyPuZ6RaR21tbWzYvo2jHR1YO7tJcc8Y5nmRSCQkMp729vYRjZ6zQRQuX53sqrvUKzh/RKNHRORfgIMHD/Hc2x/SLdGASoPu089ZWlXGjdctPWMH8nNhaEbQaEaIRCIhJSUFvV4fUYl39vRKjr7ViC5qlnBMr9fjcpiJUxmZPv1rERu70WgccfyRxLthAa/ZbBb0Pd3d3aHxXS52fLaDz//ZzLTk68hR+zAN9tP+7iB/bniBb/1bSEszmmYpLFKumJxCd/cB1OrxwtoDAT/9fXu46aY5wnmn97kKP5Ps7Gz+/tavUEgDEfNoVAocXbupKvq6YFgKz1sRRcCeRE9PD9nZ2cPWFhaXe71etuzYwetHDhI9dw6BzFTa9+7DVf8hca3pJKjH4ff7hYw6i6OfwUHNsBT88FrHMi5F4fLVS2XtRZxM9PSIiIiMxWhai46ODp5cvZbYRXeRoQl5XjRKBe+sewP1uo0sW3LNWY/1VZKfn8+0CSfYVv8amsQq1No4+jpP0Nv8Lo89OH+YJ2M0Tg+/KBSKCAFvWOjb29uLXq9HJpOxdc0e0j3lbP38PbL8Ofi8XgyqTlw9TvZcsxet9syi3qVLZvHOO9s52tyIRj2eYMCAybSJadPUVFVVnvH66Oholswezzuf/oXBvMXoYtMw9rbhN35BSYYCjyeA3W6PMHqcTid2p1Ew5oYaJ06nUzAum5qa2NjZTs43HiI+JQWr1UpsTja7lCmsfXct9+d8E41Gg0qlwuG2Yo9uZe7crxMTEyOMFzbUztRYVBQuD2csD+iV1HvrakA0ekRErhJG01ps3LoD6aQ56JPThA1LrlIzrvYGPnjnGa6ZP3fYdWer2zgfTu9LJZVKeej+2yj9bAdvrVnNwAknkybkseremcyYMXXY9WejDxlqIJzehiFcFLCjowNHt5/Bjk7ui/8WOrkej9uNT+7jxRN/5P3XP2blvSsitDzBYJCuri7sdjsZGRlER0cTHR3NT35yHx98sJajR3dSWJhLbm4l+fn5ggdlNMKek7mzZ1JUkMf+w8doN+wkRSfhljuXYLPZ+ONTe0hWl+D1elEoFCiVSuzOE+TlqykvLxfCVENrE4XZe/AgkqoKFEPS3jUaDSVzJrF3+y4+a3yPqvx52Exmjrk3c919syIMnrNFFC6PzNl4QK8ExPCWiIjIZU9DRxdxc2uHHVfpo3FrojGZTKSmpl70dY3UjFMulzN37iwKC/OA0AZ+NjVyhmKz2bBYLAwMDNDe3h5RxNButwuanLDR43A46G4/wQrFHSj9Sjx+d8iwQMFM2Xxe3fM05hvMQtPOnp4e/vfvq2kfkCLRxPP6xmcozYxiWuUEkpOTmTy5nMmToby8XFh7T08PH6/dzN6dzZjNRpbd2MbCa2YTFxcHEFEbJz8/n9mzZ+PxeGhvbyclJYXBwUGqpx1g1/ZXkATGExebzKDNgJePWHX7raMaFmFDrXdgAG9yLHa74+RzcBAI+LFYLFg1AT5ufoXPDR9SPWs8Dz12F8XFxaN+b6MJ1kXh8tVPVe3Fm+t5MbwlIiIyFqMVB5T6ffR0dRCnUEWIZAM+H/b+bgYGBgShbpgz6TYuR4LBIDt27OSDt7Zg6rfhD7pZsbKWCWUlyGQywQMyVE+Tnp5OYWEhbr+VVF0GSpWKYCCAPxBAJpMhD0iIUmjxeDz4fD5UKhXPvbYWe8a1ZJXnIpFISE5M4ujuD3Fu3c306dNxu92CEeL1ejEajbz07AZ03jmMT76WbpeBPWs72PP53/jxf9wPnAonDjUElUolWq1WCMt969v3UT+7ntde/QgJSubNnEBc3DIyMjIYibA3CKAsN5edHZ1ElU86WRsJ9tcfwdobRaoxgWXz/4heG0ubcRNbN+1h/PjxEYbUUFH0SB5AUbg8Nv39/Wz9ZBvNe1pxeZzMXj6daTOmnnVn+suFz+su9QrOH9HoERG5ShhNaLti/mye3rKPqOKJwjG9Xk/nvh3MLM4f8a3+TLqNi8XQ8NSZ+HjtJxzY5CEz+gZKMvM4evwA7z63gz0VB7h2+QIgsidWOIvK4XCQmpfIvqObmOCfRrQ6DpfbTqe1m0GtgYS0eAKBAGazmZbWVvqlWcQl5QlZWnaHg6SiWWx96S1+9r1fYzW6kSj99N1tIic/k48+2EpM4Bqyx00GQK3Uk506j6Y22LBuCzNnVwvhxJG8X2FkMhmVlZXIZDKh9UR9ff2o5w8dq6ysjITPd9C7tx7d7JlYLBb6O11om/vJ9aURo0tDpVRSlnsze7f/gY5rO8jMzBSuHykTLIwoXI7kdD1cR0cHL/zyVYpdU1kYfztGWz+Nzx/iwPbneegH90UYPpdCS3cuVNdevLleEj09IiIiX4aqqkpqG5vZ/PZfCWSXIlOqMfWdIMnUwh0P33OplzcmYfFnmKGC0IGBAWGjtVqtbFt/jLmFP0UqkSOVSImJSiEz/S62H3ga7xLviJ4eiUTCwf1HiC9IZJ95GxnaNAwDjSAJkD1xHO3eQaZfP5W4uDiSkpLYe7CZuHETidJGCWPo9XoOfvoWipYMSuJuJiktjUG7kQNvNLBz3Lu0HrMxa/xETicztYptm/7AzNlfvdA3JiaGR1fdxp/++RrHdu2m3WLBud3IxJjpTMlegd/nRyYPPTdtsJTm5mMRRs9YfPLJJ6JweQin6+Hee3ktUwNLKM4M/QaUATWFacV83PAWO7Z9ztx5c0a99nJje92lXsH5c9UYPY8//ji1tbXU1tZe6qWIiFwSRnOVS6VS7rtjJTMaG1lbtwWX18fsynKqKheP2s/pcnW7DxWEwikB8J49e9AHy1DII9ctk8qJlUyiqfEYNTU1wvFgMMi2LZ/TttuGxpxNhmY8n7s+5i+uP3P/5LtRBpR8Id2OubCP5bWLOXz4MH19fQR8TgaMBohKweVyEQgE6DW00r/jMONVC9Ar4nC5XKhkUczIvpHXdv+CPmcPtgy70GA0rCVyex0MDg7S19d3xnBiOOUeQqESqVSKRCLBaDQKvbbG+s6USiVqtZo7lywlGAzywQcfcMA/iZqsGwkGweWyIz0ptrY7LAwMSCK0VE6nc8Rxd+/ezf79+9Hr9aJweQQGBgbobxxkWeaEiOMSiYTyxKlsq3svwug5G+rq6qirq7uAqzx7ptRevLleEz09Y/P4449f6iWIiFxSxnpDlEqllJSUCBk5YW/HmYoJXmpsNltEGvZQrFarsDF3d3fjcvlC7Sv8fgKBUHp3MBjEbnfS29dLW1sbAwMDeL1e1qxZwycvHeG6ou8ij1Gi0WjInFHC0f7dvON9l+opZUxbMJWYmBjUajVqtZqkpCSWXDOfLb97DaV0MqjV+Hw+PJZOkgN56GU+MrOy6OvtxefzIZVIydZUY1KewOHpIi0xFEZ02O3o9Xr6Og4xbdYEkpKSztjkM5xyDyEBd0JCAmlpaTQ1NaHRaDAajRw81EhvXx9zZk0TutUPRafTEQwGSU9PRyqVcnjX66g1SsFQ1Ov1eH0u0B1n9ux7SUxMFK4dmgkWRhQuj8xQbZ3RaMTr8GK3ndLSOU4K670uH2aXKcK4PBstXfjl/oknhjXk/MrZVnfRp7zgiL9QEZF/YS73VNqhG/XpHD16VDheXV3N+tWvoNGqkZ/swO7xeNBoNfi0LcyYMYfs7Gx6enr4w/97gy82HyO9bx6NbjsSWQc1Uycil8uZUboEy4kGpi+cRllZmVBteXBwUDB8Fk/J4tWP/4Q/sQKZKhqHYQ9ao4OCkjLsdjsulwuv14vJZMJutzJufCwNJ15hcOBaUhKKcDjsHDm2lQHpem6ZcdOXfjYejwe/388/V69hf7sPaUI5DlcKmw5toDr/M5YvmSucd7pBnJSURM2cNPbve5HM+AXIgjp6Tb2cMG9k8c0TIgyekRCFy6MzVFuXkpKCNn0dLomDJF2KcI5er+fIwD4qrpkY8du+XLR0ozG19uLN9abo6REREflXIFxPB0JhlWAwKIRvwpt32EMVrrkDkDNBxdb65yhMWUyUKh7TYDeGzh1kTAplXTU0NPDU//yTJM2dKP0B4rUl6FQFmMzt7Pr8AJMqikLiX5eK9vZ24uPj6erqIiYmJqLOzpxZM4iN1rFt514GbW5mLClnu/MAMZpQaw+H3Y5SqSQmNgaL9jjXXDOXoqIi3nnjU5qbPsU02M+cBeXccPPDREdHnzE0NRput5sDBw+x7ZiK0tpvIJXJGDCbcJoSWfPZe5j7OvnpT34k6ETCrTrCzFswi9lz/Wz8aD1Hj3aQX5TJ/ffWMHlyxbC5hoqiTxcuz5s3719auDwWMpmM+bfOZt2f3mSx5FYSo5IJBAM09h7ikHI731hw36Ve4jnxWd2lXsH5Ixo9IiIilxXhVG2Xy4XRaCQ2NnaYByq8iYfTuZOTk7n3gTtoajzGhg/eoqnXjldiY+GqKmbNuRa5XE5LSxsqJpOfW0lHRz0OQw8azURi/BlYnWZ8Ph9qrYqg1k5+fj7p6ek4HA5SUlKw2+1CxlSYtLS0UBaY2UmHpZMDn/2K+eNvJSs5B4/EQUPLp+RO1ZOenk5BQQE//GkBTqeTAwcOMGXKFODUm/2XFa9+vr+VhIpHkMpkDPadYMvHL+GPzcEXO5UXd2zA9F9P8sgdyykpKUGpVNLR0cH76zax62ATUvzctWIxP/jJA/T29o7oTQsz1Og5veJyeXn5l1r71crpBuyUaSEt2UdvvISkXcmA3URmRRr33XU7SUlJY157uTG99uLN9Y7o6REREflXIKS5Wc+W7c34iYGAlYW1paxauWxM7YtUKmX+grkUlxSyd+9ejEYjldUVgs7E0NmPWjEOgPT0Co50riHTUw5okBKDy+1id/vHlM/PjzCywhuR1+sVPEwOhwObzcYLz75PgmIJ08b/nMNsZXPnBkxNh6iYms9dX7+ZvPwcTCYTcDLcdrLVw9Cxv2xIw2az0ds/gE6mZcBsZMvHL+HOXYo+ozS0XqmU/uRYfvfsa/zxV/9OY2MT//PSWuImL0c1fQ4D/d08u6mJfYebWbF0vjDuWGnTI1Vc7u3t/VLrv1o5/dlJJBKmTp9C9ZQqjEYj/f39lJaWntW1Ihce0egRERG5ZIy0wb7w9zfZsE1CWva3USi1+H0ePtu3j67uF/npvz0SEWoK1/FRqVSYTCae++trbN3WhdOTzeCgg7ff/RtLFhUzbVoVEqmXQVs7AwMDSIkmOb+Sza2/J9qVic9joqPLQPXiAqbNXiaIp8NZSy6XC4vFglKpFAyvfXuPoHDOZELJEgCSE4qITYijoTkGRayR2XNm0t3dLazVarWiVCpxuVx0dXUJ44xVA2csdDodqUmxBNwDON19+GNy0WeUolKq8Ljs6DRKMgvLae9rYN++fbzywWb01beSVlCK1WpFh4yU0sns+uTvlDQ2Cinqo6VNi8Ll80Mmk5GcnIzP57vUS/nSbKm71Cs4f8RfrIiIyCXj9A22u7ubz3Z1My7/PqTSkHEjkyvJzJtPc2MHhw8fZuLEiYKxE848UyqVbNy4lU3bFOQWfBev14fZbEapgPWfvsj48WYWLVrIB+/8D1K5m6ioKDSaSooKpnKocS0yzVG+/38eEdLaDQaDEN4Kp3trNBqCwaAQUtu78zjpiaGKyodb69h8fBOq/Kk4cys4fOQdfvHkn7jthiUR96vX61Gr1cI4cH7i1amTcqlr2IA6sRj0ofBUIODH1tfM+MwUkADR6Rw+0ohFFocuPrLdiEQqJSq3mi8ObmXhwoWjzmOz2VizZo0oXP4XZ0btxZvrfTG8JSIi8lUytBbMheoEHQgEaG5upru7m46ODqZOHd44dCitra1IFOMFgyeMRCJBri6msamNiRMnjli0sG5zA+Pyfnzy2tDbtEIZhS5mHp/WbaO2tpa77qvlrddfwNydhow45CozmviDfOexR0Zt5xDG6XQKfbz6+vqwWmzE6Xwcb9/L1q7dqKoeQKqS4rP2ESiYzxf2IJ7X32bBzCkYDAacTicJCQnn+ARHR6VSkZOTzVxJB+9/+hYD/lyciljkfjM5qTHEx8cyMDCApbMJk9SFaVBKwGJBoVAIWWZWqxW3x4tpYFBInZZIJKhUKuEZDw4Osnr1aiwWC3K5nGXLll31wuWhpRyG8mX/LwwdTyKRCP/PrrQu65vrLvUKzh/R6BEREQEia8FciPR1i8XCc397m+MdSpDnYeq38tGGF/jRY6tISIgHImuahFtDOOz9qIb0CAtjsxmx2y1C6wir1Up7ezs7du+hpdfEoaO9RMU7SE7WRYRddNHpdBrMAJSUFPPL31Tzxhur6ettZkJZIcnJN4/ZvyqMRqNBq9WiVqvp6uoiJUNFf/thvCo3yoJZdDla8QWicCqUSJSptAWC2A9tZfHcGaSnp9Pe3n5ez3MogUAAk8mE0+nk5huvZ+UtN/Lof/wah76Pkskz0Gq1oWaqZgO5Whv33/8wDb/6X2RKWcT3qtfrMZramFZeLAiZw2G48Gb81ltv0d/fj16vFyouXy2b+GicXgTzQo53uZWFOBdm1l68uT4SPT0iIiJfhkAgwO7de1i/bg9tbV2My4xj1aolFBUVfekxz9QjKBgM8vKrH9BlmUpOySwA1NETkAQcPP3Mah795lLi4+OH9QsrKCjgrfd+T9DvQqUOhU+8Pi9SWRCZ/xBzZt9CYmIiRqOR7u5uXt60Hef4ySRU1GJe38ynh4+Qc6KD0qJCoWKy1dJOUrQUg8EgaHUKCvIoKIDCwkLh2FBPl9FoRKPRcODAAbZs3kVvbzcVk0s51tTO53Wt9LaoMfT66TA/jTxRh3T6Q7iTSlHoU8DTS0LKeORaDU3bXuXgwYPk5uYyODj4pZ/3UI42H+O1DzbhlsfT2XGCrXuP8o27b+bX//Eo//XU3+jdZ+b/s/feYXGdd973Z3qHAYY2dBAggUCggqrVULFkW7bcHSuJYztlk2y82WSfzZPNvpvsPrvZtM06m7JOcY8dW26SiySroW51CRAgCUQf6gzD9D7vH6MZg4QkUHXs87kuXaCZc+77zAzS+fIr359Yl46jr4VEfyff/ptH0ev13HlbBb//8DXkix9BqorD53HTemwHye5mppWP7RcUdVwGRjkuf1pu4gITY1fNrb6Ca0cQPQICf0VMdCBhOBzm1VffYetmK4aEalQSKS2NnfzbDzdy34PFVFcvBq7cKnvhvleaEdTT08Ppcz6mzJg/6nG1Npkh9wyOHK1lxfLFF52n0Wh4bN0Sfv4/L6JJrEYXn4FlsANnfyP33VlCbm4uDocDtVrNzpMNxN//JEZjFjqdjim3z6PriA2TXUOB14tSqUQiAZ/7EKsfmj1q9tbAwEDMRHAk0Ru4w+Hgd795lcbjkJpURX+/nPffeQ2xTU+S8nYUylwmT0kizdrLgXNPYRusQ59dilztQG/Qo1QqUcilSKVyevqHMBqNBIPB2D4jBdbISInf77/k0FGfz0dzcwtv7D5N9uLHyc4txn+uBXfYw8+ef58ffHUtP/jWY/T19TFktcOkZBYsWBurvblr9UpcTgcfnXhcSZAXAAAgAElEQVQVa0DGUH8Xt8+r5MF1T44aMxH9WRhZuKzRaITCZQFuW3zz9tomRHoEBAQmOpCwvb2dHVtNTMr7GhKxFLvdjlqdiExWxpvrf86KFdWXnL91LftaLBYk8vQx5zCpNRmYepqAscXWvHmz+YbbwZFjtXR21ZClhy9+fg1Tp06Nrdfd3Y1FqSN/UnHMyHDS8mX4hzfQfqiRE3UZJMcrEdPAyuocysqmxq7rZG0Dx07Uk6hXMX/e3Ni+0ZQZwMYN27B2zSA7ZQYGgwEp6XS2ncTXl4u3IBu93kgoFEKrTWFy2lqO9OxELfeRmpqFy+WKGCee2oI+IYXOfgvNzc2junZGphJHRkouV9Ts9Xp5a9Mu1CWrUCek4vV5IQxxqdlYA4tZ/+5WHr7ndqZOnYpOp8NkMo0qNhaJRCxcMI8H7lvL8PAwZ86cYc6cOcDo2Vpyufwix+W77rpLKFwW4BaN/LquCKJHQOBTzLFjp5BJKpGIR/9TVyrjCQUmcebMGSoqLnbgvRIja3HGwu1247J3YLPZYkLF4/EAMDzQQkFymIGBATo6Oti9+zjtbWbk8jArb69i6tRSUlJS+PyjU4BIrU9Z2cdTyh0OB319fQRlClwuF87z9T/eYJCpjzxAXG4N0t1bmD65gGnTZsfO/eijwzz9h/dRpizA5izB3djGnkN/5p7bZ6DRaAgEAohEIiQSCU11g9xWWY3N5kQikeAPuAj6QCRKwRtQAhERIRaLyc1YSf3pt3Dsegb3jGo8IRH0nyYzQYs2r4g8XReTJk3CbDZP+H0eic/no8VkRjc1B4lYgkKuQCKVoNPq0EyaxpkP3h9XJMbtdnPqVCOHDh8nGAxTWTnaXHAsx+UrFXkLfDZYuOTm7bVTiPQICAhcSWxcSF9vP16PNnZOtPsIwOsNYzKZSElJARg12PPCIZ8XDkKM1uJcKt2Wnp7OlEk7GbKdIT1zZmRvlxMxXtSSBpYuXY7J1Mv610+hlC9Gr89lYKCdV/98jGUrHMyZU37J16TVapk1axay195BJZOBWhOLVul0OnRyOQ9/7j7Skg2IxZHJ5haLhT/8uYbE4idITs2it68XMsuxmdv4y1svMmnSpEjhr8uF2+3G7RIzODiEzWY7/8eB02NFFvDicLjQnB99EQgECIbtxKniEGkSydWJsVuH0BRXkphmpH/Ps0xZE4mmXGthrNvtxut2EnQ6cKpUAPi8vkgHlstGMOCPTWC/sM4m+jk1Nzfz6voDuJnCsCOfunO9aNfvYd3DC2Ppv40bNwqOywJjUnODhMjNRBA9AgJ/RVxY+Hsl5i+YweGDx9FqF45KNak1KmSKdqqq7hw1XHLkKILxDEK8VNpLJBKx7nOreeW1bbQ01IM0B8tgG0pRE3/7tTuQSqW8+spuMtK/jUYd2T8xQYZaU8aObc+QkZHA5MmTL/s+zMpJp2XzWyTMX0ZALiccDtPfVI+utZ65d36V1tbW2PEnausJa6ejVOtHrWNIK+JMRyYOh4OMjAxSU1NRKBRo499Gn6BGLpeTmJhIb6+SoskzaTx0gjh5Yayd3+N1M+A+zuRpVci8DSQEMglpE8DeCZb9PLpyOpmZERfoax0xEB8fz4r5law/1UBm9urznVfmyNezB7hryexLTmz3er34/X7+9MI2kvK+Sqo+g97eXtLS0rCa2/jjc88yffp06urqOHToEAqFQnBcFriIxTcx0rNr541ZVxA9AgJ/hYxsGb6cp05JSQmTivbR2ryVrIyFAHi9NnoH3mP+gswrTtO+FOO5gScmJvKv//JNTp06RWdnL319UFx8FwsWLGDnzp0EfLkxwRNFIpaikM+koaH+kqJHJBJhs9mYXTGNzAEzW5//JeLUTAL2YcpTEnj8sc8RFxeH2WzmoyMnae2y0N7WjjTlPkTqATqb93Oupw4Qk55QgC+kpqurC4VCgUajQafTMaMqm5am90mNq47tm501k4bmVzE7BsG0GplSyaD3MJrsEPlJPr75pW+hVCrZtXsPKqWCZcueiBVMw/UZMXD36mVsqfkRncelZJXMxWnpobW3lqxQKyuWPX7ZKGBtbR1uionTj05V6ZNy6W7N5r333uPYsWM4nU60Wi2rV68mFApd8zULfHqo2XOrr+DaEUSPgMBfEVGxMbJl+HKeOlKplKf+7gu88cYm9u35JU4HyBUu7nvwNqZNWzDhfaNE975cui2aIktOTiY5OZmzZ5UEg0FMJhP9/f14vaMjSK7zqTevN8jQkC12vtVqjRnnnT59ms3bj9DWOYjTMczyRdP4xt2rEIvFaLVapk2bhkgkorm5md+8+CGi5AUY8qcg8e6msaGexrb9xC2YTah0JeFQiOaWWvx1u8jM/DZpaWlotVp8Ph9VsyvIzh7mgw2/xeKsxGzpQaHr5oc/eQKFQsYf//Qm/VYnukQVa6oXcffqRchkMoxGY0yMJiUl0dLSQiAQIBwOj1nUPRGiA1a/cO9KzEPDnDn3DtrODh69ZyXz5n055s0zliB1OBycOXsOXzAu9p5HzQkBnF4NGzZswGAwEAwG+fznP39T63jGK+IFbi2LF9+8vXZtvTHrCqJHQOCviKu5AWg0Gr74xft58EE3LS0t6HQ6cnJyYkJiovuOvEG5XK5YTdBYN6iRKbKoiDEajZSVlfHOW6+hViuRSD5u0dbpdAyY25k5cwp6vT7Wvm00Gjlw4BDPra8jPvseJi8s4OyZevY2NtA3+BFfe/JhpFIpIpGIUCjEMy9sQJF3L/HJOahVagorV3G67v/SX7wAfUU1ovMiJKhRgqeZ5vYOJk2aBERSQVKplEfX3cu0iiI8Hg8tLR5mzlyOSqXCaDRSUVGB2+3GYrGMGl0RpaOjgw0b9nP0aCcgYseOU3zuc8uYMuXSKbvxfgZqtZpp06axzmhk165dLFq06JKfVRStVktpSTEf1NTFBLLT6USn0xEKhRgwHSe3NBLlmj9//k13XB6viBcQuFYE0SMg8BlBpVKRmJh4zeuMvEH19fVd1Q1Kr9ezYGEOhw++QVbGnSgUOoJBPx2du8jMGmDKlLmjPGt8Ph8vr99J+pQvo9JGXoNcGUeacTVnT71GQ0Mj5eWRLq2uri56bDLiirJjhcwSqQJNVhrK7GQGOo+iUscjDjtITpBiWHU7+/dt5vbqpaPGL0AkRWc0GpHJZKjOFw9HUalUsfchOgsMIuLn2Wf3kZn1BGnpkYiFzebmpz99m+9/f/Sw1PGK2JG+PvBxe/1EhleWlU0lTrERc/8ZklI+NqY8evB98DVgMEynsrLykhPABQRq9t3qK7h2BNEjICAwLsZKQfj9/gkbJkZZs2Y5WVkNbPrgNwT8cThdfSxaXMzDD38Rp9M56obe3t6OO5xKsna0aBOJRGgMFRw+/hHp6ZFhml1dXbh94Oztw+F0IpVKiNOq8YkkGHKnonCfwZDgQq3WEh8fj8M2jGXYRmdnZ2zA6EQZKZR27TqBVLqcpKTC2JT1hMR8gsE7ePPNGlatqoqdM969Rvr66PV61Go1Op1u3GaB0SjcV5+4i9feeJf2xmTMNhndZ7sY7jvAjGmZZGVlcccdd9Dd3T2Rly7wGWLxwpu3164Pbsy6gugREBAYF2OlIOLj46+65kIikXD77UuYN28Gw8PDDA4OxqIMLpcLi8WC2WxmeHgYsViMzWbHYrEgFosJhUK43W7MZjMOhwO3xB0TSRqNhpba/biTS5DLsxGJ/XSJ+lChxtnfQvmcYiQSEUqlEo1aw3BrM7dNKycrKwuDwYDX6x3V+TUefD4fLpcLm81GbW0HaekP4/V6CYVCsWhTUlIRp0+/wbJlo12gbTYbR44cp6tjEInUz7SKqaPSgteD6GdkNBr58f97itOnT7Nlyxba2jqpLI4YN0Ydly/lCC0gULP/Vl/BtSOIHgEBgTG5XHHp9UIul2MwGDAYDDgcjlg0w2KxoFKpUKlUeDweSktL0b9zAEIe9IkRQWCz2VAqlTi9rSxfWkV6ejoGg4FXXnmPJFk5Xf1NKPNKUCgTCATT6W3Zi2jHyyQt+THW8+koR38vnr3bWPOtrwKMOVl7PPh8PpxOJw6HAwjidjvw+XyxtFckFeXF43FiOz/pXCQS0dfXx69+8RZ4StEoJmEeamXrB+v51ncDTJ9+edPIkSm1iSCVSsnOzqa7u5vExETEYjGrVq0SHJcFrsji227eXrs23ph1BdEjICAwJjejuNRsNrN7/0Hqm7uwDQ8SCoUoLy+P1dBETQcNBgNfeLCa3778GmLWEp+Ug9/nxNK1j+LUfmbNehCbzYbdbqfplI0FVd/i6IkNmM79EYdcT9jvIEMcYGpaAsENL9Pv8iKXSkkOermvrIjCwsJYIfLViDqtVks4HMZoNDJzVi7Hjp1CpyuLmUHqdDq6uupYvrySpKQkkpOTkcvl/PzHL5GsfJjE1EjhcLwmH6e7gj/97jUKfp532T2vVqBFHZejhcyrVq0SHJcFxkXNgVt9BdeOIHoEBASuO+OJQnR3d/Pchp14jDPR56+mu+Mcv9x4ggUnG1lVfdtFaZaFC+fh8TjZtP1VGmqHcTqGmD09n5XLF8emrjscDuzDMlxqN8kJ08nLmo/XZ0UqUSCRhRBL3+QLt1ezZ88eEhIS0Gg0mM1m2tvbsVqtFzlPXw2zq6bRem4n7W0JhMIZgIiOjlPo44+zZs1jsZqZ06dP47Flkpg7ulNKKdcTHp7M3r0HmD59Wswp+mprpy5k06ZNoxyXZ86cSU9PzzWvK/DpZ/H8Kx9zvdj11o1ZVxA9AgIC150LoxA+ny9m0tfT04PT6eSFNzcRLruP7PxSAFxhKanTF7B32/PkNjYyderUi9adO3cOy5cvY2hoiJMnT5KYmEhycnKsw0qhUCCV7SUpKRGn04lenwQkAdDcupsB51l+/ce9nDx5EFfQT0H5AkIBD/XnXuPOpRXk5+df8bVF63cg4iFkt9vx+/2xie1arZZHHlnKwICZLVs+JBwOs2RJORUVC9lZU8O2w0cJAnK3E+vgbCxxkToliUQSiwyJwnH09nQRDoex2+04nU4GBwdjewJX5ftTW1vLkSNHAEhJSeGOO+64Zv8ggc8ONQdv9RVcO4LoERD4FHNhXU70Zn219SBXi1wuR6mMDOoMh8M4HA4G/HIm541ujxaJxeiK5nKwdtuYogciN3uZTBYrEB6JTqejtDyR1uadiMMFsce7Tec4duotZix/gqBUjFUlQpm9inZfN1MKk1FmpvCnt54hPT3tsuMvohPU/X4/gUAg9t5qtdqYqIOIMeHq1aupqIgIutLSUn730p857BMhWfUAMpWKtn076dt3kPLiNRdFl4Y8A5SVT75oLIjP52NgYOCS4yYuR2dnJ9u3b0ej0aDVapk7d+64u78EBAAWz7t5e+16/casK/zECwh8irmwLidaI3OjXW4dDkfMjNDlclFXd4oTxxqI06uoqpoRGZIZkpwv/I0QdQj2BcP0m62x8+12e6zeJupXc6nohNfr5f4HVvLKnzdx9OB+nJ4ZBEM2Tp3ZyLSFD5GaUcH+vX9AnXMfSm0KPo+Cru4WSktLUWYtpWbfMfLyLl9Lo9PpkMlk+Hy+mEvylTh69BiHAhLyH3w09pon3/collM/Z8fBN1hT/VjsNfWZm1AndjBt2t1jvr6rwW638/rrr8e6yR588EGGhoauai2Bzy41h271FVw7gugREBC4ItHUzXiJFvb6fD5+/fRbBOzFuOwz8AbM1B3dxn2PzEIbsqGQipGrNEBkCrtOp2PojImZpQUkJycDkXSOwWAYJdQuN2NKq9Xy7b9/jHfffRe53IlIJMX9VjZTKu5msL8TX1iGVBnx+1FpkrD01gMQn5zLufaxe3IDgUBsAntPTw9utxuPx3NJc8ALIyg7T9SSULVklFgTicUs/Ke/Y+dXv8WxM0PoVJMYdraSkGLj2//w5BULqsdbcB0tXI6+Z6tWrSI7O1sQPQITZvHcm7fXrlduzLqfGtHzwx/+kMWLF7P4Zg4HERD4jDBR0QMRofDrp9cTJ74fQ25+zKgP8VzefPVZ5i3O5cDeN8iafx9ydUQkDbQ2oO47zqyld4xaa7xGftEIk9lsRiaTkZqait/vx+t2YerpxO1y4XaYEbkdBOUqwmE/oWCA3t5eBntaMbhstLW1xaJL0WiTw+FAKpUiFosJh8NAJDLldrtpb2/H7/djNpsxm81YLBa8Xm+sOBqgZ3AQdzCIZciCy+UiEAgglUpRq9XkLprGvRVFSKVSfL48srKyCIfDo8ZaRK9jpGgab7RuZOHy1KlTmTlz5hXP8fv9nDp1ijOdHbjtDsomT77u3kECV0dNTQ01NTW3Zu/Dt2Tb68qnSvQICAh8MlAoFLS0tOC0ppGdM7o4WKNKQmKeRoIuyENZet7d9msC6mQGezqYUZDK4199BLFYHCsO9nq99Pf3j1r7UlGOaIRJp9NhsVgoLCwEYNGCs5zpN5GaWkpR/lQah06gyV6M29FPVmYSqSkp9J/awL1rFmIwGGhvb0er1XL48GHef3szrU1dTJ5aSFnVZBITE1GpVOj1egBycnIAYqlDi8WCXq8nJycnJnrmlkzhlQO7sfntDPZ2IlNqKCyfT+L0WaSIwqxYsQK5XB4TOmMJDKPRGBNj0TEU8HHUa6z35OjRo7HC5YyMDKqrqy9buOzz+bDZbPzvG+vpSExEVlyETSzm/U0fsK6/j7tW3o7f7xeGgN5Cor/c/+hHP7r5e8++eXvtevHGrHu9RI8EyATiAS3gAYaATmD8w2EEBARuCtEOJLvdHjMevFxbtNvtHjPyEP06Fp2dnfhcmlFTvUOhEIFAAL9HyZnT9Ty67j7ysjOwWq309ydSVRUZ0XD8+HEGBgZi4xNcLtdVt5L7/X7yc5M5fPRVOtsrKSiaw9mzz9LddxiZ3gAOOfvf3kFJmofTHSpe276Pwb5eXnrlbdoPupisvAtloJSm4yZObdvB4i/0M/e2S//vf2HKKxAIEAy4aTy9HfXn70Y7aS7ungFO1hyk88dv86NHHp7Q64lGiHQ6HXq9PjYvzOv1IhKJYu93e3s727ZtAyJi8KGHHhpVQzUWXq+XN7dupbuyktzbFgAQZ3cQqKrizfXrKWxqIjMzUxA9An+1XK3okQPLgLuBOcBkYCzv8hBwGtgPvAtsBm5u24iAgMBFyOXy2I0zajxot9sveTOLThcfSfTvl0p7FBQUsF9Vj1arRSQSxdqxNRoNAzYLWdmppKamApHBntH00XMvvc2Js25Q5SMK2nEPHuDL6xSUlZVd8XUpFArsdnss6mEymfjDc+9hdqchT1qO48wOjtRsJV5qB4UYdfpUQjIZIWWI9+tbmDllOca77uTY1q1Y/rKBRTzElIxVeDw+xKIgtsFDHHhzF5Mm56PRaEbtHR2QGgwGRz0+NDTEjtZ6Vnz/Ceo62jHXnyAoEqEo0qPt7WNSbs6403djRXNGFqtHhaHdbmfTpk2IxeJY4XJcXNwVRY/VaqXWbKZ43ujiDalSiXrBfHYeO8rnMzOveJ0Cn05qjt7qK7h2Jip6dMDfAt8mEtE5DOwEngW6ASfgBZTnn88A8oFK4POAHfgN8Ivz3wsICHxKycnJISP3OHVN7+DzQX9/L4n6VBISUpDrmiktXR2L5NjtdpRKJW++s5XmoWIyy2fF0jDdnaW89OY7VFXNiokkiERQLoyqRG/+crmcQCDAH55/D59mDcbMXBITE0nPXYSl7wTbj/6a+X/7zxizchgcHKB560YU93yHzkCALLmCgR4LeYnLkHrzcdn7kMgTCAa8eP1qPC0J7K05wIrV1aP2HjkVPhwOEwwGCYfDdHR0ECxOJ9mYypL01JiJosFgwK5OoO50A0uTF43rPR2PMBrLcTk7Ozt2jdFIkFgsjn0frdnq7e3Fp1LhdLlj60XFalilpsVkGjUuROCzxeKqm7fXrmdvzLoTET0rgOeBE8BXgA+JiJzxogVuP3/ul4FvAO9M4HwBAYFbxEh35PF6/IhEIvIKUtiwYRs+5yxC/nRa2s+giX+F//efj6FUKkdFOIaGhjh6aoCsGY/idEb8hIKhIEpNEu74Oezbf4R7135c4BwMBi/ZPQXQ1tbGkMdIVm7hqEJsh8tKsGgpVocTjW2YoZ4uzC4f6uxiLOfqaW5uJhQUIUeHSJeCeaCdcLgHlzJAOMuA1ZbKW4e20uexsXDGdNrb25HJZLHhpydP1NLaZEEU2ojX70Cd4MO5IGNUx1nI6WHYP4DH7WJwMHxdhcRYjstRRk5rT0pKGhUZAsjMzETpcKCSy5BeEFWydXRQnpc3YX8ggU8PNcdu9RVcO+MVPf8fEdGzBjhylXs5gDfO/5kN/DeRCNC/XOV6AgICN4mRome8XjFtbW1s+7CH25f9GIfDTUdHBwpFPlLZHD54fxsPPqSNpVv8fn9kmroyHbFYElsjFAwBoNVn0tZ5YkLXbLPZQVYUWT8QiXA4XU6G7GYwpDBss5OQ4MLrceMLhpH5/QREEpwuJyjV9AZOkymdh9NpIZiWjLKgjIDfjR0r6Y89SN25FvQNDRQVFREfH49arebo4ZMc2+KmxPgAxQWVnGtroK7xXbpdRyleW42ts4fa1/dg6fcjlckQtZ3jvgcfBCJO1SPNI6+mbmZk4XJaWtqEHZe1Wi3zcnM5snkLuXfdiei8AaTbbCGwZw9LHnhwwtck8Olh8aybt9eu39+Ydccjer5HpF7nQcB0hWPHy0FgAfCvwD8D/3ad1hUQEPiEcPRII1rVfDSaODSaONxuN0qlErU6l/buQwwMDFBcXIzdbsdqtRIMBrEPtWGz2XC5Izf/QCCAz+vDM9yJIj04qpg6OtriwqLq6FexWITH0YbTNT0SEVJFzotTGQj21aOpvA25XE5cqhFVYB84rcgDHgqmTMZscWDpG6K9dj054hyU2QVIJGJ6+w/gzOmnuPI+bNnZ1L7wLI+cj560t7fz4dsnSJPdgzikhXAYjTKRiuyHsHa3ceg/n6PHKkMy8x4UpUn4eyykxg/z3rHTFBTkk5aWhkwmQyaTjSl4XC4X9fX1nDxZS1FRIWlpaaOe7+zs5IMPPgAi4uWuu+6asOOyQqHgzqVLke3fx0dP/wpRURGugQHkLed4au09ZGdn33Q3b4FPDjXHb/UVXDvj+RfRTCQ6c5BIhOZ6EQT+Cbj3Oq4pICBwgxnptny57q2urkECAWksdTLyZunzKRgcHMTpdMZavRMTEynMktPecQRtcmQ8hUwmg7AXifMYSxc9gE6ni3WbhUIhent7cbvd6PV6DAbDqOLq4uJijtfvxm3rRq5OQ66Q4/f7SUrKQHrwpwzFBQilZ6HLzqRgehUnNv6GvNnL0Gq15GQm425v4GxgI51eFfEDrXjCPShL1ZQ88QABEYjUGqxuNwMDA0ilUp75xR+x1uWRKFXQ0dqDuXuItNwUJGIxVRmPcrj+94iyF+JvdxH22Sg2ZlO2eB7W7iLe3bmVLz+ydlRd0EgaGhqpWX+YVF8xPnMiO1T1HN5Ry+xlFcDHjsvBYDBWuHw1IybkcjkKhYKvPbqONSYTnZ2dDMvkFNy2kIKCgtgxAp9NFl/Z4um6sesGrTuefxVvnP9aSaQtves6X8MNmqUqICAwHpxOJy0tLdhsNtLT06+YDol64Vype6usLJc9Nf3odJEbs9lsRqlUolTKkSsGycqKFCaPrGX5zrce5xf/8xJnms/g9MnpOVuH29zC0kXFsVSY0+nE5/Pxl1e24bGnotPlIVe+hyHVwf/53leASApueHiYtXfOZuOmd+jtSSfoLmd4sIne5u0YJTMY3hXHoNhJQPw2iUk9rK7IQ+dqpPO1w9h6unl0RinpP1jHW/s+wjxbT8nMZSRmZBIMBZHL5Fg7O0nWaLBYLLzz/Ptk9E1BJk0jS5WPSCTCMWilwdxEUXkBnpAHm0/EkqX34HJ78fl9GJIMSCQS4o35tB6xxmZ6Xcjg4CCbnt3DXRlfJ0mTQp+iF7VGQ6vpFJvWb2bu3LkXOS6npaXFBpReLUajEaPROCq6JvDZpmZiGeZPJBP5VUAKbCASmWm/MZcjICBws3C5XDz30l/4YN9JpAnZ+Oxmphh38eVH144ZbZgoM2aWc/Cj9zBbCkhKjEQJQqEAHd07mDk7DZ1Od1ELdmJiIt//7pP8/GdPs+dDC4WqBcQVrYVhL0//5H3WPWkhKyuT/3n6dYLOVeRlTEOr06HVamk6s43/efpl8vKTOXigne4OP0qViNR0GeVVfgqLXOzZ3YXW9wAyaSVKpZLBwUH8/iqc7l3kp4N9WIa8J4SkL0TQESB7WjZfSUnhd3WniDckI5aIkclkqORynPv28EBlBf39/WT6iphVvoTfDb2AWBZGJlaQrc3H3NOH3W5jSFFLUkIcXpeDsEhKKBhi2DaM3+/H53XhdTmwWCwEg0Hi4+NHvSeHDhwlNzSdJE3KqMfLjLM5dHwLL7/88kWFy5dqTR/ZvTXS0+dqHLcFPnssnn7z9rqVkZ4oIeBN4D+BeuDnRNrTBQQEPmGMpxB28/bdHBrUYrz9O0hlCsLhMOaBdn75p/V8fd2aS56nUCiwWCxXvAa9Xs93/uEBnvnfd2hp19Df70Yq72HBbbmsvH0hg4ODY15jZ2cn5xpg6azvIRZJsVgs6HQ6Enx5vPzsM9x570zslmwMCcWxSesikYgE/WS2b/0LCmkyi+d+H2myBa1Oh83Rzkf7/sLDDz/MC89tJTdzIf0Dw3i9XlRqNSrUeLzlvPDss9yz4j+oKMylKXiK1vp2ujp28N1/fIzZdXXs+c9/hyklETfmXhPzFAqmlpSwb88+MqgkTqmnKn8Kh5peJU+5Ak24CHEwTEPPe9zxpXz0aZPY1N1MYvFs/Cp/rJOq9Xgty+ZUkJ6ejtlsvuj9GOweIkk56aLHRSIRIiuJJNsAACAASURBVJuSgwcPkpqaSkZGxhULl0d2b42MsF1ulpmAQJSa2lt9BdfORETPaeA/zn+/nEha6gXgBg2AFxAQuFquZHZntVrZW9dO4dp/wuWJ/O4iEolILSij3dzB8ZO1FBUVjXmuXC4fd2QgLy+P//jxU7S1tbF7927y8yuZNGlSrEvpQnw+H/v3HkLiL4GwGIfLiT8QwB8IoNMYYCCPpsZmtMpqnHYPPp+PMGEaWzbT2HWS9gEnSrmbli3fIlVdQFl2NQnx+QT6Knlj/UYcjgCIFASDwZiJYDgUoqvdgyiUjph4HA4HoSCkJc+krdvML376a9zdUkopZLCunaFQKyu+chepaSnYbDYkMgk9zg5yFUVUpc9DGviII52vcXbQR6+/neKZelbe8Rgej4c9h1/n7EAvcTlTkUikdPW3ED9wnLv/8Zv4fD7c52uERiJSBOmxtpFrLwYiztYAtuFhGruPk1MURygUYuHChbFxHRPp2BIQGC+LK2/eXp+ESM/ICYBbgR3A3xBJef0r8CnwahQQ+GxgMplAn41EJgfP6ICtNr2QM+0fjnstn88Xa2Pv6+ujsekMp5q6CAZ9rFm9iNLSUvLz8+ns7Iylbtxud2yOFEQKoq1WK4ODg5jNw4QCCfh8PpxOJ/7zIzN8Xi9uR5huUxtHPtqOP1CJWKbEZn8df4IWeUIZXjxIy+7CrtVj6f0IS982pjlLidfm03quBp1ORCjsQHFeEIZCIdxuN16fg8z0XLQaDXKFAplcjlQmw+dK4fQBN0/M/QEadSQy0m5q4i9/fBZXvB+dLp6cdD0icRsVonkkaZKZkT2XyszZiLTwQvt/8ci6tbH5XD/+p2/z9ob3ONTwAeFwmLXzpjNj2hMYDAZMJhM6nY74+PhRdVIr71jOTz78LQHJYhLUBhx2O2FgZ+37+BOsGAz5PPzww+Tl5QERwetwOEalr6ImkAICn3UmInraLvh7EPg18AoRH5+vAT8A+q7LlQkICMQYKSyi3Usw9liC6DEXpixGRhBcLhee4cGId41ztMfo0GAvKSEfJpMp1k10YfTB7f7YsTc6BqG/v5+fPv0yfsVMdIalWIcG+NnvD3JbRR2PP/bQqPNVKhU6nW7UzT0QCGA0Gpk7v5LGow2knm/JdrlcaDQagsEAPlEL3YMB3MpB1KoCFAot/YE9hOKXYLO9injWA2jSKpBIJNglUkJGBw21mykJSsjQKCiflsq+PX9Go1yKRCInFArhdFpxuraTkngvVqsVlVqN3+fD6XDQ3dZLVlw+XrcPMS4c7mE2t7yP1bCMUJKO4qpKBvqa8Sq38qf2nzJXvRxtKB6To4Nho4m5905HqVTGXqNWq6V6yUKqlywEPh4iGmWsWqqUlBRWPjaPD9/6E+n9U/BYQtT27GdQ1cLkqfmsXbuWkpKSUZ8HILgmC1x3aupv9RVcO9dj4KgF+DtgChERdIzImAnBzEFA4Doxcr5SdFbW5dBqtZc9Ji0tjfS3txJwDKLRGiLrDppoOrKVs/s24cxNYlLOIebPnT5ml9ZY6amXXn0Pt3IJBSWRkQoydSoaTRW7T7xE5fErt31E3ZVLSkpINO6iub0GhSgXfyCAy2Onz7oPXZIDZ3I1c2cUsv+dF3HYMgnK1YR8TfjSjCSkJBEIepDJdEgUCfi9DpS5lZgaP+SpVY/i83lJTu7knbdfIhScRCjoRyJrobTMS1paLnq9PhbpkSsUeAPNzCxajEqlIi4+nvqe/TgTpzGp6G5O9G6ho7sbqURLRuU6gs0vEVflo6vlJF48/P23vh4rML4cI4XrpQrIp5ZNZe68udTW1vHKy68Q1tuYkVtKXl7eKMflsdb8a8Dv91NfX09fdz8ev4fqZUsF0fYJZPG0m7fXJyG9lQb0Xub5RuAB4E5gI/BHPm53FxAQuAVcqqBZLBbzhbXLefHdN+iLmwISBUe3bwZdBVOrv0dGuoEPm5p498OnqZxejNnmYF55CQvmVpGYmHjRen19fdSfsZBceN8F+0jQZ8xn5549VE0viD1+ue4wrVbLk1+7j53bD1OzdTN+jwKJwk71yjKa2jPpVxeSmFFCUbWf3jP7Ge7oQBpvQKFPRqtTMmwdwOHy4vM5kPlcWD1dZBn6kUol9PUNUVVVjk4no7a2Fr/fT1FROcFgiA/fe55B83Iy0koZHu5hYGgPUnUtyap1eLxepE4npwbPIk+/izNtzfSFXZj7hwn6/WjavKSazdy7Wo/eoMfj8SCTyfB4PFf0yxn5+VzpfZFKJQRCfpKTk8nKyqK6unrM+p1PWirrcoX1fX19vPCLP5PUn06GJAeL3crTm3/LXX+zimkV5RNeT+DG8VmL9LwOLBzHce8BW4BvEqn3+Rci87oEBARuEtHf9C8saPb7/bG2Za1Wy3ceX8vWHbt5bWMNSWmrmTGnOjII02anK5TKCUsupnNOMqoW8kq7ibd2/YpvPHAHYrEYk8kUS3u1trbi8YlxOJ2x0QXRtJk/IKbL3M+UwtEt1xfW9EQLdOVyOXFxcfzNNz7P1PI9tLS0YDAYyMrKormjE4/LBoBKk0je9DsJhN7BJkvA3X8chXwFxgwNHreHPmsT6UYVCaJBHr//IUpLS9m15yAv/HknJxrPEVZLSSs0csp8khUzSvju9+9h+7ZD9JoO45N1s+beBVgHVtF1qIFsZaSCMxwKMWy30Sty4E3REkrOQyyTY7cPYT5u4ty5cxQWFo56z6MDVUd+LhMhHA5z6NARdnx4gkMHavEFHEwpS+H73//+uEeC3GouVVgfCoV45devMd+xnCm5ZUDk58Ir9vD6b54j6yeZY4rs8U6lF7i+LB5bg94QPgmRnoIxHpMBSef/JF7wveH8MYeJdHl9H+i/6isVEBAYRWdnJ0eO1dHV3cvsmWVMm1Yeu6le6oYQHXOg0+kIhUKkpqayfOlCag63kTFnFXHnC40HzYO0DntInfMwntYXSMsvRjdtJoOtxWzc9SFfe+TeUWkvuVxOvGYP4BuVltDpdFj7TmLUS/lg434CfhFTSrNYsGjGRTU9UdEzkri4OIxGI6mpqSQnJzN3ViktW2rRqJeiUCiQSCXMWriWne/+EZVzEG/jZsRF81AGrRRmyMlXu8lNVZCWlsYvfvk8H52Mp9O+GuWMyfi9fXR3voojW8Jz247hsNv4whcfITs7m1/+1y/pbzQx2G2mdWA/Df79TDeuQh7w0Nq7kVDJAtSVSxHLZIgQIZaHCeXm8O7+I/xwxgxsNhs6nQ6lUjlqsOdYXClqseHtTbzxQgu+oWnkxy9kaLiX8PAQ6//yPnfdUz3mOVcbCYlOh79ZtLa2IulSMiWnbNTjBk0yJeZKjh48xvJVy27a9QhcnpqGW30F185ERE86kXqdMB+LG/UFx1yqT/JxIqmvh4DNE7xGAYHPBOO9UYXDYTa8u5m3tzUhSZqBLxDH0TfPkb5pH//wt18Y9ZvxyILmaFQmWjtjtVrp6+s7H2Xx4nS7YlGa1q4eSMghGAoR9HhwOp0Eg0FEcQYa+u0cOHCAiooK+vr68Pv9yOVy1qyYye9ff5ekpCeQKSL/NVgH22k+8jIhbTHq8AqS41LoOtHPb49sYsHyTBYtWnTZ9+NC8vPzmTell7rDz2MjC7k6Dm9giCnpflYunM/7O3bQv3M72ZNLsJpaqZhZyv2P3Mvu3btp6TQQlk1CnJ6IQq3F2vkeHlkOdpeK1CnFPLf3fYbsLzN7chEDG4e4K28tiepE+jL7eKPlL/QkbMIww0Vw7wlEqkrCAS9BkYjQwFlE3R+StHot7VtfwGQyoVKpsNvteDwezGZzTPSMFem5XNTCYrGweWMtIuccpJGPhoK8EnJyc6g79CplFW1kZGRMaM2xCAaD7Nixi+3vH8HU0U9WXhrL76xi/oK5417jcoxVWA9w9uxZ1G7tqOdc5yOE6oCW1qZTmKZd7AgtEomEmp9bwOKyKx9zvfgkRHoAKi7znI1IUbMFMF/i+zNXcY0CAp8Jxnujamlp4a3t58ia+TWkcuX5wuYFdDd/xAt/3sC3//ZLsWPHKmju7e2lsfEMR0/WMXnYRkpKMlkpKgb7z6HNi8Sv/YEgEpkcd08tmZNyCAQCeL1eZDIZYpUWt9uNWq1GKpUik8lwOp2Ul09mSUsz9ad+RVCWgcs+iEY6SKY6ncKURzh0pJ4z7na0GhV6/Tw2bXibtWvviXWijax98fv9mM3mWE2Mx+PB5XIRCoW4/57VzDOZePm197ENeZg9fTKFt62iurqalcuXEg6HUSqV7N27l1mzZqFWqznV2INOfz9NPQMo8yYx2LEXl1yFsuRLBOz1yFOMhMvvpdbRSM/zW3kq+RtkxmUBkKhJ4suSr/P68MvMvLOSD5tbCSVbcJx8mnAghNKYSsrdd+AVy1EnGLDZbLHuNKVSSSgUGvMGHU0zOhwOHA5HrDh8ZF1Pc3Mzg11awk4vCkUkYqXX6xGLxGil5ZxuamH+/Pnj/REDLhbX4XCYt9a/T9dxHUVpnycvS0kw6OSdP2yh1zTI/IWzLnv+eLhUYb3P56NRuQmtVjuqNkmn02G3WJk0tWDMMSeCmeKtoabpVl/BtTMR0eMGvk2kK2sWUE2ka+sIYAUC1/3qBAQELuLA4VOojPORypWjHk/NmUHt4X2YzWaSkpLGPLe+/hR/fH0n6uzbsHsKOTlgRek8wupF5az/cBuexEQMxmJS9FqamveSIGthWvWX8ImkSCQSlDIp7pCLwsIqjEYjLpcLo9GIxWIhMTGRO1Yt48nH0+nu7mZoaIgzTZ3sflPF/qPteEX5qFMSCROkvbcFd1BCX19fLDI1UvQ4HA4a6k+zc/NRwuEwRVPTWbm6OnZMXFwcFaU5aDQali5dSk9PD16vF4vFgtvtJiMjg1AoRF9fH1qtFqfTjtXfT8Dnw9J6lp6z2wkV34+vrxdxcBi3Mx6cNjyKDHoHw/g0EW+gWDpQoSN7KI+Dh4+QEA7SHw6R+cS3kMrliMRilFIp3iN7yVBARkYG4XA4Nj1eqYwI0wu9cqJpRofDETMVHPkcwIEDB+jp6SdJlYtWqyU9PZ2hoSEAXC4HNpttzNlYl4uEXCiuu7q6OPXREEsnfxmxWILdbidBl84M9aPs3fIrikvyMBgMo84f+fVCC4WJCKKcnBykBWFOdB2hMv1jcWWydXNGUcc3q7467rUEbjyLS2/eXmNEerKAF4EUIhmn3wO/GvH8d4CfESmtuaRl/ERET+P5TQCeB6YD/wUcAP4dGHvYi4CAwLi4VArgQjq6+wmlK2PHOl3nC4b9fjxBBc3NzbEb0shZSy0tLfzvq9uIK/siuZNK6O3tJSEhgb6OYrbu28g31i3lwNH9NO55C+mwBaPdTN59T6DSJ+EZGiLk99K/eytrq8pRqVRAxK/HZDIxPDwcS+Wo1Wq02kg0qKuzh9NnNRgyFxDyBAiFQSpVoE4opKdVxcGDB4mPj6enpweHw4HJZMJms/HfP3meBO9cspWPIEJE+94Gnjn9OlNnZXJiXzsJ4hIGekIMeA/S22mhsiryv7FKpUIikTBp0iSampqIi4u4FU8pNrLv6FnkohzMfWbCSjXitFIIBwkMubB2tJAbr0CpUhEQK/AEvAQCAUKhEOFwGJOph/qmDg5olcTNepj2o9s5F5CQUFqBXC5H6Rgisf04cyZlIhaLCQaDMdGhVCovm4qJDnAdidFopKmpiT27P6Ktv5d+iZnpSXMIkoVSqUSlVhFyt1A1u/KaIyENDafRi8oQiyWjHpdKZMSFSzl37two0QMTt1C4VAG3SCTic19/iBef/jNN7XVkhHMwuTqxJPfxwLfvuWgO2ZXWE7ix1Jy+pdv7iQReTgBaIobIW4lokywikyKuOBd0IqLn6xf8/RiwBHgSOAj8EvgTEQUmICAwQa7krROltCiLY4NmdLri2GM6nQ6n04ZG6qS0tDT2m/dIdu/ZhyxtNnGJabHHpFIpCWmT6OpIJhQK8X/+7gl8Ph89PT2IxWL+tH4j7W+cwBEIIXcMcv+SeaxZtYL6+kjvqkqlwmg0otPp0Ol0+P3+UTfhrNxEPOJuNJp4/AErUqkUqVRKMOQlqHLg80tjESOpNPL9/j1HiHfNo6JwdSyqUai6jaYeP3/57Yc8MO+HGFNyaQ+34XTeRs+xY7g8h6iurkalUhEKhWL7q1Qq1Go1U6eWYrWd4sip/STkrqW/I57gwDFEainyrFyCwyay05LB68AiHiJOFYdGoyEUCiGRSDjd1UuXEYqXPIhUk8DUWfPZ9NrvcLUcJqeokBwVTM3U8fA9dzE8PHzJgZ9jMVbtUl9fH09980fYBsvJSL6TsC+dfpOMTf2vUZRbQkjcR9UyXczp+VIppwtNLV0uF263G4vFEosmmc2DeD0fd5i5RphVupwurFbbKHPKq6mnuVz0Jykpiad++E3OnDlDf38/Knc6jy96eJSp40TWE7hxLC658jHXizEiPb18bJvjICJ2jOe//hfwf4h0jF+WiYieQ2M8Fgb+QGQO10+AbwB/D+ycwLoCAgITYE5VBUdf3IEjuQCtPhWAUChIW+17LCyK1JTYbLaLzmvr7CEgmRxL20TrZJxOJx6xjs7OzliqxGq1kpyczJcfuof+/n56e3spKrqTgoKxmjg/jlJZrdbYzXRgYIDExAS8iu2Y+nciE0f+x/T6rPRZ30VrTMLhikSKovU7JpOJ7R8cojD+Sxft4XF5UQ5VolEkxB4TiyWUpq5ky+F/o62tbUwBARHxc8eqeWw//RquwEY84UZsrXWo5z+JLiEBhV6D3dGPomcf0ypT+ejcPu5IXYNcLKfN1M6+wHFClVlok9LxeDwYsoupfvS7NG/6A7enS3niiScYGhqK3Yyv5M0zkgt9doLBID//2S8ZHpiCIWEuhYWFOB1OTN1DDAwYOdbyB777vc/xwIP3xtJiF6asRnbxjYzIqNXqmECNCqKKinJ2v/MuMuntiMUSQuejVIGgn4CmlenTl2MwGGJi9kbU04jFYiZPnszkyZMxmUyXFTwCt46aT05Vbi5QSSTgcjfQBYxrHOr1cGSGSLHyk8Ac4HdEQkzfBZqv0/oCAp96xhuyT0tL46nHV/LMi89jlmTh8otQBXtYUBTPV55Yd8l1igtyOH5gMBZRcjqd6HQ6wuEwisAg+fmzR0Vpot9nZGTQ3NwcS2mNJCpwRkapRq6Rn59P+YyDDNrP0dm0Dbk0nrDETkr5ZEJeK7fNq8BoNMZED0DAHyQsFuF2u0e1sQ+a+1GLMnE6nfiCbhq7P2LYYybUZ+dYXzff+9nriIJOCo2a2Byq6PVFC7ETs3OZsWwdJpOJ3saj9Jz+AP9wJi6vhyHrCe5bWslD93+D53/3PH/q/i0Sj5TmgXM0FxkxaAs4+MaLBIIBHNOnI0/KRpZSgEoVmdgeLe6GS4se3/k5YgAajSbiSeP1xsZ9AOzYsYPjx9rRqh8kPS2NDKMRu8NBUXERodAsDtWepqy85LLCajyRkKggmjJlCnNvr6Nu5zsUpS1DLFFhdfRyum8L81cXXJTaEvjssnjyzdvrMt1bWiLGx08BISJ2OMtHPH/ZabsTET3vEXFbvhwfATOJRHz2Ay8BPyLS2SUgIHAZJhKyLy8v45f/UcyZM2fo7Oxk+vSlqNXqywqnsrJSNu54Ebt5Knq9Hoh07vS3HiUn3hNLlVwJp9PJvv0HeXPDPmw2G8uWTKeyonTMlIdOp+OeVTNZv9WE4rZlKFRawkix9hwjVW0iJSUFk8k0aqxF0dQMeg+fJSlx3qi1AmEXMpWb/uFz7G7biTU1B7NEid1mJ+BORp5djSIuhSNNe/nnf3+aqvJ8rFYrEBmbUVRUhNSyiYDHiVQqJaW4kpyyKsydZ3HW7+Afn/ocGRkZpKSkMPO2mZSVlWE2m2lpOcc//+59XDIQxd2Oz+eh8VgzCskxUrQBjDNKY8Ktvr4em81GZmbmmO+dXC6PCaP09HQgEiWLXmdDQwMHDhzA6/GhV8hJS0/H7nCMSjn5vX4GBgZGmUNOJOV04c+ISCRi3RfvZ1fOXrZ/8BKmzgGyclO5+8lZLLhtHr29vZc9X0DgetBWV0NbXc2VDpMBbwIvA+8AZUSiPifPP59JpNanikv4Ak5E9MwBEoDhKxwXBn5z/sJ+QSTa80Pgf4moMgEBgeuAXC5n6tSpJCYmkpqaesnUThS1Ws3X1t3Bn159k/aBE1jcEjzNDtLkFh57ZA0ikeiStSHRKITdbuc/f/YsdS0JTJpSjVvm4o0tLWyv+TP//H+fHHPfe9feSXx8Db9/fgO2HhFKGSytzKVy2p0xoRVNsxmNRh5at4Z/PPALBhrP4fKAQZmERh6HXXYKq6eDltYGDGv+hniZFpO5AXXZGvyOJk43bqds1kN4lLlsP1VPW9sWkpOTKSkpwWq1UlBQwCMr57Ph4Ns4k6Yg0SXhc3twd59hTl4SZWVlWCyRpo9QKIRSqSQhIQFT3xAhcQnylAVI1fGIvV602mmYjryAwVFDXt6d7Nyxm5ee2YQ8mEsgEMQlOkDjnWcIhLzk5uZe9nOJFjJ3d3dz7NgxNBoNxSUpSPySUYW8Op0Oq60LQyoUFhaOMoecSMpprM9XIpGwtHoRS5YupLOzk6ysrDHHW1zqfIHPBjU3MnejWgxViz/++6s/uvAIEZG64Qbgv88/VgekjjimFZjBdereSgQGJ3A8fBxm+jWRQuhH+ViRCQgIXEfGczPKysriB3//BHa7nWPHjjF3bqT4N3qDu5RXUFT0bN5Sg2m4BGNeGXH6NEQSO+kZhXS2aNj47nZWLL/YM0YkEjG7aiYSccR1OS4uDq1WG4tu+Hy+Ud40pxrPMqRTYQ7IGHQM4jq3B1/4FJPuno+920KvLZ6uvkYCfg8eqQiNr42UgslYLWfZufND5NmLkOTcTnv/Np7ZfJrbzrYxc1oJfr8ftVLOtAQRm7f/HlcwTFZmBkuyklm1cgVutxu32z0qkiEWizla28GsOZ/jXHczw/0S/CI5IXGQRE0aOpmBs2eb2fv+IKVJX0cu1dBnPseujl5+9lY9+vxEDHWdnGrt4suPPohGo4mtPVJgOhwO3n33XUKhEGKxmO9851u88NwW2rsSyEifSTgcxjx0jgHrRlasno74vInk9UYkEiGVSi8peKKEw2FaWlo41XgWs8XM4tvmkZeXd8XzBP66WVx85WOuF2Okt+YD64jU7hw//9j3gU0jjrliI9VEa3rG8xMdAob42JTQPOKP5jLnCQgI3ASkUimlpaUEAgEmTZo0ps/LpajZc4q0zK8zNDx6ynp69iz2ffQLqpfOueS5YrEYtVqNUqmMuUKHw2Hq6+s5fKyO/n4LHR2dvL61iZw5XyFcu5OhARmBeCP+/5+99w6P6y7zvj9nep/RqPcu2bJs2XJvsew4tpM4CemNlgDZ8CwLLCxbX94H9uHdfYCFsLAsC4QQICSQZkLi3mQ77l2Wm3odldH0fqac94+xJrLjGieOE+ZzXbokzZw556c5ozn33OX7bZpJR5kGg/cgCXURkqkE3FE0KBE8Ig7aCMWUWFRGFPpMooF+DKYcMqffw9Y9v0WrOMmmHUdoGZBhKZqBkG9ENXKAKcU5WEx6fvncG3i8ciKREAvmnsCgT5aQRFHEF4igioPVpCHiGEFw2MjJMmHKshIYjrB94yEKlZ8kEZPji7hoHnwL5t1PaX45w4F95M+r53jfKX75+5f56lNPpPp3xgNMhULBm2++mfIqW7p0KfX19fzjP+ez5vXNHNi3nYA/zKS6Av72qRXEYu/4pwWDQYaGhlCr1RfVAnq/EUURQRD4xfMvcbAniCxvKsGgjJ3PbmBBtYUnP/UQCoUibQj6MaW580M9/NvAlaL9iivt5FqCHolk89AI5wc0EwMbJ8nyV3psPU2aG8B4Y+y4su97FYkbZ3wKa+KIMiQnsTweD0eOteI/tZdIJEZpcQ55OUlhQUmS8PgCjIyMIJcn9V6Ghobo7u5m6/bDdHaPIopBZjaU0NS0iHg8jiRJ/OHlN1izuQ2FuRExXsiW54/g8Y+S6d+C3ZmDtmA5Lv+v0M+5l6hvEPfhDWirtWRXTMY75kAccGLQVeF2HSUx0oO55A4UCjkJVws59dMwGs0EqxaxZv0vKZzzFCWzpmA2m4mr8xCLZ7Bx338T98Yon/Q5Cqvr8Ad8nB0YYrDjWWbPnk1BQQEWPew6uxNNZQGe0d3EbQKR9iKUsnYyLHYEd5BpM0oJh8J0jZ4gXFyHNasSrVpPeCyGBJTMWcaRl5+hra2NSCRCVlZWaqx9y5YtqcCzvr6ehoYGIDnK/fkvPMJnPhulr6+PiooKBEHg+PHjKWFDn8+HJEkXNeX8IIhEIry9Zz/7R7SUL/skgkyGz+dDr1vOrt0vU7njbW69tSltCPoxpanmxh3rZrChOEXSOytNmjQ3CeONseMXwKtpZo1Go5e871JTWG63mxde3UZCX45clYXOWo49EmCg5TTLFpmIRUaZMqmQgoKC1OMOHjzEmrUd6KwryKkspqf7LOt37KOnbw3Ll82mv7+frUdEsqsfQUKGQhRRhi34wl3Y9r5C4dz/Iui1kbCYSABx+ygazVyknl58fSeJK7KIxURcI31EnCPETh4gkrsM//HfUFZoRmnKIRAMEPD76LVHmZxfTzgiprJMMoWKMY8WpdSAOaOMhJRAJpOTmT+V3p4lbG8+wH33rsQh7yOuceI5qkPZV4c6Wo6ADNEzhNVcTl/fH7EVtGPU5jEaHEFWMpVYLEYg6APiRCIR/IEAoimXnp4ezGYzkiQhCAJtbW0cP56s+Ofl5XHrrbe+q0SkVCrRarVEo1EikQjhcBhBEFKZnomlwQ8aSZJYv+sI+bM/n/JpA5DJ5eRNvZX1u17g1lubbth60txYmrs+7BVcP9cS9PzwA1tFmjRpbhiX91bRXAAAIABJREFUC3ouxY5d+/GoZzNvZR07175GTFJjzZ3CaESk9cRhyrNP8/Bnb09tH4vFeP3P+8ku/zIGYy4RMYLemINacwe9w+vo6enhxJlB1Jl3A3JisSixaAyNWoakKiIUUYAUR67KALuThBhBioZQKk0YTbPxb/oDPmUGCms5au8YtB9GCnnx7PsJDSseoKRuPqN2O+FwGHv7AdTaDPyBpDCfw9bOYM8p4rEIPrcXkymTcDhMLBYjFoshiiLmzBpOnHyVusln0C4qpNTt5NR3bKh1jyPorCiVIJiycXgcGJXTaOl9nfk1T6OX64gHnICEK9BHZq4+FcRIfic6XRk6nY6CggJOnz7NunXrgOT4+t13333FMXSVSoVGo0lNfn1QHlQTRQ0dDkfKQNVutzM85qJYUL5LEVySaxgcGmFwcBCZTJY2BP0Y0lR14451M2R6fv0BrSFNmjQ3CZcaRz7Y0k12zW1k5BSxcMVq9mxdg6d3C7FAEKd4jO//4zdSwnIAfX19eIMWstDh8/mIJ+KIEZF4Io5cO5nW0xvxBaJoczJQKBXIFcmSWHlmKb2DR7ELKqSoE5W2CL2zAveBzVhm1BMWDqExzEdpW4JqWMRkB4t5Li6zEsvCFfQODyLERDKzsnCMjdCx/feMnjpGWFJx8PBJRMd+sBgJWStJRCO45btRBvYTCVeBRkM8FiccDiNGwsjiIdra2/DkhAjYPRgy52HKzycRj6PWawl7ZCiUFmL+NmTmA+zv+CVGeQXB01sIW9TkVRqxZuUik8nwD/dRpIiwYMECurq68Pl8rFmzhng8jkwm484777ypgoSJooaJRCKVTZQkibKCHOKiH2Nmfmp7o9GIZ7Sf6rIiCgsL04agH1Oaez7sFVw/71Wc0AAsAaoAFcl5+MNA6/u0rjRp0nxAjPtlud3u87ReJnLhbcFgEILhZLOsqZCpix9Bp4bhIRtxm5NEIs7x48dxu93Y7Xb6+voIhqKpLACA1ztELBpERohRzwhqtcBI70Eqpt6Z8p5SqVTMmlqGu3UYT/erqLJvRysVID/UjMbrwG+w4T/zOxTOBZQUNiGXSYjxFmRmG/MXP47q0E769/yKLNkYLVs3oMtcwsK7fkBv+046u3bhzi7CWncHeoOWaCSIJhYh2NnG6PBRCkvmEgqHMBgNeJ0nWLS0lLLSUlQdJwiPgaSOIlcpIH6u/BSKo1IZGAu4ifePYTWUMOY9QsJ/gtD+LgZ8S2mTdMg8g1TLRvjPb3455cv18ssvEwqFkMvl3H777RQWFn5wJ/x9RBAE7lo2l19s3IB20WMoVMkgOSaGGTuxkYdXz/2QV5jmg6Tp4oLsHwg3Q6YHkgHOt0mKD15o7iMBNuDnJEfU3de9ujRprsCF3kLX28j7l8C4X5bdbn+XWeXFFJkB5syoYm9vG7n5xakRc6PFiq2/g8b6UkpLSzEYDIyMjFBSUkJtbS0vvbIHi0lLPC5y9MSf6HEPERFDuDqOkJNTR1FRDf1n9xPwOpm+6DHQaNDrtNjO7OWfvvowbrefzbv+gCprOlGxDMXoCabrlWQuhK1bX8cZ6UCMeSmorqS86E5icYlsq4WKGTWsmldE5/Eapi75NDKZjPJJTXT07UKetxDXaC+JgIQi5mb2jEpOSWFadq1jYEhHIBAg6GtFEd9Jfc1SZjZOpdhjpDNqJ6LpIxLsQaEuJuoPo4zKCMXHGPPvpaJiEeWFt1BcOJXjp9ax+9hmilVKUIJROYVM6zz+8Iet/Mu/VLJjxw5sNhtyuZz6+npmzZrF0NDQDTv/14NarWbhgnmM2J2s2/pjpMxJBIN+9MF+HlgyjblzZ6e2S/Pxo/mKdp43P9cS9GiBLcB8IEaysdkLZAKFgO7c938F/oakG+qLEx6vB7KBnutddJo041yr2/NfEhczm4T31tNz29KFnPjZqzgGs9FZK5HLZAScPSRGNvGpv3kaURRTzdQqlQpRFFl9+wze3PQb2kdcSA2rUaJhdNvv0M78NpJMQJQHaFy8mBNHN7JzzTcprZlLROdm6fR8Vq1YTklJCbMaNzE4OIjTGWLGjAfp7u5m5cqVKA0vMBiejSTPoLCojJGREZRKJSF3KysXT8JgMKO0NCAIApFIhIDfj95ahrG4Hr+rm1ydn7y8QkxGExqzEW/Mjnf0FYIiWAtvQWQhBzt9jPzuCMvmTWVkcJSDchG7+yXUgWrMqioSkpdO12ZkhUpGZ85gZPAoHa37GO0bIy/rH5HFXVRXFqJQKMjLy6O7+1V+//uXaG1txWq1UlhYeNHG5ZuZ8f+1B+5dzbIlC2hvb8duF1i48AtkZGS8a7s0SbxeL/v3H6C1tR+EOIsXTae6uhqtVvuReq6arjgQ/v5xM2R6/gOoJSky+AJJl9Nx5MB0YDnwBFBD0oJiLkl/DEjq9/wvkgJD3+F8QaE0af6i+SAyVhcGhEqlMhXwDA0NEQ4ny1UTfZ8uhclk4qlPrWL/4RPsePslorE482bWcuuD86msrKSj43yp1kgkwpJbFuLzbeDELheC2o/z+JuoLVPJKapEAEY7DlNTruOBR77EwY3/yOp5Evff/yRGo5GxsaQOak5ODt3dA+za2c2BvVHsY3309ni49475PPOLTYjauSAVEfTZ6Th+lBLzIEVFi3G73UixEJDUB1KqtGjlCsRoBJ0hg8xMFSqlKpnZcUbJzayHeDbWrE8jk8dw2m0Mjojk5i9my841fPGJJynbsoe9JwViJNCp+jjT1wlGBZNWfQtDwWRi1UsYan0LV3sblYZ8vJ7BCwKaMl5//UdUVloxGAw8/PDDdHZ28vLrG2jrHKAg18TCuQ2UlJS8p/N9o7FarcydOxebzXZewJMmybhWkcvl4nvf/w1Dw8Xo9XPxeB0cO3aExYs6eOKJB8/bNs0Hz9UGPdnAo8AtXLxvJ06yp+cwSbf1lcAzJDM+CpLlsBBJ6/dvAGtJav48Dlz7x840aT5m3IiMlVKpTAU3kiSh0WhS2ZmreWxpaSnz589n0bxDAMyaNSs1bn0xBEFAoTex6K57sZZNYtPgYbxiLUpFcg1yYybBUBC5TIElp5acnBwyMzPP28fevYfYsNaNWf85cnNLkUsDDPZ4+NOafXzy3ulsbd6N++wBZG4Hn/vc/dTWzMPn81FXV8fPfvPvqJQyNBoDiUSCKbUL2Xt6E9rqWvJyKwkGg4zZ7cS6WtBKakLaabjs7SgSBmTRTCRJS9vJYSx6C11dXTz+0Gryt+9gz8E2Rpw+cuuKiOQvAnMBgXNZNGVRIwHdWjy+HiSVmBIcjEajHDt2GJPRjderYMmSJaxbv4nXtnRgrVgJGbM4OjLI/me38ujqqdz7ibuB9+9iGI/H09o5N5jx5/ull9Zid8ymrDypVq7R+tDrF7Bj1wtMm3aEOXNmf2TOTXPfh72C6+dqg55bgWe5+kbljUADyVLXP5D0x/ifc/f9J0kvrgdI2sF/7Sr3mSZNmpuAi2WFxpujxxugHQ4HTqcTp32YEUlDwpCFoFYQcdiQ6YsQEBBDfoJBCduQDb+rh0QiJzX9ZbfbiUQibFzfgtX0BUBNNBpFEGTk5kxnzBlkdLSH1bcvprGxkf3793P7quXYbLZU0Dh/ejZnTv0OQ94SQqIctUKDtncXBvEY/WIjkVCQQNshMj1ZqI1VjLpHEOKN6HW1iAmRRMKHUZHBiO0gmzZu5uDeTlwOP2aLEkNNNpFbPoE7KjDSP4DVNAmFXI5Wq2HAasbXe5g5jQswmUxIkpT8u6Sz1NUV0tTURHl5OT97oZmSWU9hNFnxer3oDFlEc6t4Ze3PWX7rUoxG43VfDIPBIGvXbmXb1lZcrgA5ORo++alVzJ4987JltYmZR5lMlhLATPfKXRs+n49DhwcpKn7kvNtlMjlW62K2bNnKnDmzP6TVXTtN5TfuWB92eauYpGv6tRAF/gnoIpn1WQf0ASLJXiAt8BnSQU+aNB95xpujAbKyshAEAa1WS5NOx7E1OzHPWkJJw0zG2jcQtmcTcYWR3MOQU0XQfYaKIiUFBQUYjcZUE6woiijkxZhM2YTD4fOCrQzLZNrOHKC0NDn1NNGLKhaL4ff7aZxRT+MMOHh0O+22ASY31rHkiVsJBUU2rt2BXBSZP7OKfSEnGlM+HV3NWLPvRalQEo2KKOURzOYMRnrb6DqWw6qmT5NhljM82k7nqbdAvYPK2x8kEhpidOQQKnkeUjyGPNSPSjuMXF5NLKakq+s0jrE95OUNsHLlI1RVVdHS0opkmIYgyGg/uI7+IwdJRGJoMjOQGbWcPHmSefMubelxKSZmhqLRKD/84fN0d5RTUPA3GHUJ/H4bP/1JM5/8tJ/bbmu66OMgmRk6ceIk/f2jSFKEqVPr0v1y14jf78dutxMMQSAYSt0+PtEYjcnpHxjGZrMhCMJH4vlt7v+wV3D9XG3QE+O9W0v8EqgDvkkyw/M077iiBi/xmGvmW9/6Fk1NTTQ1Nb1fu0yT5mODJElIkvSBGFVe6O6uUqlSzuFarZYH5k/mT9teIKTOA28XnhP/jVIzD7Mxl7N7/oxGfpDblk/l6NFj5OTkoNFosNvtxGIxwmEPoVCIaDSK3+9PKh0HAoQjdlS6ZPlovD/JZrMxNDSEw+HAYrGgUqnIzs5m2rRptLe3U1JSwvf+9ZdYYouYpP1rRLnI6PF2hOBZvNGtKMKDBN0bEEyLiYoBdPpRTrb8FBxOlPoVRMNJn6zsjBoyzH/Fuk3foWThcuqn1eJyufD5grhb9zP/lmruaFrEsWOH2bHjWVzOYRoa8pg/fyl33303J06cYMA2RCBspm/tr7GOljJd9wVURiNebx8tbc+zZdM2SkpKLnoxHFeUvhgTM0PHj7fQ1W6hvGwVgiAgRnwYjYVkZj7Oa6/+lEWL5qLValOPGz93NpuN733/93h8lShVJXg8ffz5zZf52t/ew6xZjalzns74XB6DwUBWVhaZGetRKhNoNObUfcmy8lnmzKyhoKDgmnSNmpubaW5u/gBWfGWaSm/csT7sTE8PMA144xr3rwG+RDLoWUyyL0h37r4u4MvXuL9L8q1vfev92lWaNB8b/H4/G9dvZ9Ob+xDDMcqqc1m6chZVVe+ftGokEkllYcbLINFoNKXke+uSRVSVFfPNb3+fXFctM0sbkKtdBMIjuP0FRLmH3bttdPUInD37Gl/72sNkZ2eTn59PfuHrRAIjyIRkCcjj8ZCbm0s0fpKFc2vw+Xxs2LCFjo5OVCoV5eXlWCyW1KRaLBZDqVSi0+k4vP8kFnEpc+pX09/fjyiKFOuqkXrkmGpPgl9FyNFCzH+QUMhByBkjT8pAr/giOvI4e2yIktoMjEYDRTlFTBqZydhr/41q6ScQJRm64U6mqCJ84sF70el05OTkMDh4EkEopaqqiscffxyFQoHRaGT2zOm8vO5FzM4apuTfixhNBo5Zqiqmem9j6EwzVqv1opN2lwt6JnL4cDt6/bR3lbHUaiOxaDE9PT1Mnjz5vPMol8v59fPrEJQPU1qRtNQ2mmsJhWbys5//ke+WlZCVlfWR6UH5sFEqldx550xe+uMblJY+hEKpAcDvHyEm7mDFigeveZ/jH+6//e1vv9/LvSLNgzf8kO87Vxv0vA38O/D/kZzCulp+DLxCcvLr/wLbzn3Jgcg17CdNmr9Y3uun6lAoxH9+/9eEe2uYZv5rVFl6Rm2d/O4n63ng82Hy8nKvvJNzXGnCa+J945mJ/v7+lKt6WVkZStHA7NoV6DRmBEHgyJEurMZGdHodZ93fJb/wLqIJH9///gv89V/fRywWY+WqGfzgP/6LnqFaJMtUYvEArQNrWDwvytEjBv781mkE5TSi0iT2HGqmKO9V/uN7f4dWq8VoNGIwGFAqlcRiMQ7taafI+ljKEBWSAUSOfgrdPQe575EF7N8YpbZ4Gc3b1jA79285O7YObxiyMwpQKAvpPH2ESdNKCAQCGA0WVi1opCQX+vp6KZleTklJCU6nk5GREXbu3EkikUAQBO644w40Gk3quLW1tejCY2iCC5Ck5FuqlIjjc/RQaDUiU0+ip6fnmkULxw1jAbxeD36/D43KTTyRIHTOpysajeL1JoUpzeZk9kEQBAwGA52dnYw5LUyurz1vv1qtlVCwkYMHj3H77cuvaU1/qYyXaVetWkYotJ5163+ERBnBgJOcbD9f+fKq1KTeR0XXqOkGDhZ+2JkeO3CG5OTVd69h/1XA5nM/HwAmAZtIlsvSpElzFbzXT9UH9h/C31PIjPKVqQthnrUajcrIutde5DNP33XV+7pc0DPeuwDJBmadLpnMdbvf0SeVJIlQUETQK4nH4zhdbqLxLLQyDYmEklg0RigUIDurgN6eDE6ePElRURGDg4P0GaLE5qqQ+c6AICFUTeWA4wTuF3cjz3oSdCWQAJPxdrpG9/OP//xDvvOvX8bn86WyIoFAAK/Hj6iO4/P5EEURURSRy+Uo5GpioTizZk/HPrqdA3t/gi66EG+gD7k8gNzkQaNZgEKhQCNmEQ6Hkckl4vIeZs16gPr6egYGBtDpdCiVSiRJYteuXcnpNYWC6dOnY7FYUmP4Ho+H4eFhZs2YxMCwB2fvTmKSEikWJNeqpbykmGPuA/T29iJJEjqd7rznMhwOX/I8TTSMXbFiHqdaj2Eyz0salJ5zZg+FXGTn+Fm0aFHqYuvz+fD7/XR2dhIRTeeVW8Z7UOIxHWfbTtPQ8NHpQfkwGf+flclk3H//ndx222L6+/txOp3MmzfvvP+nj0rWrPmjoaF5Wa5Fp+d/A/uAYySns66GA8Bq4C2SmR3d5TdPk+ajxc2sCH1kXxuFlmXvut1iyKNj8B0tHEgGNdFoNHXxu5ZpnfH+nYKCAhwOx0W3EQSB/CIT7v4+cjKqCYejCEJS2yUodqM1mpHJxsfps1MX3ZfW70TW+ATZpXMQBIGoGEWr09L++glE3RQyKlegNWUTCfoYCwyj1U+is38fgUAArVaLwWAgOzsbt9tNXpERR1cvubnnZ7jGfF0UlFuIx+Pc0jSHvOwcjrwmo7JUTYNxFTtaX8Hm2kqufiHxKLi9I/j6dlE3w4pMJsPpdKaCKID169fT2dmJwWCgoaGBhoaGVIP2+HNZUFDA8jsX82bHKebmzcPpdKLWaFCpVPjDbmLxMZqamlJBiVKpTDWK9/dfXTfplClTmDL1ICdb1pCXdwuJhAKHox2XZwOff2rJu7ILBoOBuro6VMpWDAbDu8pi4YCDhmnVqfM8fo7GHd/h5njd34yIooggCJSUlGC1WgmHw4TD4Y/c89VUdOOO9WFnegCOkyxx/Qn4HOerLV+Kb5IsiT1AUqjw3691gWnS3MzcCH2diSULeLcv1vjvF97u8XjQBPxoFT6CgcB590XCYVwuF62trbjd7tS6x520x38eP24oFEplcC7HxCkuu91OdnZ26vdbbp3BH57djjmejdGoZWQ0SExy4U5spnTSgpRukFbjpLw8WV4ZckUw5tUhE2RISAiCgCwRIzpqQ8pfjUxjIpGQEBQalNk1+CLHUERzOX78OCUlJYRCyamZYDDI0lUz+dUPN1IerUQmkyWNQMUhToy9gNFo4ccvrEcjj3PrvKkIxhFKS5Ndm3fO/wx7Tqylb/S/GYl2UG008dRXHsWaaSI3N5eCgoLUp/aWlhb6+/vR6/XU1NTw8MMP09fXd9HXxdSpU9lZd5DjpzZTYpiBUqlk2N1Nq2cDyx6ddVUlj0QiQTQaRZKSz83ExygUCv7mbz7Ftm272Lz5eYaHx5g2rZLPP72MKVOmnLcftVpNJBKhpKSEijIJ2+BeCgrnpwIfj7sXveY0s2Z9EUi+7sf/pnTG58pMfJ/4KD9fzcMf9gqun2v13vpXkqrMLwD3AF8nqbVzKaIkBQlVwCGSmaI0adJcAxNLFuNcyjNr4u1NK2ax6flOKoxTz9vWExjBL/WwdouHjXuHCfidVJeYuW9100W9t/r7+9ncvBu3P0J9bQVWk5bs7OzUdmq1+qqmT0pKSli8ysaubb9kpFeObdhDXClSN2MZGm0+4XCY7q49aDQ9xONVvP32bnzDHpx/fAa5zoyuvAZNzTz8DgeCNRe8HpCSF35JkkgkEmDIIhqzodG883doNBrkcjlTp07lnk87aG99g1NtNqJRkYByFKY0kjX7LsxZebhGB9jV20p/9ABnBndQlbcAhUzDtIomtKbNLKxXsXDJHObMbaSlpYWBgQEEQWBgYAC/38+GDRtIJBIYDAYeeugh9Hr9JZ8PpVLJ01/5DFs3NbNpzS8I20XySqysfqTxXUHJRBQKBaIosmnjdta//jaRoER+sZXlq+ew+JYF522rVqu5/fbl3H57UsPowtfNOOMXZEEQ+Myn7+K115vp7GoBWSmBQC9mwxBf/8ZnUq/Dj0oPSpr3l6Yb6It7M2R6xnmSZJnqQeATwB+B3wDbuXiTcwHwa5JO7G3vbZlp0qS5HBeOjQPMnTebXVt/wcneLeQa61EpdIy6O9nf+yxes5XioscoqZmG1+Ohz3aKHz/7Bj/4P+fPpO56ey/PvbGXgKkOY2YBgz0exlrX8siKGTQ0NADn9yNM7FO4sPdEkiT8AR/D7gRkTGdSRSm2oQi9AwMMDT9DeVkJVZVxnvrCo5w528b2/V6MuY/hUFYgqUz4Th4h1P1LchfdjVyrQRo9BtG7kavyiCfiRGN+/O5WjJHTiOEGVCoVWVlZZGdnE4vFMBgMVFVV8thjj/LKK68wODjInp4CMqvvQq3VkEgkUOkyyJ/7AL2n9iEVH2ZHxy7kCT0JlY+5KycxtWEp4XAYrVbL8PAwXV1d6EwmPG43QwMDRKNRYrEYs2fPRqvVEolELjttpdFouPPuVUyfOfWykgITp7hkMhnP/s+L9B8yMsX4FDqrhThB3vzVehxjbu57YPV5r4urLZ+Mb2c2m/mXf36a7u5uRkdHCYU0VFTcnsp8XXjO0/zl0DzyYa/g+nkvQU8EuJfkuPn3gU+StJPwkrShOAO4ABMwBVhy7vdZ78N606T5i+NqPlWP9xVNRKvV8tV/eJINa7ex+a0fExUTFJZmoI4qqaz7LAqNBQBBJiO7qB5byMW25j0snD8TAJfLxW/e2EXegqcJinG8Xi8ozYiFy/n5C79GSijw+13v8ooaz/rY7XYyMzPx+XwIgsDrr2/mT2uOI1N9CYXSii/gpLqmlOKipRw/+nPmzYnxyCMPI0kSf15/GEvxo5hcPXi7g8gVVtA0ERx6gZGBf8VggPyld9G79weIugVEYjrkkTG0js18ouZ+RnZncObYDu55dDnFxcUoFMm3uvHv0WiUru5e4tZlKM8FGjKZDEEmoNMZkOdOY+6iQuqeqsPhcJCbm4tarcZut9PV1cXXvvsfbB8cw23OQD06QHCgh0w55Pt9PHzXXWRlZWG1Ws875uUQBOGyCskTg57+/n66DovMK78Pvz9pgWgx5DJL+xg71/0nTcsWpI79XpvgBUGgoqKCioqKlEp2mjRN+TfuWDdTpmecH5McP/8/JEtdZmDZua+JHCIZFH0MXDvSpLnxXM+naqPRyIOP3MOCxbNIJBK4XC7+7afr0Jly3pUdsuRN5nDLmyycP5NoNEpbWwcx61QSMiUHjx/HE1OCXMC2dQPRkUIUv42i1+s4cOiXrFpRRX5+PqdOnqV+6iQaGqYBycyP0Wjk5Zff5PgRNQrVQkyW2SSv72V0tp+ivExBaflyXK6tGI3G5ASRlEvIF0MhFlJTlM/YmIdoWEIuW4Da28bdd5RxOu6k6PEV9J46jasjQLZBwWTLdFZM+QwKuZL9Z+Xse/sI9fX1QDJ4dDqdfOv//TEH9gwyOuZkOGM3GSXD1EydAdZsIpEIHrebWFTE7XYTDAbR6/WpwNPtdvPy7v0Iqx4kPEtPVnU14XCYyLYN2Js3IA4JvPGrXWRk6YmGEyxfufQ9n7tL0dXeh1XxbhsJpVyFSaqlo6ODOXPmvO/HTZPm48D1BD2Q9OK6FygiGfjMBvKAMEnxwT8Dzdd5jDRp0lyBiWPjF2N8Usvr9RIK+PB4PKnswXgZKuAZRgo5aG9vJxgMcra9E3ewlNO79+FS56LNzse++TkE7QPI8/V0j3Qyt6GOcLSYf/r7HzJjyp0ohVx2b+1AqVvHtMZssrOzicfjvPXnA5gMc0A6TTweT61Liudz9NhpMjNEnIKb9vZ2bDYbLpeLQZeNDFUjckFFfl4mYlTE79VTmDsLIRRhVY2RI2e3EWvtoThSzMLCucwuXoqUgGgiSnXuHLYe2ZUSS9y9ew9/+79/giQvR/QFiIyEEAfd2LqdDO17jvwqE4mYijMJAUfvQcJzHiAjI4NAIIDD4SAYDPLGW2/hKqrCH4ujKSkmHA4TCoWQu8Pkn85nft2jmGxuKrRZnHyli4Gel5izuOGqz+OlpAHGvc0AgqEggWCyuT1wQYO6P+BjbEyR2jY9Wp7m/aT50m8xHxmuJejJBC4+j5psZv7p9S8nTZo074WJY+OXIysri7rKDPqDQ5gyK8jLy8Pn8yFJEoHBnTx8/61UV1fhcDjIyMhg9ytHiKhmkVlUSdjRQ9yvQWGeBkPHkGUUMuYYwT28C7PyqxhV2RQU5mG1WnG6e9m66f+ybNkyDAYDanUuRkMx0cgm3J5BNOpMtFotarWJSHiYqNhBbU0OQNKKQrYTMeRBrlIlxfR8AULhGEHXEUxKNSdaTjC/aTWTamuIdf6ZmdbH0Ch0HD52Bl8ojFqpIN9qRozE8Xg87Nm3n1eP9xOa+RQ52XV0r3kOdCtReEQUlBILzaRv11aEDB2lxbdRkDGdLZs9jI2t4b77VrB1y9vs393Dqb4R3EurCY44MFcnrTGEgBfjvkEml38SjcqEPzyMRq6nvvxeNh3+Jf1l/UyfPv2qzuOlgp6JU3HTptexrb0dnf6dpLrRaCQSDZHT5g+xAAAgAElEQVQwDLBw4eqU6OC12BukSXMlmvJu3LFuhvKWnaSo4AhgAwaB08C/fADrSpMmzQUEg0FaWk5w9mwnkyZV0dAw7TyV3wuZqCE0bgkBcNfKBfzkubWMeOdiNizC57LjGjhIRcYQ8+c/hNPpJBQKYbFYUHrO4ovpkedPIuJzkSCLmKsXjSKO0pTPsG0TqnA5anUpTtcIRqOOqCiSSCgJuArZvXs3S5YsYWjoLJ19eSTMk/E4XiURmIMsoUenjmK1nqKiuJeKivlJAUCNhgfuXsC//3AzQWUp/mAOkSjExZOY5HEyspuwx9o4ebqLhx64ixlz6+jZeBbUVagKJ6FVaYiGgxzt3kvQ7MFqtfL22T5UM1ZjdJTg7zyEPDEHiuYh0w0g9wSIO1zolA/ic/6crEovluwKMq3ZHDjwG0KBV+g4mU1V4VfwujcQT2QTiigZ6h1Cn6GH/j6K1Q0o/HESsSgGtRq5XI5MkJFHHT0dLe/r66CoqIj6hV4O7fojhfo5GLVZjLp7aHdsYsUjjamAJ02a95vmsStvc7NzreWtw8DfkZzCUgEXm8eccW6bHwP7r2t1adJ8jLgek8bOzk5++MNXCQSriYRz2N7ch8nYzNe+9hAqleqiY+MTtUESiURKZ6ewsJC/++J9bNq6i+6WI9hsQ1QXW1m6cMl5WYZoNMo9ty3g+LNv4An2EpdUiLY2tFmFZJRUEXXbkUX9xKOlhOMu5PLk8KbyXHZGrSxGFP0olUo80hhujhEOhYgEzpCIH0EQrET8YazmBDMbF2E0GjEajQiCQHl5KffdUcArL/0HPn8OGk0u+fo6TNa7cMe30nDrkxw89ntW3uZhxvxJvPzir5k/69/QGDMIh8PEZCI20xniFjXbt28naMxDplETjYUIDg0iKRagUJnAnEfCfRqFugKjtRYpWIPDY8doMOP3BwgFStm08TXm1f07opggW19Db+tm1LrF+AadiDolmWYzCX8/ykiIxFiYAouFqCgmhR4DXuKh4HnNwBcrQ47fJpPJLqqHNPG8CILAp598iF3Ve3jz5RfxDAWoqi3lsU/OZebMxvMelx4tT/N+0nT1zjXXzc2Q6YHkmPrldHkAjpLM/vw98D3gJ8BrvHeX9jRpPha810maUCjEM8+8hkr1KNk5JSkRRJermx/84CW+/vVHr2m/0WiU3NxcEpE4Km821aqFyOxKXn/uFK3HnuXeB5ej1WopKyujvr6e1p4Rzior0Gfl023VMjwQQCmXI4skRQQH2wbQq9WUllaj0+mwWq34fT7kqlFyc8twOBxoKmqIdNkJ+mcgN30ZuaBEEpuRy3ZSU/cYe/ZtpKwskLJyALjjztsZGHSx9+0EGZpyBFmIwcjzTJ6/mKKy2Qx078dms2EwGFA1lXPc/RxSm0g0GkOWqSZz9VzEUBFn2k4RjWdgMGoIRnqJCRLxuBc5AlIiAfEYkhAnIcVI4CciCsTjcURRJBgKIycTAQWxWAytJpP80RI8G/6MsiqbWJeChAaGuvYyI/tpJuUVkW21EhVFdHodY8qz3DJ9yiV1lS5k3Cj1Qi4seSkUCpYuvYXa2qrL7i89Wp7m/aT5Ug0uHyGuJehp48oBzzg9wP8CJgMvkRxt/0/gR9eyuDRp0sCJEyfwByopKzt/NDwjo5z29kLa2tooKyu7pn0ePXqM0/tlNDX+FcFAUrVYkhoZPLObzRt3sGTpfCCZVfjSZx/m28/8nDFvITm1lXQe/y2Ok7+lqmQOibiEJHub8sr/hUqpRC6TEQmH2bVvHZ2OLTz/1hRk0c2cafdgrvo60fYwgkKJTCZDobmTiDPBQH8LmZmTOHjoOHl5eVgsFsLhMG63m0mTq+h2GdDqTSBApvpusour8Pv9hMM+7HYYGRnB4R5BqCogsaKIaCCEqnMUYzSISqenQF9Ee2sHeVYLvuog7U4VgZ5mEoFi5PZ+1BoFSsFLLHYMmUZDYX4pKpUKvV6HSt2BVmtEpVIhCAIulwshmktNYgEjB/aTVzvI8sUzGV5VBT2tyLXZhMNBnIFRWk9uoXCB7op9VmnSfFRoyr7yNu8XN0Om52J921OAU1w6i3MaWErSr+sHpIOeNH/BXGgncSkuLH+0tXURDllTj504sRMKmejt7cNms112emuiYaVMJmNP80nyjUuRy955CxAEgYrCJRzc82/cetviVGkkNzeXv3/607z44its27CfEnkV6vJMBKEftdzBf/3sb3nxd1voGT6JUlbAme4D+LReah/9Olkl1fScbcHRugazpw2ZcgpKgwmZMK6NU0E4vBWtroJ4TJ7qUdKc86GaNrWG9du3oc+7C7lChSQY0ev0KOVx9IoBGhsfZ++RQwRLlVR+9UkUSmVSuyYSof+FNyhs89L4ybsxGPRs3PoH7OoiNI1zETwbCBz5L7T+YgRBhUw+jD9wAq1+KlVlmQwPDzPm2MuSWzJxOkKI3lEUsizsdjsajQaDOgdTrpVPf+4W7r33XgYHBxkaGubNlzYz0DWMUivnsb+6l2kN9fT29l7xnI9zOSf7NGk+bJpdH/YKrp9rCXouJiv6KeBWYJjkaHozcITzgyAXSf+t/3lPK0yT5mPCxewkLsXE7MDkydVs2dpx3mPHf1Yq7FgslmtaRzAYxDZoJ1fQ4vNd6MulJ+yXGBkZQXWuNwegvb2dPbs91FZ+k0AgikwmQ6PR0NOznW3bDvMP//wEhw4dYt/+A4xkZzLjli/j8yVNP4sq6jhW4cXf3YKQyAWqAYhHQsijAQwGA2Kkh/x8M7FYjDNnznCirwuf30+uxozT0U7n0J+QKy0oEm66T6oIRPox6uM8+/s3sMucFK5oxNvbhqkkWe4R1EqitblIZ0+Rk5ODIAg4xuwc3bYOfeFZcvEyrDiFV+NECgSIe0dQ6qrQKqNs3vVNjBo3Tz5xF6tX38vY2Bg//dFrdJ2ykIhaiCYkTHk+6mZoyc/Px+fzIZPJqK2twfJFMx6PB7/fzy1LFl3z9NTNEvRMbIIXBIFAIHDVBrRpPr40Zd24Y90MmZ6L8Y+AQNKT6/sky1+9wOvAMxO2e+s6j5MmzV8s9fX1WMzbcDjaycysTt0+Zj9DTs4oGk0+v/vjenoHhphRX8WKZfPPswyAd8w/IRn0VFYXMnZ6DOMFvlwyRQyTVU5JScl5Sss7dx7Bar2N3NxihoeTroN6vZ6CggW0nf09Xq+XadOmceRML5Om3YPGYiUiRtHr9Oi0OsrK8unuaUUmthN2mFAq85DHRIzaTqxWA5nmNmprF7Fuzw7ajAK6JTX09PbTs7MdhbUcM/MZcybwhQYY9hxk2eOfIqNwMo6hNlrbX6DMbCTXoqTr7CH8oQhCPIpFE0WlU2G329m2Yz9vbj9BQlWATtLj6O9GVfBPZAhqXH0HkTKXYxBAqTrDg4/dwZ5tP0CjVadGxStqVXiDB7EN+Jgxp4HHP3UPiUQi5a010ZV83HZiXB/ocjYUNysXGmTabLa03k8amt1X3uZm53qDHkhmdb4DfAOYycXLYDYgcJHb06T5i+FKkzSXmu5Sq9V8/euP8Mwzf6SnJ59Q0IRW6yYra4ScfBO/WddDfu1KKFZyaMTB3mde40ufXkZj48W1YaLRKNkFGpo3vIxek4NBa0EulxOPR+lxrWf6kgKGhoYQRZFQKIRWq6W1tYtEvByfz3eep1Y4HMHnV3DixAkyMzNxOZ04tEMYJBVer5d4LE48Hqe02Mqw3IZZpyUUbiESbEHOIGrdCWorG1i5YilHT7TQVqCl+J6kivHhwVHM9zxOr3I7OW87qbLeRpeuFEk+m/2b16OvFJHLZfj9Gto6Bpk8qZacrEz27j1MwKvCOxgnckrgi1/6AebqFchLn0BrrcHtteF0jmLN9BMJnEFhvB1J1GFWZeD2j9DZ1Ys5dym7dq/lzjtWsm3bNpxOJ5VVJcyeY+Wzn/0sJpOJU6dOkZmZeV4woNPpCAQCKcd4SNpGpEnzcaAp88Yd62bI9Fwu7xoBTnLxgGcc7zUcK02aq6Krq4sNzXvpHBhBLsS5f8USZs+edUnjxg+TK5UFLjfdVVxczHe/+xVOnz5Ne3s7NTXTUSqVfOe/N1M8/XHMlozkVFd+GYHMEn714nPU19e9a3+trSf57e92IsZqCSrzWXvg+5gUhUyeVENc2c3K+6ezYNFM5HI5BQUFKWfumTNr2bDOi9FoTPUU6fV6RDGEQhln+vTp6HQ6VkVEXjnaT2HDAmKxGJnWTALBACGPHUN4iKyEhEdsI4qL2no9d39iFY2NjTgcDvZ2nSH/vk8Si8WIRCKERYFEIIZu0iJCh9biiYyBNgcpoSHuVZAQc8jOqyfmGmXs0DGGZw2TiMsJebPJNlbiPL2GYs0ceuU6XOFySgoNuPxuEpIGWcHjhEbXIYvGECx5yMIuVAo1KkUuAz028otz8Hvh0KFDtLQkdXby8vJobGy8rEfWOLFYLFXakslkqZ/TI+Rp0ny4XEvQM4vkCPpWYC/vDmKuFNS82wY6TZpzvBcNm4OHDvPTNTvRTF6GZdFqxmx9/Nfmwyxt7+aJxx+6qovT9Wjn3GiUSiXTpk0jKyuLgoICXvzjn1Blz0ImP//fWG/KxiEvpKOjg7q6OjweD2NjY4iiyK+f302G9XNodZmYzB5ysjM4cOBZpMxjfP2rn2fKlCkXNZicP7+BP615HqdzEqGQiFKpRBRFhod38on7ylOCeFOn1nOycyOn971BxFBMzKCn7/RBOtb+kUW6+yk2T8VkMqHWKDk0+DobN7zNoaM2EokwgyPDZEhxol4v8XicWCyM3+VDqy5AlMURQ2GisjiCJKJSZiKGQoiiSGbh3Xj2bOew41fI6mpRxUoZO7mHEl8V3pAXDI0I8Qyc9gEi3h6Ccj1SIhtJXUQ8fIaY5yxWZRmxWJx41EMoGMLvdRCy9/PSSz0IgoBOp2PKlCmMjY3R3t6O1Wp9l4t8KBRi99t72bO9hXhcYuXdC1m0eN552SBRFAkGg0kNH78fg8EAXFqJOU2am4lmz4e9guvnWoIeFUnRwb8D4iQzO7snfKVJ8565Vg2bSCTCc2s2k9P0BXTmZM7VnF+GvrKOHRt+weKODqqrq6+wl/eunfNBMD7ddbkpLHhnumto2E44nMykAKnvAMFIgtOnT/PqlvWcdAzhk6K4OwZI2KZgtCgJBAPnmlUTVFU/hNP+3HlO3hdSUVHBk59byCuv/ArbkAWNJhu1pp/aSSEef/zvcbmSYx0qlYqvPv0Ztu94m+f++FscZ/UMHThCyegtxFRz6XQmELBhMkYJeao51d/N9FV3EQx5cA21cXrvMWauWEQ4HEYpixEMjBAPBtGG1Vi0OYz4h1EkRjBnTsUrS+rVSPEwmRSR3dOL1NNPtn4SOZn3oc6ycDq4CYVcICqHAZ8bTUEGghhFHG4l4e7AmlCREA+gy6ojIXlJxM6iUPg5ffwQOmU/hbmF5OTkcM899zB58mTa29spKyvDarWep6kTCAT40feew34qE6v6bmSCgv2vjbBn27M8+uTKVGO6SqVCp9OlxCTHg6GJDc+SJBGPx5Ek6aoC9zRpbhRN1ht3rJuhvBUGtgPzAQsw7dzXF0n29URITmhtJem+/jGQMUpzs9LR0UHEWEyu+fwis0wuR1U+i4PHTl5V0HMzMXG660raLgUFBSyeP53DfziDRjM19Tij0Ug8JqKK9rPzbJTgsinUzr6TUfsYviNnGF3bx5B9FzVld6a2j0ajyOR5KVPSSzF16hQyMsysWbOGnJwoixYtwe1286tfv8Le/adRKOTMnVXBo4/cy+0rlyMXEni9AVo29lKd/wRSTHvObLSE7t5mLDnTMMrOIpcp0RkKqSh4jNOv/YGAJDISVJBQ5iIFhvFv24HkmoTLcArBtgtBHSWe83nkqgCif4hIz0ZKjDXoDSICEgXmOei0BiKiSKahmAH7bhzZk9E31qDPsZKhUqEytTL2p+cxaJchSMO4hv4fEjIVMbkdt3gLCeMCBN08WrpPsSxHQ1ZWFoIgEIlE8Hq97wqUt23dRbCngqklt6Sm4XLzGmgfNLJp3a6U0/s445NREwmHw+xs3sPBnWeJBGNUTCpk5T0LaGyccdnzkibNjaL5Y9Ckci1BTytwJyADGoCmc1+LSQZBGuCpc1+Jc9uPB0C7zt2fJs1FuVoNm3FsNhvBaPy8x4xnOiLRGMOjYxct01zIR9mFuqFhGtmvbqTrxBYqpiwjLIqIYR9Dp9dRogvQX5xFyZRKAsEg4XAYrUWHbP4MOl7ZQ7Z7FomEIunUHQwQCvYRieSl9H5isRjBYBCHw4HD4cDr9fLzF9YQ1hXiEguRnxrhZMdL2AZiWPLuw5i7hEQixqY9x2hp/TFf+dJD+P1+3nzrABpDFd7gCDp5MfF4nHjMD/Jc/ME4EZ0PuVKDIMnR6IqRHaqi97t/RjNtBQqVBF3dKIZALfPh7P8ZeoWecFhgtOUrGHT5aHKmUZc9g3gMGudFUSglju5uobBwNbFYDKViGu2jGxhJeMnKLEciTnysC1PkbfK+sQrfq5vJduvIlUfxyFRk1f41OmM2Pd09KJVKSurmMeLbhd1up6Ghgba2tnNGqWoUinfePvdub6Uy94lkDnwC5Xkz2Xb0LSKRCIIgXDKrGIvF+N2zrxJoL2F67l+htZoIe128+KN1eD7jY1LdxQP4dFkszY2k6drUMa6LmyHTM3jue4Kk1cRRkmPpMpIZnybeCYIyeCcT9FWSmaB0njbNJbkWDRtITsm8tPXn6DRq5Mp3LiRGoxGHs4fFy6ZflRLuzeRCfa1Nrmq1mm98+bP86rev0Hv6l4REGRZdgk/fPp1et5zIzLzUcxoIBCkvL8ZmO0u8LJO4z4lWV5IcRx7cR329kfLy8vOes4KCAnQ6HeFwmF+/upFE3X1UTprJwMAAOp2OfS/8kLhnGlPmziYajRKNRSmpWIrdpmTTpmaUSgmHM0hO+XwGTuykQvsgUkIgFosiyDSMBA+iKM5EJldDPEF/nx29egEJ7yh5jk8gSBL63HKG5CfwedYg5qxEErxIYQcyqvF7+omG3UhSGFT7ePjRpwEYHnqBtr7nEEOZ9NtbcChOkzdbh8a9BveIm+yqXPI/MxusZhRyFQvQIAgCOw/HUGXVMDAwkOzj0euorKxmbCjCsROtLF++HEj27jidTvx+f6rU6HS4KbbEiYmBVK/PuHt9OBhLTXDpdDrsdvu7ylZnzpzB2W5idvEdqftyLKUYtJ9k7cs/pfQfii76Gvi4BD0X6gJNbPy+WcrP14vH46G3txelUkllZeVH8u9q9n/YK7h+riXoufcStydIKi4fI6m4LHB+EHQLySAo7b2V5n3DYrGwam4db+54mcJ5d6ExmIlHRfqObKdUGKOh4f4Pe4nXzMXeBCdeDMYbX4PBYKoB22w2c99dy1Gr1QwMDFBeXo5araZzbRf/P3vvHd7GfeV7fzCYQW8ECBawV5FUoUj1ThU3uduJs0lsJ05y097NJtm9u9m7effu3Xbfe+/uu8mWZDfZxOmxE9uxZcmWJctWsXoXVSmSYidIggDR26DcPyDCpLpcZNnB53nwEAJn5jfC4OEcnPM95+sb96C5ePOIRqNoNBrq620ceekNBkYVqNXVeMbHsZgGuPuuezKTjC9BlmWOHj3KqFiCLr+CeDye8aWKhEgkjMiaanx+H6IoEo1GGXYfpnvoIEeH/BQXGnGO9VFm9aEoVdIx+DNs6bkoUHIh8htc6lFssSbaj/0Wi7mKoF+FGO9Hqy1AratGEBQIggQxPzFjOYZ8BzH3KYpW/iGyMg/32Cjd3S+j8f+Wr3/xIfR6PV6vl089fi+vvfEGm7v2kVzThHkgRXBmLcnSImZareTn5xONRvF5vcRHxlAUVxCJRPAF0ng8HYiiiCAIlDhKiEQjyMk0rvEJhoeHCQQCaDSZcpfFYsFut+NwOFiwtAnXsUHshrczMkajkTFvL6VVZmpqaggGg9kg1GAwTAu4z7b3UqRtviwY0qmNaBPlDAwMUFNT8+4/ZLcpl84F+iiRTCZ5fsMrbDl8FuzVpOUousDLfP6Ru2htufJYiduVNvOtW+t2yPTcKGngxMXHP5MJglYD296HtXJ8RHgnrbyPPrAeo34Hr2z/AWMKDRGvi3ULZvHxT33mhr9FvRctxIODg+w5eoTz/QM019awdP4C8vPfm9GlU28Gk8LXQCCQfU2tzgzQq62txWAwZDM196xYzbGdL6FfOg9BqSQUCqPX67BrdawqK+LBh+sYGRlj1aoVmM1mlEolbvflMjxJknB5g2jsjciyTDwWZazzKK7BTkb6OhEtCxkaGqKkpASX8xTnfWcwLv4CqnQPtsp8pPoxTr/4LAvKP04yD9yj5wgE+hgxO5GK7iRVvIKwKNPf+TyhvmNYJANKvYZYZJB4WokcC+KeOEKitoXE0C5MLY9jzK9EUklo1BKybh3aRCGDQyOoVCoSiQQul4vDoRhzv/VtwgmZUF8vJ9r3kli0iAvdHRQWFqBUCvhPnKZ4LMCOU6eJxqJ09Axjra3FoDdQYC9Ab9Cj1+mZiPWzYOUMHA4HnZ2d2Gw2DAYDY2Nj2ffpjvXL+c7h35D2KtGLmQnQEwEnnZ4N3P/kIhQKxTShejgcxufzZcXQ4VCIYCCAX+VDEIRpIxfC4RAejydbrvV6vdnnkUjkiq7sk/w+ZFBud157/U1e7pigZP1XUUoq4vE4iZCPf/rNr/jveh319fUf9CneMDs+AtP23o+g51LSZHQ9nluwVo4PKe/kD7BSqeSeO9eybvVKfD4fPp/vpr8NX7ruzbaw79q7h5/s349y0SJSpWX0THjY9PSP+cb999PU2HRDx4jH48iyzN59BzlwvJNgIMBdqxeweNECtFrtTZ3/JJWVlSzab2f3j19Eu6CJmJDGM+Im9Mo+FhfX4QuFKS8vYebMmTidTiBzAx0eHsbpdGb1Ki6XC5Iy3tEB1A4TJw5spD8ioZlxL8rxJL7+oxyfiJOMzmB4/BSaBZ8inpYpK8j4azU1t+IZdXJk8z+gjJYQCXsIpVyULPoiZZX19PYP4PHIJNV3IOoiVBvvwxccpOfg36EreghUJUSicZLufkgr0RgLpv0/0+k0+oI6TndvJR6PI4oiJy/0IM5bhNZkIuqdwFo/g4qhfsZe3oZbGcclaYif78b99DYaa79ISlHEsHsEffQ1+k9tYvUDf4ik0pNKJRkdPEyeqpOWlseza0qSdFmnW3l5OV/91kP86HvPca4nikKhpKzWyJNfX01xcSFAtj399Td3cKZ3jFA4xB1LW2lbsZT1D63h6VN7MZoWZ7M9RqORcMyPYHbT3LwmG9C6XK7s86u5sk/9fHxUMygfBuLxOK/sOUr5XV9BbXh7bEFeUSnR5jvYuf/ohyroaTPdurU+TJmeq3HtPtwcOd4hkiSRn59PPP7uR0Fd2sJ+pfISZL4p+/1+frZnD0Vf+iJqkwmv14fFMpdAUyPf+/kv+KfqmhvKJI2NjfFvP3qOkXQdeSV3ExQC/HTbeXbs+RF/9o3PZa0OboTJoE2j0fCVJ59i0bGjvLTjDYZcY8hjQRTack4b5nLGryR05CDn+53csSJzow2Hw0QiEZLJJDqdLputWrFsCXt+9DtGA0G8qgLMs+4kHRxHEQigGwNJt5TugxP4EucwVnWRX2FjRv0snCNOEokEgr6QpCIPvbwGVUpG1o3iGrURCl/AnKdF1BUjGcxMpFoYH92PTboLayzMaP9PUOetR4xMIKgDJHRmxt1ezBYzyqSShBxFkP3otRZEZcYfyuv1MurzwQw9oXCIWCxGKpXCsWQFFaEQh/7lH3C4QqiiadTmh5k74xG2b9+OHFcwo/gh8kJ7GWr/Z/R5JYiKGItay/jYw49OCz4lSSKdvrxaX1dXxx/96Wc4f/48qVSK1atXIwhC1nDU6/Xyrz99jl6xkvKWT5IMhXipp5tdR37Et77yBLYZIU50bKLGthSDzsroRA8dE5u576ll1w1+c9yeeL1eYpIBteHyaMFSUsX53bs+gLN65+y4doz9oeBWBj0zb+FaOXK8J1ypvDTJkRPHSc2di9qU+YOWSqUAMBYX4y4v59y5czQ3N193jVe37mBMbKFyZhsAgiaAsWomvSdeY8vrO3jkoXtv+HynBm2CIDB/3nwcxQ42vbqZLVKaupUfI33xXHUl9ew+/jqmI0dZvWI5kiSh1WqxWq3odLrscaxWKw+tmM23/v+fILT9MemJUbyv/RRzdB325lqibheBoRgGxToS7W8yY8XnicVjhENhznvOMzIYJxG24tAvJ6g8j1upQCksxB88iMvvRBS1qHUGUqKZhHIbAU8QbXI5OmEu+nAZamkuweBevKl+Iq5B0lXlkIggj3fQVFFEytvO0nkNFBYWZuwiCgroGXehnzOXRCKRzVrZS0px5Fn5yuNP8q//9CwO2zyGh4fxeDwolUqMRjOLFv8J3Z7vM29ZPiUlJbS2tpJOpxkYGGBwcJDe3l6qqqqumjVJJBLZctPo6CgGgwG/3088HmfH7v24bC2U1c7HYDSSlgIUllUzcELD5m27eOLzj7J71z72vvED4p4U9TMr+PRnlzJ3bnM2G3cpHwUR80cZnU4H0SBJWUZ5ybWK+Dw4TIYP6MzeGW238HQ/Cpme1C1cK0eOd8S1WucvHRrYNzRMvLyMQCAjAA6Hw9mbUESloq+vL2vyeTWSySQ7D5yhcvXlwuui2iW8ufffbyrouRp72juxrvwcyYuBmSzLKASBvKbl7Nn/C+5Y3Zb9PwwMDCAIAm63m7GxMQwGA+VlJTTVlBDPUzAyeJB0xEBNzVLS6TR5BcVoFUHs+kK6/DK9uzchmQvxh0PENIXIg07y5EbUBgNun5m0dABRZ4awmpSyCEXeImLxJEJoP7qCT+BLHEbwjKFUWNAbWqBulpcAACAASURBVFEK+YjJWpLjP2f8yD8zED5GxYxmHFqZcN9pam1eKsqX4/F4GBsbw242EdnxJgOOEkRzHiq1inQqxZldO6jWZDzBQsEwCl+Qgb72bGBUVlZGNBIlHktlr2NPTw/P/+Z1BnuVmLQNjI738/rm7/KFLz+AzWbLTlee1MhIkoRGk5nOkU6nMRqNaLVaJEli9/HzFN+1nlhi+p/C4oYFvPXqP7J25WLW3tHG4qWZsmZp6ZU7tqaSC3pubwwGAwvqSjl0aj9lLSuyr6cSCSZO7uKJOz5cQuYd0etvc7tzK4MeyFhZLAS+f4vXzZHjhrhe6/zUlu7WmU3s6+rCaMx8/ZnUV6TTadIXLlC4ctV110smk0RjSSIxmWg848Y96W2VSqZwe7wMDQ2hUCiyQdelwdfQ0FC2tGO1WrHZpg9sHBsbY9TtpUJjzJYAsxYKoppRt4+uri6i0SiJRCJ7nEnDUVEU0Wq1zKp2cJ4w+SYNKXUJCTlBMpUkFgqgSMbQ6gTGuw7h3F+GubqFaNBJePh51ME4eeK3icfjpJQ2jFI1wdEXiGkUYKwjHgsgRDoh7iJmu5OkQcLr2YhBqkAlFZJOp4gnR5HEGlShsyzL66BALTPuGmF+UwV33XVv9r3X6/XU1NTwZbWa323egMuUh2S1ku69wJqaKupWrqC8vJy586t5/j/3U1awEFEUqa2tJS8vD4+/n8q6TFeWwWBgy+Z9hF2LaK5dhslkore3F0EM8ptfvcQ3//QxdDrdVT8vk7qfSa2Uzx9AF4sTuVgunZwrlU6l8AdDjI6OZjvHbqakmeP25pOP3Mfgf/yU3jedaMsa8U+4EZ1nWVtnY9681g/69G6Ktlv4sfwoZHoAvgo8QS7oyfERYM7sOdh37sR59BhFLRkDUINex8COncy3WFi4cOF1bQTS6TQzaooJhl1Yi94WYRuNRsb6T7OgeQYlJSXZ1x0OB7IsZ2+0wWAQq9VKZWUlHo8Hq9V6xZtweZGdVGgCU2HZtNfl4ASVDjuNjY2Mj49jt9sZGBigrKwMo9GIKIrY7XY0Gg1rlvsYem0/AW0taeUoKrUKORomPtHPjCoH54ZeIb/qU5TX20golIwrBMzNn6fjwM9IKSeQpAoEtQZb3v0Ivhfxu35KqnA5QjKEQqxEW/QYyZSIrLQQFY4QVfQSDvWSjiYQko3EU4WkFFaigSB/8fUnOXPmDEajkZKSEoaHh5FlmWAwiEqlYuGCBbTMncvevXtJp9MUrFvNunXr2LlzJwUFBcRkH4H0DnxhO8XFDeh0Ojz+fga9G/iTr91Pf38fLpeL3s4k9SXLpl3HPHMFwdFZHD9+kuXLl1z12k4GPVqtlpKSEhbPbaTDPYi+oHLaBG1X71nmNdZQXFwMXF+cnOPDhdls5ltf/RyHDx/mdPcxIMGyBxZTU1NDIpHIddHdYm510CMAylu8Zo4cN8zNtLCrVCr+9Ikn+cHzz9G9dy9BlRp/MECrzcbnPvmpG/JNUigUfPy+Nr7zs42o1H+AIa8IAP/4IOGe13jwaw9dto8kSdM8m7RabbaVfZKpAmy3282imdVsPLwZ9ZpPo9Zmvq4l5TjjR1/nM0umz4eZOml46poFBQX88RP3848/+AVDkV6cp39BnrqGObUVpHDhi+vQWDXMbZlDIpFg3wE//kSauL6S7pF/QK38O1JxG8l4P0rRhVqjIlHZgnFGK6EznQQGDqBI6ZFTw6QtNSRKv4IvNYwQciGMOlEnGtFJK1FJFv76fzzNmrV1aLVaDh06zLMvv4XW1ogvEEK76SB3rmhiyaL5lJeXYzKZsmWoRCLB5s2b8fl8zJhjxGw4zcjAUfwuHdV1eTzxiUXMmTOb/v4+vF4vkqLsitfRqK9kePDQda/vVB68cyV/+8MXiCfuwFA/h3Q6zcRwD+H2V3nkcw/c1LFyfLgwGo2sXr2a1as/6DN5d+z4CNiG3+qgB3JDCnPcxtzsty673c63v/wVhoaGOHfuHHPmzKGgoOD6O06hpWUuX0+l+dWLv6I/piMcClBul/iTz991Qy34U3Udk0HbVAF2KpViXmsLCuk0W7f8O+nCBiKxGMLIOe6eN4OF8+dNO95k0BMMBvF6vYRCIXr7+jnX0U1TQw0PrV3CypYZbNt6mKjXiT/qYdh1iAhqZjcW4RpzceTMecYxkNZaiBe1ktRf4Mjo/4Paq8YgNGGuLkB0x1Eoh5FDM5E8ASSxCgSRdOgMCvv9CIYC4nE7SD0otQ6k4WOYtbOprZ3HuHuCkZE+DAYDP3/5OKYZT1BePwevz0syFmbD7t9iNJyluqoCm81GKpXCaDRy/vx5RkdHicfjFBQU8LWvfZE9e/ag1+uprKxEoVDQ19dHKBQinU4TjAxmy42QCSZDoRBe3wAVUvKyUqPL5cLr9QJkZ+1MXp+qqir+/KkH+PdfvkD/+TcIh8PUFZn50hPrqaury87eyel0ctyutN3CJsKPSnkLcnYUOT5iKBQKSktLEQThpgOeSebNa2Hu3DmMjIwwOjrK3Llzpw2ouxZTb5JXC9oUCgV3r13N4nkt9PT0MDExQdnqey4zZQ1f9OkKh8MoFAqcTicbtrcjFM4nEJ9D98kg0cG3eOLh1fzxf/0cfX19iKLI6Ggtm950UuIo4VzXBVL51YR9cURdASp9GuvSp0hGfSR3PU2BoQdVg4ZUcjbDgydJbTuARr2YZDpN2LcZXcFyRPNqQrIHUcwjnbYiahTEEpvRa+tRKpUohWJcrnaGxk6gLl2LUm0iFs9ktlRaI/aG+9my81d8qeLtct7AwAD79++nqqoKq9VKS0sLDQ0NdHV1UVZWlhWdOxwOTp48SUFBAafK3iIcGsZurctYnLjdCEoZpf4cq9ruxmazXdXuZLLNfOr1qa+v579+6Um0Wi1Op5OmpqbLMkm5oCfH7coO+frb3O58EEFPjhw5roBSqaSkpASFQnHdgGeyfBUOh9Hr9QQCgWn2FFfDYrHQ0tJyWYZiKhqNBp1Ox9jYGM9vPYJt/hcpLq9jZHSEosIi2g87eH7zK3zjvzxGaWkpJpOJkpISjp54gf6uN+kfMZAsKSalUiPERhDpxFjzBURRievcW9Q4JO5Z3MzxEyfYEuwkP28pgUAP3gggmJGsd6NRaYhHFETjAaR0CotgB8mKfsLM/rcOYM7vw1Ga5kznKI7lFaAQUavUxGOZ/LveXMBAIMXExAQajYZIJMIvfvELZFkmnU7z8MMPX/YeyLKMLMvZMqEsy3z8E6v5xU9epGugnvy8mQyOnkJj6eYrf3TvZYLxG0WhUGC1WolGozdUAs2R43ah7Rbahn+UMj05cuR4l0yWrwKBQFYAO9We4r3gfGcXcdPMrM5oEpO9gomxUnp7ezEYDBw9foJTnUNEElGE8Kv4+sOEQktJEiNlimBZdS9xBBJykpRCwBlIIcsy81pbSadS9LyWxKGaxVGfE22ihEToDJJ+IVJERBDjKNIBjEo9arGQGs1MusYPIFsOUlExj65BP/4JF6LaknWMB0jIURLxIMlkkomJCbZu3UogEMgODSwqKsLlchEIBJBlOePILklZvdSkZqqmpoY//rNPc+LEScLB8xTUulm16l4aGxvxeDxXzcokEolsAOV2u7PHey9sT94PcnYVOW6EHYkP+gzePbmgJ0eO24h4PJ4V3V46AfpWEIlEspqUgaERklIJoXCIZCpJNBolEAhkyl8YOXfuHEfPDREwz0Fla0NWR1EGeijM34q7eIxE5XLy6+eTSCVRCkqiA6ewFZQixoawWCyk02nmzJlDoOM8Re5CBhJncMpGIv1bGU+lUahMWHQ+iA0S6n2JgnQrHvl1LNJR7ljdSHFxMauWpNl2uh1T3d2ZbjJZRlAKjAweYcWCegoKCjhw4EB2sGRDQwOrVq1CoVBgsVgwGo1IknRF8fYkJpOJFSuW4XA4OHHiBHa7/TLh+KWIoojZbMZoNGb1RO8lV8r0wTsPUnJ2FTluhLZbGP9+lDI9OSFzjhxXQaVSZWe/XDoB+lag1Wqz7uH1NZXsvDCMXqdHpVYRjUYxGo2Z8lfKjdMdIFy4ksYFd2UFvlbrclKJOKHeQ3jtTaBQkE6lCTvPwanXsZXVke/JuMEPDQ2h0+kQ7Ec42H6IFsdXKA2foyuwhwtd/wuUShwFM6g32amtbCYVS6FTKjCZVxFXjxGLxaiurKB+6Cjtx55Brl1JTJYJj52hUOxlYeu9HDhwgGPHjqHT6SgpKaG0tPQjUVK6UqYvR473mx0fgRHDtzroSZILenLkuO0IBoMcPHQErz+GXqdk1YplNDU1Yti4C+/oBQrKG7LbugdOY0kO0+9Kkr+4JVseSqVSiKLIzDWPY9zcw8mDP2a8YzsqvQW9qEQZCdGz7XnMdUUMDQ1jMBgQRRG1uYB4nYGjY0+jVlrQ21XMzb8Xuf8CDyjbaK2twxUeRY4msChtnFTtYc3SRQSDQWw2G//zr/+crVu30u+8gGvczZx7ypk9ex1ut5sTJ04gCAKSJLF+/Xo6OjqyWZFEYnquPpFIcPr0GZ5/bhvnzpynsjoPs9mMwWDIZlOi0ehlZqM5cvy+0HYLNfa3Q6bnQWDDu1zv+8Dhd3mMHDlyXIWpQuZ4PE4gEMDr9aLVahkcHESr1SKK4jRPqp6eHn74861MJKsxWmcR8g2y+/Bv+exjy3ni4dW8uPVFLvQ78MkaJgQ/2omzrL9nOT/fdBClpCaZTJJIJLLZHpUogKDi4ZUtDDpH6eg5zIhLRX7pvTTNfRhZkeAnz5+nwNDFww+sxTUepHbWZ4nHIgSD41gsBWi0ZrrVr/D80Z+zLVSPTmokKrvxxY+y9hN1NDU1ceTIEURRRBRF5s6dy/r1jmzbdzAYZOPGjSSTSSRJYtWqVXR2dnHhQg+NjZnS2NSSlizL/Ownv6PzpIayojZi7moO9XfQd2EDX/7DR6itrQUyIu9LdTxXEo8nEolsmVIQhGnlpxw5Pqzs+AikLG4m6PkT3n3Qc+TiI0eOHDfBVK3PVGHspVmHqYajKpUKm82WLVe5XK5sx9GkHUU8HufHv9yCquQPcGis6HV6QuE6hNQSfvbbp/nqU3fx7W88hdPp5Ny5cyxevI7h4SasVivFe08Sj0xgzK8jFAoRjUZRqVS4ug4x2jFApKMeR956hOEjmNVRZtTPRqUrIRaLYTDUcerwj6g9eQqtVqD7/KtMeL3E41Hy8x1YLA7GPD24xDIUulV4Y0pSYgGitYxRXw+xWOyqOpxoNMrGjRuzs3aEtJbnfnKUfO1CPBN6ju9+lmV3VNDQVJXd5+TJU3S2G6kpfQSdTkfQJ2E2lBLwdvLbZzbjcDhQqVQIgpC9DrIsI0nStPd8ElEUs2VKm82W08nk+EjQdgtrQ7dDpsf0Pp1Djhw5rsNUrc9UYey1xLSTyLJMOBwmnU5n27Kj0SjRaJT+/n58iRLKLI63/bgArcHGsFDPnr37ePihB5k5cyaSJNHQ0MCpU6c43XEegzbJsV0/QnP3N0DUZTIa7iE6Nz1No+5jWDTVlJaUMtRXQKGxhO6Dv6Z26YMoBS16nR5dXivdfQdIJsN09o5gsD5ENHmWkxd2o9AcIz42RHH+Z6hsrMRsNpNIJIhEIiRkO5s376CqqihrEDs1+Nu2bdvbg/5ENb6BcpqrPoXFYmVUO4LNbmPfa88QjhynpaUFgCMHeyi0fiJTblOrUSqVqFQqyvLm03lhNyqVKhvAANcVMl/KpROyjUbjDY0YyJHjdmLHR0CdcjNBz2zg74FNwCHgI9C8liPHtYlGoxw9dpyzPQPIkRB3rVmVndx7OxIMBvF4PMiyjN/vZ9Mb29nX0Y1So8UspLl/2SIaGxqynVhjY2PEUgbGhrsZHTpNOp1CUpkJRM0MdXsYPtzOgbectC500NhUxf6jx3jhxGnUrYtINrUy0PUSJ//XY+ikYkx5RuwmmaTHwkjQQr88Su+Qi3BYIs9oRR2bibP3KPklCwhHwqRRMjg4QlJopbp+Ft1du/ErfIj13yAV7UIZ2Ye1eg0nu07QXC+g0+lQKBTY8mfQ29tBS0tDVlw9GYC0t7dz6tQpJEmisLCQjpPjlFraiEXjWU1OJBylQL+Undu+xz3rhwmFQkx4Akg6ITt9OR6Pk0wmEQSBeFRBb28vNpsNl8uVLV253W50Oh1+vx+z2YxarcbtdmeDx6mB2KTweDJjBxlz1FgsRiwWy5W9cnwoaBNuXdBzO2R6FMB/A/4ciAD7yJzXTuAAcD1XjnXAtndwjjlyvC9c71v2+Pg4/+eHP2fMXIG2rAFfZJT9v9zE/XOqeOSBe68a+Lxf395vREA76RIfCoX4j+deZLBiFo6Vj2DOszHW08nz+97gCZ2eyvLMpGKTyYT3+d/QMzyIIr8FJB3Oc3uRAiGs2kIaKj9FZdl8ju17ltfe+Am+2lrUa+9GSEVpf+kNIuJcFLPmELtwkkS8kM6udsota9EXL0CMx1AKKXzDb2G0xjDrKgnEDqDWqDGbzESDF1ALSWyOxRRKNsZcWxGK70Ol1yBSyUjfNuLJNBjK6eq5QF11GbIs43YPYTTF8Hq9xGIxhoeHcblcDA0NsXHjRhKJBDqdjjVr1nBkz68wOuyIkoROpyMcCmXn8Jx0piksLESv19Mws4ThjmHyrSXZycuiKKIQoljy0zQ2Nk4rpzkcDnQ6HQ6HY1qX3cDAABpNZoLblWb4qFQqNBrNtFlAOXLkuHXcTNAjA7uBhYAeWHvxkQZiwH7eDoL2XXxtKv+dXNCT4zbiSlqMqfz0uQ346ldQOWsBALriSnQLVrJh449prDtLU1PTOzruOz1Xr9dLeXn5DW2//+AhnIU1lCxYjs/vQ6FQYCgqwXTPY2x46Wm+WpwZOJhKpfBEEwgND6LPqyAYDCKUVpIYP4S/91mMdcsZHmmneyJAT9ROwbyHCQRETr24Aeo/jbG0hXQqSdywi/ELJxH18/B4z2G3JyANKr0FY3EZI0NHUOeHURZqiEYjdJ7dhRjbj85mI5lQIMd9xNIpDNYqRFFEEs1IJpFY8BQGy1yC/R1otVoUihTp9HHWr1+GUqnMzqqJRCJs2LAhW0Jqa2tDFEVMFjUT/mEsxuKsxUYgEMAfGkOtUTAyMkIoFKKxqYJTx7cijBhx0JApR8UD+Cbe5OFPtlxzjs8k8Xg8m+XR6XTTtD85cnwU2MGHv2f9ZoKedjJBjgjMA1YBbcAywHjxedvFbWNkSmBTg6B3NrM9R44PgPHxcU6P+ChfNd2MU6lSoZ+1jJ0Hj1816HkvcbvdvLBpKwfO9eANhmko28XsigKam5uvuP1kmWTPybNMyGrOff9fCQX8FFZU4GhuxtE4G48hj8HBQYaGhjhy/CylDUsYk3twDwwRikokgklESSREgq2nf4Yn0Iu5eB2C1obSXETk1EHSxW1griOdTqMQlAg6E8miNlJDrxEK9+LzHsFkbkUlSdgqmhjxPU9Q3oZVdhAYaGfRvHJMM1tIo2bfiQGMlplIijSKtIwgqEgkwuTVzUXt34l37ALpWJzBoRCx+CEeeqgGq9WKz+fDbDZTVVXFzp07UavVmM1mlixZQn19PSqVirvuW8irv95PYcEfZHQ0oRA6vZausb2sXDebkpIS9Ho9ZWVl/OE3C3numVc51fsKAz19iOoAj35qLYsWz7/mNZpq8qrRaBgaGuLowdP4J0I0z2+gvLLkPf1M5MjxQdF2CzU9VyhvlQE/BwrIJFt+CPwL8LfAAxdfcwOfBQaudtybCXr8F38myJSzDgD/B1ACLWQCnlXAcsB88edy4C8unsztKYLI8XvLpAj2SgwMDBAVJIJTHLYn9R5JUU3P0HBWLDvJpJeTQqG4ZuniRstfwWCQf/rxM3jLl+B45FEkt4exoIent/0KjVbHwvnzpvlHTT6Px+Ns37WH3qpV6OZ/AoWoZnisj74Nm6kdGGBo3x5O/G4TKstM3DEr/ug5BI6jK19GIh6FmETCUEravpB00XzSghpfxEu053UCg51ERpxgWU5aIRGLxZEESEciKCQrKbUVpc2OS9yCb/wswVAj4dgwXuF3fPNr96NQKBBFkebmZo4fP86CBQs4dXYDoYAWi86Ia2g7quq7iYa7qK2vpapiJe1bv08hY9TXVTBz5myeeOIJgsEgoVCIRCLB5s2bGRgYIJVKkUwJbHrlOM+9cAKTUWB1WxNzVwoc3fM9CieWMDHhZjA6zOI7SmmaNXPa+11aWkqJ3Yh+JEWDoQ21VsWF18/zQuRFPvulJ1EqlVe8TpNaHZVKxd7dBzi8dZhqwyp0agvHesfZlPgNf/w/PkN1dfU1PxM5ctzu7CD5QS4vA98EjgMGMp3gr5OJQ/7y4jZfA/4K+MLVDnIzQc/DV3k9SWb2zmHgHwEBmEsmAFoFrAQs5IYS5rjNmNS/XAmTyYR+43a0KglR/bbLntFoxNfporWh7oru2pMaj2txo+Wvg0eO4rY1UdG8FMjcXK21TcQTn2TrgZe5/9712TUnb5omk4lTp06jqV6Ipno+uvwiZFnG1NDKOEoO//LvSRqrKFjyWSLuQbznjiGVP45ADDHejanmbrpP7cWss0E6iqAyIQgqJFszEdcu5F2bSNvLUKZiyKkI6bSahLMXg2ABrRqfr4/8qnwqlt+P19mNQRUk2j/Ig2sXMHv2bDbv2EosFiOVSrF9yzGO7x/EO97Lmd5jhJOF+P378Pe/zKyVD6ETHLg7trCwVs0nHv4C4XA4o7OZoqXq7Oykq6uLdDpNT88Y4fhCihzrsGnyiITdvLBhK6uWK/nCN9qIxWS6u/3ce+/HKSkp4cSJEwAkk5k/5Dvf2I1wpojHZ3+Svr4+VCoVaVaw98BGTi87w+w5s6aZkk71qJqcUXRoyyALC57CYs6/+HlpQT9YxE+//yJ/9b+/cdXAabIslyPH7UzbLcxdXCHTM3LxARAEzgKOiz8nMQDj1zruO8n0XI8UcPTi4ztkgqClwGs3sVaOHB8oBoOBtXMb2PzWK1S2PYhwUdMRGHNCxz5Wffnx9/0cjncNkLdw+WWvay35BEQDIyMj2QBg8qYZCATY236OykXr8A97GOk6izLPDjot4yNuZHsT9opl5M1owzniQjLPIXroOYyzv02oax+i+xxKfT7+zl9RYCxBrbWQ8nUTS4wjxeMkjo8TN/QStw6QnnEfqRgYhTxstnoCQ/vRBE9QXv0oimQUjcmGJuXFoRxlIiLz3UM/JdiYxjnsYtNbJ7EOViOEy7jgLkBtr6eyUo9Wp8E/fp7QuZco1FXzwF2rsNlmA5nMl1qtxul0Mj4+Tnd3N2+99RYFBQUkk0lSzKCi6lEUioxDvVZno7zy4+ze+z0WzJ/J2rXLyc+3UlIyvdyUSqVIJBKc3HWee4u+kn1PM073Ai22Nva+9gaz58y6oinp5Pu+8829FCnnoxK1045fYK5kxG3hwoUL1NXVvTcfjhw5PgB2cNvo0yrJVJgOXPz33wNPAGFg8bV2vBWjhlJkBNCnb8FaOXLcMNdrE/7Yg/cSfe5Fdv32OyiKagi5xyhM+fnmY/dd0+/oese9tKw2mT2AjOFnOBzOiHNDQWI+LwqdGSArwo1EIgS8E5w9exZJknC5XNm5OwCDQ4MMxUoJ+BKEfeOEu3qRwz4UllLUKi2i2kIsGiMUiaF2zCVp30/w8N8i+5xExj0kwuOIcg/2u75EWtWDNe7EdeI0UvpBLHkGdGYrQz3fJez8MabaecTTanrO/AqN7wT3rKiluTzOnmPPIMZi3Hffai6IdnYbz9H4+CKGh4eJBWXK/2AJ/Rv24n7rEBVN/5toLM5g72GamsuZMbuNUV2chuoAc+c2Z8t2Wq0WvV6PwWCgr6+PvXv3ZoKdVIqamnqcrqpswDOJIIggNNHR0UFFRQVerzdblvR6vfT19eH3+xkcHCQWSJBQpfB4PNNmFqkkHUO9Tnp7e/F4PADTyoqZdQQGep0Iqcpp+wKEQyHC3hS//vVvUQpmEsmM+3tR0dvu9ZMTrSHTyh4KhQgEAjmX8xy3FW0I19/oHdK7Yxe9O966kU0NwPPA18lkfAC+ffHx52SSLU9dbedbaUMRfhf75sjxnnO9m4kkSTz1qce4f3ycwcFB/P58lixZcsVW5Js57rXKasPDw9hsNhwOB2sWtfByXwfG+lnZ3xuNRoa7zlBj1bJ27VqcTicOhwOn08nY2Bg+nw+7TuT5na+jXf5FLDY9ljT4xnrwRiIkPUOk6vUkU0kUQCqVJCEqUaRNqB3ryLMW4o0oSHsPEBw4RcPKWtyhEFFxKWGPH3Qh4rKLxtKHMOhHON39bxjyKzEUNlC7+q9xjp7Ds/ck+TYNJpuWqvISfrDxx8Q/WcjA0DBetxe1ogiVSo260orroBKVWo+cAJXCTjAYxGq1ojZV0zuwfdp7MxkUeL1eNm7cSDAYJJFIsGzZMrzeAOFwAHU4RCqVIpVKZa9hKBQkGAxmPcIm5+RAJuAURZHi4mLs5VaQk1itVvx+f7b13BMfobqxgsrKyuxwwktLm4FAgLkLvLz4Vjcq1Sx0en32eo2NjnLg9B6qNQ+Qnz+bgcEz9Pdt5/NfWM6yZYuy+092ehUXFzM8PJxrac9x27HjupNp3gVtizOPSf76f15pKwl4Afgl8NIVfv9r4NVrLXMrbSg+/i72zZHjAyM/P5/8/HyGh4evG/C8l7Q0z+Fs72t0vrURe9MiBkdG6T1zkvH9G3hiTSuDg4NZjYjBYCCdTlNQUIB7wk/evtdJey4gljWjkDTEkmGU7ZswlTShxouoLMNk0BKITpAa60KTdx8Gg4niqlnQd454ooiUqCM01klwxIlBOYPS4gQzG+qQZRmj0cjIWJiEbgEzlj+BKEoEYnF6Y/WkFcWonQdRWwt5+S+/R1AKYixcyIQvRrB3CLOcGeiHVk0sNkIwGCSZWadR9QAAIABJREFUSJBKQjgc5sKFHga6T9AVOYRBq2RGfQV5eXnZbq0333wTj8eTma/T0MA999zD0NAQW7e9gFazLJPduYhWq8Iz2sPChfdkMz2TPlqTc3aOHz9OOp2mdXUTB3+5BYvhU9kMUjwZ5aj/DT5x77prXqt4PE79jFoC2hcZ9FRQrZ6DQqEgHA6yad+vsVYvYsaMRwCQZSMWSxs/+ckPaGqqJy8vL3ucXHt7jtuZNq6sSXs/uIKmRwH8GDgDfHfK63VA58XnDwLHrnXcW2lDcU1xUY4cvy9cr/w1Od8llUrxqQfv5sjxdv7jB9+iZzxGxcwFzL7zcwxaTPzV93/Dp9e1XpZ16B4YY8mdn8U52EXHlu8SCEeIx2TwjhEra6VQjDDcuZ2EYCA6fJ7ESB/KijSmvCK8zk70KSfNsyoZGjzL6KHfoEZDkXkRxcX1aDQaUqkUfv8ox8+/SFAU6D7zCmZTCePJYrTlCwEFg7t3IKNFW/9J4kf/jfRoGIVNRDYYGBsYwCRYUYQiGNI+JKUXMJMSfbg9EeIJHYqIn4LSz9I1qON81w4+/9m12O12nE4nPT09SJJEUVERK1asQKFQYLfbWbu6lJc2PYvNvga9vpBgYJgx5z7uWFtNYWEhkCkjTZYWJ+0gJt3h199/N9HQy2za9h8ox/NQqgSGhXOsfLSVOXPmZAXMV8JoNKJSqfiDL9zD1g27ODR2BI0ij7HQeYJ5YdYu+rNp22s0ZlKJ2Rw71s6aNatQq9XXFMBPXXuqgWkuSMpxK9lx2fi9W8oy4HEy43MmA5u/AD4PzCDTVNUNfOVaB8nZUOTIcYu5Uvlr0pspHA7T0dFBV1cXExMTzJgxg1mNMyhtXMKchY9htljo7e3FbLMRNObz4xf+k8rKCkRRxOv1otfrScoRfFEvFXPW0hvSE1GbMBZVEB3rZviFv+KMvQlD4SySniNohg5ikPLINyaRwl0UWXTYKivR6/VIaRuVM5opddjZ8sp5ZLmKeDyOzzfEmbEtuEqqUVcvRzYb6D6/m6TnEBZrI76wkli6AIW+BYxVyOoDOP/mRXTfeQShpJnQpjc5038KYUxNcdzIwNn/j4R+LvpCM+NuMAo91JZXYi+aR35+PgN9eja9sp0li+vZu3cvxcXF6HQ6Hnjggax+Jh6P8+lPP4zBsJE3tz/PyECAwkITn39yHWVlJVlxsiiK2bLRpIeZWq1GFEWUSiUf//TDtN3p4rnnnsNkMtFWeT/V1dUoFIqrli0nr10sFqOoqIiPPXE3IyMjyLJMJDIL7/MS0YhM9KIIdFKbFYtJ9PYOZDVGLpfronj6cibF08A0A9Ob8f/KkePd0saty3RfIdOzG64oKtp8M8fN2VDkyHEbMOng/fLrb/DG+X7si9oIh9QontuEPSGjbnwY4WIpa/LGbTQa8bZX4Pf7aWlpQZIkHA4Hd60OcuLnb+I2FBPLK8FeVgNA6PgZjJZl2KraUAydobH+Tmwrvspbm/+GQnOK1oWLs9ONJVFAET7B4jVzqKuro7/vRbo6XketWUbX2DaCFbNQ6ZIodVrQFyE23Ev0/E5cFw4gWuaSjIyhUBpA0JI2zADPLJI/7CTijpBO3U1atqFIK0kYjZDaQ75mI7EJHZZkI431qymrmI/P5wPAnFfLhQuvEgpuQxAEPB4Pra2tRCIRFAoF8XicYDCjZ1y8eCGzZ2fm70iSREVFxWXzlC7l0jZyu93OzJkzsVgsN3ztJgMim82GVqulrCxj8xGJRNi0cQMGgyEbeIUuWmGo1KO0ts6alqmbqjfKkSPHe0/OhiJHjveZGx1G+Pr2neyJiNge+Rw2ewGacIjkrHns/qe/o8QySpk5c3OMRCLZLqJgJE5fX1/WLwqgoKCAu+Y5+Mdf/wvJxvsJDckkPD0Ej79O6fK/x1BYgyciojE6kFQaFiz/DAe2/zNWk4zX62bQc45EZJDljfmo1Y1otVqeePJBOjo6aG/fjr/zFBQ0YzIXMe4aJZrSoRQEknmVRE//CAa2gagnffo5Eq5WFK4OdHWPoVWdRZEuIKlfRGldIYloBN3IBVYt/G+cOfg32IQASdVqtPpKvF5vRuuTTCLLMj29w8RCToZ9aUqaVtF/IsGLb71ApRX+6MufzWqtDAYDkAksZFm+6tC/ScuIyUzJ5PPJbqlEIpHNIk2dxyPL8k3puqqrq6mulhkY3Elp6UoEhUA6nWbYeYhih4uZM2de/yA5ctwm7CDyQZ/CuyZnQ5Ejx/vMjQwjTKVSvHrgCIXrPkFcUL7duaPTU7/ubjr2HqNh3vKso7jVaiURi6IKO5k58z50Ol026AmHw7TMbqKxZDe9yZPExxUUFhUQKywBQyHBYJBYLI7X6yWZSCJJxeTnSXhGn6E3r5J0fS1azSzaQx4Gnv0d3/z0x9HpdJSWlqLVavnF7uMYyhciqbWY6cU31k0kkSbqHQZBhpI2FMY6ELUkO34KI04S+fOJuXwoLGtQS3pUWh0JWSatUKDWaBFUNdgtp+kd6cNonI1er89Ob3YOd5NKDNHrESha+mXmr3uASDSCgILuI6/wyutv8fEH7wLenuUTCoWQJAmVSjVtoOBUPczUjNmkCegkoihmu7eKi4uzJSxZllGpVNljqNVqlEolZ86cob9niHA0SF19LTqdDsgETE997mFefXUP7SeOIQgOxsfPsWhxEV/84hPTAqirDT7MObDnuF1o49aNT7gdXNZzNhQ5crxPRKNRgok0VouVuN837XfVK9bR8cIzjJw9gL61DUEQiIX8DB7YwPJZFRQVFWV8pcLhaROhP/3Avfx6KI66ZjY6nY6JzgGUsgeFZMWsFsm35WMwGkjJPswmCeXS5ZgNtUR8BqIxFRPpGBc0ab7+V//Co3cs5771bXT39CNKWuKefibiSVKiGYW5lNR4N4QGwJJAsSBKOnAQTp0FVQWQIHzidZLWLjQlc7E11KKSVPj9XuwmA7IsE4t6MJu0RM5tYqCviIKi2UQiEcZd/QxceAabOYnXvpKm1mWo1epsBqewcRXHTj/LfZEIxcXFBAIBpIuO6pNMHSg4VQ9zqYnoZGAz9ZpMvg5kA86pM5p8Ph//+Z1fEO81UqiswxOMsEfxEssfmcPS5Zn2W4PBwDe+8RSjo6OMjIwwOprHHXfcMW2y9OR5ms3mnAN7jtuWHYSuv9FtTs6GIkeO95lreXxNkkwmIRrEMzpMUikRCAQIhS96fXk9LG1txOw7yPnn3iIQTxHSpGmuLsCeZ6Gvrw+r1Uokkkk9T2YJ5sxs4PltP2A0HKOkeQGOlpl0bvsdojSPWaVFKBQKEnKUif4tSDYdg0I+GkUj/liYZMqEwWgAwcjI4TfZuK2XkZHfYrJZsOYV0bXnGXRtf4ZoLAI5gewahPHzsGoNwuxlpNIS6VkrULz4CumhAIoQ2Iq/RGBwC8mKRUQSMZTjAxTNbKDj3FH6eg8hWReTtioYHHqamL8AOaljzNlOQ42RQNxK+Yx5lwl9BUFJ2lCC0+nEbrfjdrsvtoqHb3q8wFRtzlQ9z2Rm50rZut/87CXMA83MrVwBZITFTfHFvPn8TykpK56m1yksLJyWAcqR48NGG5rrb/QecTtleq5HzoYiR44pXGsY4VQebVvBT47tI3/5ndntk7KM++QBvvrgfVSUl2EwGHj22d/QfmacM10Gdns87Nq3gY89tISa6rLseiqVilgsxmfuW8fvXtvGwLm9xOMJZuhCxEP9RD1z8EZjqFIXuLNtBq8dSRGL6UGIMREZQSG6ifkmQOcgaZnBGKVsOXKEuvxOxpNlGPPnEzv4c5IqPclYCAKjsORJhKFjCAtEkslx0BlIzyuB9rfQS3ejC2gJRwXGt/8lJVV3Um4tYrBnNwMDu5h9z1corGrB4/FQaNXjOfUMsusoSXuasXCMfJMZr28sq72ZDAgjkQgR7zCiWEUgEMDj8ZCfnz8t0/N+4Xa76Ts2zv1l0y1JtCoDtaolHN1/kiVLlrzv55Ejx63i9y3T807J2VDk+L0mHo9nMz3BYDArtp3UakxmEO5au5qT53/Avud+RGzBSsJBP3Se5OF5M1m0cAEjIyOMj4/zyrZe6uZ+jXxTEaqREax5Bn71u2dY3zae9XaaDHrsdjvr25ajUqlwOp00NzdnjDEPHUKWZZqa7qCoqIgjJ49zvP8csSoV0TIHSf8QaXUZgj+CFNejsDeiLGjENfoL5IlerEv+X1QaI2Gfk2jIh8wEclEljBxFTAokBTMKhZ20xYGgMlLlmMHSJfNwuwsYH/1Hlq3wcb6zHWfQxdpP/xlJ6W3Jn85cwIFAEcPdE5gX3UXtzBZi471c2LYFa9ksbDYbKinznrkHO6i3K1m4cCEKhQKn04nBYHhXrdzxeJxjx45z9FAv8ViCdXf309BQhdVqnWY/0dfXhxDTEg693XEVCmVuCmqMdF0YZXh4eNo+uQxPjg8zbWivv9F7xO2Q6cnZUOTI8Q6YHFwHmfLHpUaVk7+TJIknH32Yue3tKKUk3lSM2kfvobW1Nbv95i17UZnXYDC97dukUhsoqnyQN3b+G4899mi2BTsYDDIyMsKRY8cZmogQDAaIxeI0NjZgt9uzWheA2lIHL255E1XjMgSNiWTYi6Cxk9j9NMm0npRBQ1SrIRpuQRx5Hl/XDqSCWciJJPGAB0nwIyUmCMeGiCdGSAHEPdC3FylsxWCQCIaCyHKAoiI799+7kvb2dl7cfh69rYrR0VEUCgXJZJIjR44wEJRI59VQ0ryU2tmzkeUWIrE07Zu/iybxOBqDjZj7ApL7OJ/90//Cm9t3cuTMBZzDQzx4Z5Dq6qrLNDtTuVpXVzAY5F//+acc2QOFeetRIrL95XFe3/wif/nXT2G327MlK51Ox8vqt1BpVKil6WLjvsAEFTNKsttO/gwEAoyNjV33M5Mjx+3IDj78c6FyNhQ5crzP3IxhpEKhwOFw0NzcfMX5MufOD2PKm14ySSaT6I0FDEQy2hOLxUI8Hsfv9/PrjdvoF8soaFhDMBBgy9AwXc49zKkpzXYeiaKIJ56ibOFyXLtfJhmNkpaToLAjmJpJFQVIJZOkA16UqkJSgoDRc5iUWUIWZNL6FIJPRt1/iLyZFnzho4RCMoRsqA4HKTZ+gjFnmlSqm0h0M7NmRvD7/ahUKtKJCLFoGO+EB8/oEH6/m2hSIq3LQ4sZR7GDeDxOMpmkZOFq9KkAlbF95BmLqGkpwmxeyw+f3ci4oR5T+WqGkv38565eavcd4alPPpJ9jy6dXBwIBK7Ysn748FH6O+zUla3EYDAQCoUoKmqhb9DGr37+Ko9/5t7sMSwWCw1Lyji063WW1dybzeL4Ix465d0stTfy5pvbicWi5OXlodXeum/JOXK8H7Tx/peNJ7kdMj05G4ocOd4jJsXN4+PjTExMZP2XwuEw0Wj0srIIXJzYq0jg97kIBAqAzM3a5/MhKNLEIl48Hk92wN3Lm7fhym/FWj4LrdFIUh0kv6GZc4e3kmw/xeqVyzMCauD/svfe4XHVd77/65zpTSNpNCqjXl3kKncMRgaDIYApcSCFhNRNNsnuJpttv91775Lde7fl7t2UzbIpkEoLoRdjim0wuDdZlixZvY+kGWl6OXPK749Bg1wAgx0XmNfzzCN5fM75fp+Z0Xw+59Pe07E4S669ha6hKYZau5k+cBC16R40qxFtpBfV4MFWUI468hqiazmj3q3kFEdIuBpRdRbU6VaSe97AvnYpTmsOjmk7oTefoDCwEqvVwbhvmPGpp6lZV0RPzkruve9RanM0cvQqWx76PpGkippTRFJWkKdPoNPD4k3XAmQ6qlKpFHpXGVV5QdauXQvArx55gtHCtZQ2ph1Be5FA5Yp1HNv6Kw4cOERVVVXm3NkYjcZMm/pM0bLD4WDPm50U5W9ESrydhlIUBXf+XI4f24LX60UURWKxGHl5edxw6zX8euwRnu/7LwppYDrmZVA9QlKUePPxKQqtRUzHJtn27A/50p/eRk1N9Un7mN0xJghCVl09yyXNDoLvfdAlTlaGIkuWi4Ddbs88VFVl4cKFABlnZ3bXz+zfb75xFf/vpwcw1C/JKIQbDAamvAdYu7qOmpoaIK0xdXzEj2f1TcTiEmazGSkpYbPaKFtyNR2PvcFGoxGTyYSiKBTZLfRP+1i0eD5lFYV0ilP0eXeQqtyAXjBhzy9BL00i+48gOB2krm4kpBtBDCnoBQMF1xdh3fxJhu99EFsoTq5pBbV5d1G+IIdDx7bgKCigyHkFnrlW+o93oyYb6O/1I4Q6mU72Yrz22+BahE6WINSJ2vEooihid9gxm8wYDAaSiSRiaJS5a5bhdruJx+P0+mI0bLgCqzVdJxUMBREEAdecNexseYLNm8/8+kciEQKBAAMDA4yPjwPQ2trK6KgXs5QgJaWdwUQi8faUZNWITqfLTICeidx85iufIJlMMjw8TCiUT2CLA2fwWqoKl2Ta3FOEuf/7v+V//OtXT9rH7I4xk8mEpmnZdvUslyzN2C/YWpdCpOdSkKFYTro1PksW4PQ75dkD3T6Md8rNzet4+dXdjHY/imCaS1KSCU/2UZjTx+qV6zMpsXg8TjSRwqxoSKn09GEpJRGNRVE0gZiUHk64+1AL7SM+QnGJoZffwFo9F2d1A1WLFxEIvcnk9v+DIWcB8vRxdEoQa/FSJgZ+i1Y6F0EXxrpoJVIqQoBpIoJIqqAUYXIheY5PEp6apF/2Y7auwl27ivD0Po6/9hha7p24KtaQNA7ia9uHucyO3LkX3XwrBlWjwl3PlPE2ju18gZqVVyPqRDRVxde+hyWWFAUFBYyNjRGLxZBUgURCQlHCJKNBAuMjOGw2ZER8U4GME3lqq7vdbic3NzejvA5pCYmr1y9l5xYvNuscbDYbkI4ARWN+XEWwYMGCtEzHW5IfkE6VeTweqqur2bVrF4kJJ4vLl5y0Xr7Dg21qAQcOHKagII8zMXtGUJYslyIftUjPxZahWEXaucqSJcPsO+XL8Q75/U7bNRgM3PWJG9Hr9WzZugufb4qr1i5kzZqvMj4+jsPhIJVK4XK5aCgvojfsw2hyZiI9ZrOZ6fEBaktcPL1jF9NVK3GvaWK0s5dkZZCJw68jDnRgEg4hjh+BpBXRVo4SGEMsrCc8lUJT8xEkCdFhAQH0ehvxWBI54EcXMxCT95FSNmMxeYiH9YTpw6IoBAKvINsbsOQuQFVVNEFHClAtS5AnW3GEJsktWkquoxSzyczQ4V/R/cj3sBZXoQW8eIQ4N955W2Yekc1mwy5KBEe6GRvez2RsgJggM9htwSkWcl1DZcYxOVtNq+b1a9i54xdMToLVuhSAaMxP79hjfPYra9+1OBogEAhgFT1n/D+nycP4SO87Oj1ZslzqNHPhvmMvhUjPxZaheFeH595778383tzcTHNz8zsemyXL+eJcI00fJBql1+tZvHgxubm5eL1eKioqUBQlY9g1TUOWZeaW5vH8Qz/A2LiRsrlLEUSB0MQI8baXKc+zcUArpqxpHT39Q4ynnFC9CFvZapSXf4ZQeRfJlt9j12SYdzeYcol6DyKdeAmbbR7htsdJrawkNbQNdTyK0ulHSJgRi+cj5UQ5MfLPlEmbKM27Dv9gK5HATkT7FOb869DpdGiaRnjajyxraKoJzbiEeCKAKI3gVl2gJqguzufPbl9PIpHA6ZxLKBTCbDZjtVrRNI2CggKuXjqXH2z5P1g/fx3OxRvRJeKogSAnHniUTeYbMq/ZqTU97+RsFhQU8Bd/80n+77/dz4mRnSSTUGoy8dmvrOWqq9J1Q5FI5KR6qxnpCEjX/0zF+jOt6/B2G/v4dC8eg0IgEDhjkXq2nT3Lu7Fjxw527Nhxsbdx2fOhkaGY7fRkyXKhuJiRJoPBgNlsxuVy4fP5MoW5W196hYeefJOjg3pG/NVEnniCE/bHseTYWFWbz9c/cxtPvrIDa8N8NE1jyOsnaWnAkVuEKMvEXR4URcGy5qsor/xPclI9xBUPhsL5+J2HkHzbENpEUl4vxCsg6ABnCVpZI1peDSabm5TvBP17nyLl20dMa8Wiq6SsaQ3DJwJp/auAn8TEGAZdCXJ4DFGLYs+bj2osYtTXgSnSwrryPGRZprCwEJfLlREfnenmAtBElfKP1RCyBwkNHCUWi+Cy6ln7zRvZ+2gbn/L5iMViGYc0Fou9pwBseXk5X/jSbej1erxeL83NzSdFeOx2O5qmnVRrNYOqqrxRcxT/dC8VBQszn4mkGiJmbeeKK+8hEAhknp/tHIfD4XOaL5Tlw82pN/Pf/e53L/gedjB9wdc832RlKLJkuQSQJImpqSlCoVDm3+90XCKRwOv1Mjw8TDweZ2hoKPN8W1sbP//dfoaU1cjl9Xga8knEo8T7nsKuG0RKxpma8jPQ38+EdRDJZCcclyA3h5QsoyoqipxC1FsQ7cVIRjsVjhje2BDJ6BCC4kWsKcVq20DkmA/NsgASD8PyW8DhRlVDqNI45pIlqIvDWE8c5ZrFSymtK2HP8ROo/mnikpP4VAiTzo0hr5Dw9GFk+Tlk7Y9QwkPE+x6iMjWEf+5aHn8tghLrYGFdDiuWNpCfn4/L5cqIq3ZODjL/MytwVhQRDofw+/3U1tYSiUQYKeolEolgtVozelbvJCdxKoIgkJ+fj6Io75nSmo0oinz6Czfz6588zeTQMQrt85mKDIBrmK/+xR2Ul5ej0+kuy1RslizN59zEffZcCumtrAxFliznGVVVeePNffzkly8SS9kIB8epKNLx6bukTBv77MjETKu1zWbLzNnRNC0jsvnc1p1ItqVEph048ktJJpPoDEby5txBqPU/mLDY+f4jL5CyFjLc1Y3PVEQyFgFZQtM0lIAXXWgayotQpgcQTFb6h71o7oUYLCZ0Qgi1cB6Jti6M5X9L0v8kuPOh8QZIJUFJIWl+CHjR5RThix9n+co7qampYWFDFQdKD/HKaw/TGy5HE5eSkropsndRWLyKqHcvUjJG2NtL/Y1/QXHlIgRBQFNVDvbupK9/K1++5xNYLJa3nb1YgtikH6PbgV6vR683EIlEiESixANh/H4/er0eQRDOm6NhMpneNSLjdrv507++hxMnTqAocSQph2uv/WamMPqDXjdLlovNDvwXewvnTFaGIkuW88h7pU5mH5dMJnnuhZd5evsUjau+gNPiJCcaYbBvH//9wNP8f9/5PFar9V2vN9OyPvPwTSew55ZiSKb/tEVRRBRE9CYHUjKBN2WhZv0XqCv3oG57nFBwEr2gEB4+jDFainZ4K7mVqwhGvSj9O1AlCWPlVcRljUg0SCrsQ4xOQdyHausCrRNshaDIIOpB0KOqeqTcfPTeo8ytc1FSUpIeLlhaSk1NDfH4rwi/9DLj4T5Kq5rYcON3iMXTgeDe46/QowksXH4t8Vi6YFlRFcrnbqBj5yFUVSWVSpGTk4OmaTQvXsXjR45gWNyAwaAnGo3hcDgI9Hmp1OXR1NSUkaaAk+tvRFHMDCl8P9Gcs3l/DQYDjY2NeDweRkdH39PhOdvrZslyMWkm970POk9cCpGecyUrQ5HlsuP9Fionk8mzLmBOpVJs23mCwprbyHG6mZqaoqtngGg0h/FwHi9seZFVK1cQi8WIx+PEYjFisRg+nw9RFBkaGgJgfHwck8lEMplEliL4At1MnhggJapomoDRXom1cCGR0DC2ZZ8EUSCWSFKx4noCva2ow61EDu0gItrAPgdpJIzqO0ZKCmItbWTa20tS1iOOH0BM2Uh1RVBTeaijT0JuBHKWwPFXoW4dGAyIJhMieoTeXWz42JJM/U08HufIkSMMDg6yaEE1x05EqG1Yhs1WQCg8hpyKMzqwjdL661EUBUVV0Im69MOoQ2+vRVEUnE5nJlW19oq1DD0/TusTe3BdMYd4NMxwr4/ES5188bq7TisONhgMmYiPy+XC4XBgNl845egsWS5ndnwIZgxfSKcnK0OR5bLjgxQqn220Z3h4GEVfht5gpvVYBz2jEVSjG1UTSCTqeeSpR2i+eh11dXWMjo7icrkoKCggGo1SVVWFqqpAunXbYDCQSqW4w2Lhpb/7GZLzaqT8JciyQnj8CKG9/4TRqJGTa6OutgZJkpBlI/ZFqzHZc0m07sNoWYVsrEATrehKmoj5WkgOv4YSj2F2ViEkFYTa76BT9cTCY2iJPEg9Cc5C6GuByUEoLUdv1SO3baPA18kNN/xVputKkiS6urqw2+24XC5Wrizlzb2/o+vQQUKRFKI6StM8IyGrDimZrlE66XWNTZJK1TA5OUkqlcrM1/nkTXewdmSY7S/tJTjQR/OytSy4bS2FhYWZc9/vaID3y4xzHIvFsNlsmY6tmdqsj9o8qSwfTpq5cOMWLrVIj510t1btW9cYId3S3v4u51z+LmKWjwyzjdSpyujvZqQikQjj4+NYrWfWqJnd6jw9PU0s4icUm6B/QiWnZDGyoiDLMordRSRaxX8/8Cj/46/Sw/hkWcbr9RIOh+nv72d8fBydTpcZvBePxzlw9DiOOWsZj+QTi0ZQVcBaTMqYjzy2jzKHRjKZJBqNEhjpYfDoHqI6G9PUUuS+jhxNorggF4NO44h/P7FUKWbDchL+PlTZjqmkDkEDpkIQ7wXJAmOtUNwEkQ7o3YPO6cCYDNC8bEFmb5qmsX37dlKpFKIosnHjRhRFYf78+TQ2NtLS0kJBQTOxWIyfPLgTo/4GsL6dEgpNDZFvnKC5uZmJiQk8Hk9GLNXhcFBRUcHaNVfQ0tJyRt2yP7RjMeMch8NhSkpKMuvPrsW6nOdJZckCsIPJ9z7oEuf9Oj1G4B+Ab5AeUDgbDTgB/Bz4Ee89oTlLlkuW2UbqVGX0d2NGWuLdjp9pdS4qKqL0qTfpPNaPragZs8VCMpkkHAkz2b+NvNJ6trz5KiW/+j233LiOkpKSTEHu4OAwhw93UFDgwOUsk866AAAgAElEQVRKj8AyGAy0901SOu8WRtsmSMlhJKsdWbGhiQtJDe2gZ/sz5JdVEfSP0777NYzrPoPcdxiTuwC5sIFx/xixoWGsWjuiswmMtyDm56KFC1ETdhJjx1AsJeis89CljMhCBWr7LxGqAugr16Gz5ZMvt2FTQ2zcsAm3242iKGzdupVIJEIymWTp0qXU1tZy7NgxVFXFarVSWVmZiZLcvrGRrW/8jISpEYM5j9j0AIb4Ea5b15hJ883ubpMk6bQ6nVgslnGKsmTJcn5oPudxe2fPpRDpsZCeqLyGtAzF0bd+uoFK0vN65gDfA/4E+DrwwvncbJYslwMzYqKQLpydbXxPFRG99WMreGrLDzCIOWjaQqYmh5gYfI1cdwG5DR8nooY5NFrM8R89xB9//ha8Xi8P/nYngtZEMlGKok7y5BM/5867VlJeXo4/EKJluoeIsQBjfRNSOIBBy0XIX4HctZXgoTFeGvwbTLkVJKsWIY8EiQ+OICfs6HQOKMzBO9aOLhTBs/BqpgbbSQaHUeIjqJobTVcGgcMIsgVNToHJBKkihP528IYQiZBfr7GswUNOTg6Tk5Ns3bqVnp4e7HY7NTU1VFVVZXSrDAYDLpeL8fFxYrEYTqeTdVdewVVr1/D8llfxT/dSPi+PZUvvpqen54xt5w6HI/PvmTqdbBdUliznnx2MX+wtnDPvx+n5v6TTWfcAv+NkmQkrsBq4A/gUUAE8Qzoq9A/nZafvwb333pudxJzlojNTOzIT6TlTlGj2ULuCggI2XvUULWN7kaZaiU/4KW5Yj6v6SjRVwqgGmL/sy3S3mmjv6Ob17cdxWO7GUzqPiYkJ9DodqdRKnn7qt3zr29VUl+Ty2tFBdMtXI6USiOQh6mwo/jYMVStIRl5i8egqJqY6yanOxS4XECv6BIPDP0VNBjHmlKCzGFDlOUSiUSziJGEphFrfhND3BpqxDjQ7Wk4hmuBAlEMIoSF0q7+G5muD4w/ypRu/SH6uE0iLeHZ2dmI0GiktLaW5uZnp6emMunlvby//cu8P6W31oUgaoiPO7Z/ZwFXr1nJN8xWZrrR3I1sTk+WjxMWczNxMwQVb6w8V6RHf+xAgHc35FLAe+A2n62rFgG3ANwEP8OfANHAv8L/Px0bfixmnJ0uWPxQzaZRwOMzY2Fjm99mplvdrgI1GI1dftYrGSisNTetxzdtEbuVaNE0h1P005eX1JCQFW34d217fTzJeh7uwLt119FZ9UVFxPSKLmZ4O8IW7NqEN70BLBlCkJHq9DS00BH0vohYXoppM5Jg2YU00EZ9MEZhSkE0ucmrWIfX+BHniAGo8gJIYwuvdT1BIoDQ0ouW7UfNLoP+/QfNBjgHihyG2Dd2CT8HImxhrynBVu/BNTNHR0YXX6+XAgQOYzWaKi4v56le/Sl5eHiaTCYfDgaqqvPz4IfImruXayu9wVek3WKC/h+2PdHO8vROr1XpWKap3GuR4oZEkiWAwyNjYGPF4nHg8ztjYGMFg8JLZY5bLn+bm5qwCwTlwtpGea4H7geNncWwS+D7wy7cefwv0AL94/9vLkuXCcqYC5tnSBWdT5zO7U2h2qgveTm+lUqmMHlQikeC6NVX88nc/Ybpfh8m9FF18iKLicvJK1zAxMUHQ50UKTKFEjXQnu1EUhWQigdVqxWQyMelT2bHjdeLxGPWuJMd2fY+UoQidUICoyQhl9UhWOzbZhl5fgk1dztToLuS8BegFAVPpFWj2COrwo6gTh5GSMpREwbkSyuaAxQ4TI+DQEAsmEQxHUPOj4FqL6vBAYBe2lucgsYTW3fVIqRBPjW2hfr6ewsJ8NmzYcFpr+MG9R8mJN9I/0c3Y9C5sOjP1RYtYWrSZ5x97iK98687T1NHPxNmOCfhDYzQacTqdlJSUnPS8pmnnvL/Z84Vmd3+dqimWJcsfkh14L/YWzpmzdXrKgTff57UDwG2k9bn+HXgemHif18iS5YJyJsfm1BoSSZKIxWKEw2EikUhmRo7RaESSJOx2O+FwODMjRhCEk4bjnarZ1Nrayu23305TUxPf/ef/xKtaKKu/B3uOK3N+oO9lNly9nEd/14k3WYPZVUw07sfgC7CycS56o8bGjRvYuHEjhYWF/M+ntnNCV4iUrMWQU0841o5pdBRLQk+cAA73fKo1ka6Dj5KsbEB25SENbkOeVtDX3g2uCvD2weA2MExCcQP0/RbK69Et3EhKp4ODW2B0J4LBDGNdiIbrMVvmYrfkMzo1gk28g4Gul1m7th6Px0MymcwY6XA4zO7XDzM4VIwzPheDrp5obIijo0+zec1NJBQ9gUCA/Pz8zOs0M+/no8js+UKzne1s7VKWC0kz7gu21sUuZJb54NpZf0U65XUv6eLmLFkua4xGY0bPKRwOn2SYR0dHTzNKs6NC72akLBYLX7nnDn7w8+cJjOdjMS8iJcWZHtpLTZ6XqJpDLC+AzmLA7qlBdRQgxSK8svt3NFQeQpI+RXd3NxaLhQ3FNvQDvXSp02j+MQzH92CPzMVgX8qo/wVqLV9GlRdSJ5TiO/DfjLj7EV3FCEu/RHJqEPJKIb8COpJw6H4MThc2UzXJgAH58HGI7EGoXI1YvQ4lMYHxRAc6rZr45CjxAjPJZBK9zoIrfyNjI534/X6sVmtmwGJPTw/tfUHybN/CbqlDUzV0Ng+SsYGnD/ya6uoEgUDgJEcnEokwOjqaiZbN/DyfEhMfFj7oyIUsWd6NHYxd7C2cM2fr9PQDC4CnP+A6fwzsJ93ynk1uZ/nIMKOnpKoqkUjktIF7QCaFk0qlyM3N5Qt3XsWbew7j7dqLxWzk9rUNuAvW8vOXdnHd3/4du375IEFvO8EpjdDUTiSLxHReLb99sYW1I1OsW72Yz2y+g6bjx9m2cyf9A13s7evGVLqWkmoPfZ2vEgt9Hwt1pDQ/gfweJJeKYK6DkBct6oPJKPg7wF6FWHM35rAPgyKgmxwmGZXR6teguBegM+bAZDuirRp0LtSAl0mfD0EUMRkM1NfOZXqqBVmWgbRshk6nY2hoiLySK0j4Exj0BhAgJaXQ691445U4ijuoqalBlmWOHm1l354TdJ3ow2LJpaGh8qRo2YxB/yAEg0H27d5PYDxEWY2H6z92XWYEwOXMBx25kCXLu9FM0QVb62JHet4A/hH4Jz5YxCcMPAVcBbz6Ac7PkuWyxGAwcOjQEV7f2YnPrxCLTXPt+oVs3rwxIyiq0+kyx1osFsrKymi+ykBNTQ2QHjrY3t6O6izEUVjClV//GjHvIC/84J+hqhqzPQ9/Sqa6ZiOHQ368T7/EN778GebPn4/ZbKaoqIhnnnmBbfuHqV94DSlN4sTkIWLqc6jSAMY8JzoxF1HVk+ex4xMtSL2vwZrvIMhmDMEAxnzQgoOIrY+gRAcwLFiNFhyDUDfGlASpSYyuAqQxAVVR0Ol0lJaWEk9OkFdsPC3CFYvFyc2vZCThY2i6DaexBE2FiOQnqAWomVtGX18fTz7+MoNdLhyW5ajhhWx9XOZpHuZPvn07ublpHaDZUhOCIDA1NXXSnJ53qnvp6elh24O7cYyVUmSsIXw8zA9fu5/bvn49ok444zkzZGtpPvz4fD727znEpDdAcZmLFauaMn+zH1V2MHKxt3DOnK3TMwl0k+7O+tEHXGs3UEPW6clyGXK20hKn8vrru3jgV214KjZTVObB75/gjT1dHDj4H5RWWNhzfICJ8THaewa4Zu0qTCYTgUCAaDRKMBgE0l++siyT9I8TCASIRCN0v/4ifpsDZdlyVGMOofFhtr78a0qKl1Ms+Vn4+ut4PB6i0SiyLDNvXj2xRDvH2r7PuHeQxKIilKYmdE13o0aTSD97EPHYTsQ5KzEG+5Fy54FiQIhFEJJT6NRS9PpGZMcqbNE2TIm5BFL7sDg95LkW4isdJzzxKiY1HbUqLS1F1eLE1d1cuaQBWZaJxWKIokgikaDrRB8dx/oRzbcQF4cJKoNYzVYKqpx4TCJr1qxiZGSU8UEPq5u+Qjgc5njHLmKxKCMjNr73Lz/j3n/8Fk6nE5fLddK043A4fNJE7DM5KMlkkmcfeInb8r4GJWmn02azkdKt5an77uf6z1+J2316/cLk5CRtbe0MDAzS3LyOiooKUqlUVmLiMuJs/pYPH27hoR+/hFttIsc8n0O7RnnlyZ/x+T+7hfnz553TtS9nmim+YGtd7EgPwN8Du4BWYMcHWCsO5L/nUVmyXIK8U4fQjEE905edJEk8+rs3KCn7NAWucgBE0YDTWcEjr7QgBpfhrFxPJCfET/f28szre/jzz9xOWVkZkO762Xv4IDvajxJLSYR8QcRdL2ItrWfA70XZ+FnIn4ceHc75V6LNX0Vwy5NIipNgMMgVV1yRrq3R61FVlZXLF+Jy9TEUhNT8CgJ5duT9R1AnIugaahH69uA7/gKmaBhj8TwkSUUL96GP6tBpeSgkUO1OzH4ncrAP8syIggFVVVA9c0j4f4VBCyAYr8Mf6UMRj/PNL9+G1WrGbDZTUVGBXq/nl/c/RnhiASUOCX9coaT0GqaCJ3C647jygjSUizQ1NfHs02+QZ78aKZmkreMFetu7qXBuIFerZ+jAC/zLvQ/wzb+4M5PqmqljiUQiCIJANBolHA6f5PRMT09z5Egbzz69neR+keiSJCazMaOynm8toHJyAZ0dJ6iurs6cp2kazzz9IluebsOsLSIScrB3+3MsWpnDF7981xmLjE/9LFxuxvDDqhf2Xt1+4XCYh+57keX5X8JpnZlLs4Cp8EJ+/Z+/5u///e3hmu/32pc7Oxi+2Fs4Z96P09MC/CvpKcufJz2g8P2wEBh9z6OyZLmMmDGoZ/qyGxkZIZlyk5uTTsMoikIqJfH6gR8RLq5Hp6loqEhyDNGSz1AyxqMv7uDf/9dfMTo6yqNbX6DD48DxhVspcNixjYxz5P7HiD89RXh1M6lkCr2sYTHrEAQBobgG2ZVLvKuHru4AK3w+/H4/AIFAAJvNRpd/gpymeQTEFOaX2omXLUVrrEaLhtGKJ9GNvERu0oQ0KWI1CsSTCTTVRJw29EI+UqQVY8JHtPNnKI2rsOS6iY63kQofwG3ys6I5h02bCgiFQrhc13Dttevp6uoiFArR2dnJ2NgYO7f5seAilWwi4n+VgehebPYKulteY86NFdz1ic8xPj6O3x8ERWRsooPh7kEqrV8g11pAKpWiwLwWcyjML3/6JB6P56QUl9/vR1XVTMTM5/Nlnr/vR79Hji4jlaqjKGLmyP4QBssE8xfUZM7XxYwMD40xNDREIpGgu7ubtrY2fv/rHuZ4PovRZCVuiVFQ6ObYnid5vvgVbr/jY+/6ObkcjeFHVS+speUoTmn+LIcnTb6jBIu/hvb2dpYtW3aRdndxaabkvQ86T1wKkR5IT1eeAzwCbCbdmdV/FuflAX8KbHif62XJcknwTvN2ZnclhcPhjAK4wWDA5/MRjQYxWKKZ86anehmODKEu24xxzQ0YnDmoySSSb4DkM//F8eFJWlpa6Ojo4JhFJfeKJciKQioWxezOx1lZyehRLzprPsSnQJbQeHsukGo1IUaGEQ1z0Ov1mSLpmQLqeDxGLBJham87wrrPYnYXo4kiakERrPs4lt1P0SRGON7XzrhcQ0L0gGjGrJRA1I952kI+Gwl7/xN9sofk6GtMx0YRxQRCaQM+Sxnb9x/j5uZVmRlCxcXFGAwGKisr+fGPf0M0uIySmnXYFRWTeTmq1oPZ1E9dyWpuvKGSefPS6YNly2t58+VhpHASt+lKTDobJpOJVCqO0ZyiunwJPcHjyLJMZWVl5jVwOBw4HA5GR0fxeDx0d3dTV1fHA/c/itN0K8Vly4knRxkafpXivAV4J9vx+6YpKirC4XAQsfipmVNDeXk6OufxeHj8d9uoK9uEw5aL0WRKC6cKIrWl17P95R9z8y3XZbW+LhNO/Vs+lf6eAbSE+4zHqHEz/f39p81imuHD3km4g6GLvYVz5oOorH+RtOzEZtJzeJ4CHga2kp7MfCrXAD8GOoCuD7bNLFkuDPF4nMMtR+jzjqImJG64Nu2nn0lE1OPxZCIp8Xg8rVweCJBIJDCbzej1egx6L35/P1AFQDAwjGS1oC1aj8FkRFVVNE1DLK5FqV/G1K6H6O3tpXWwD+2GVUhSCkEQ0DSNri07mdSqsSzNxSiryLlW5GA3UakAbDkIUhj12DaKi6sYHR3hqS2volcT1NbUcKCtg3FJJh6LM3j8OeJF89A53JBQEKQYekHDbjRjqVtJudTP1auLefzl3ewdNqGz3Eg8vAXDZCdOaRlYc3Er6yioeZN+XwtizhwM5csxufKYiHrR6Tw88tx27r7tOjo7O4nFYgSDQTo7O9l/cAS96UrC4XStkSyr2B0LCU6lEPRDDA4OsnfvXgAK3E6mo1sZH3CSJ1Ui6SQCAR9TwTaq663E43FUycTAwMBJDsdsBxTSjqler2f7Ky3UFH0nfW1XPe05z9EZ3I1bX8fQ4BEqq6J0+Y4xYulkjnvtSTppPV1DVDgcRKJRDJJEPBYj/NaaoWmZ7u5unE7nGT9Tk5OTH3pjeDnxXoLACxbP58T2tjMek7JM0Ni49rRZWzN82OcmNVN6wda6VCI9kJ64fDvpyM33SDs/m0nP8ukEeoEgYAeaSOtw+YDrz8N+35Gs9laWs+Wd6ivGxsb43oMPMF1TiLHaQ3AowI5f3cfNDUvYsH79Ga9jsVjweDwnRRdmfgf467808r//6XFQNpFfUI9OJyE6neiEJDZbMQICsixjMpqIO10Y1fRwQwEBu8OGxZquHUhGYwR6p3Gu/wRJ34voWg8iNqpY6ppR5SSqrxNrXyt51gp8E73kN25E55xH34FXGX31QQo23ELt6iuJxmJEHn4AdVpBSKmQ60SNp5BajmExGzArOlRRhyiK3HDFPGI9Bwn1tCBqc8ix3ookRNDRS3VxHYf6niNcsRJt7s2IDhdqRR16Lc748afQ9E5isRgFBQVEo9FMNKykfD3eVA9W2/WkUgpCXMBhdxCLupA4zoYNf8PcuXMzr3FJSQn/9aOHOLFzG079Sgw2PY2L86ipqWI6OEVCG8Ltvvak9+XUiIter0dRFDRVj6JAMpGOvFXN+RhHO15AmNyJNRVkeqwFY7XCnZ+/NVNEPkNhcS6h8THcebXYHQ5URcHhcJBIhsnJ01NXV/eukZ5zaavPcmFpbGzkmeLt9HiPUFO0OHPTcWJsH47KGA0NDe96fjgcZnR0FKPRSGVl5VlNFX8/XEztrR0MXJR1zycfxOmZ4Yek9bb+Ebj1rWs1vvWYzQHg0/CHjYtltUiynC1nqq/QNI3/euwhEjeupLIx/aVmr6vE2AyPfv+3NC1efNqd30yR56nMDp/n5+fxubuX03L0TTpPPI7ZMEaJQWVqqp+4IweDLa1BFRnuIrb9UXKFXB7dPcHkUIrYfU8y99t3IQoi4XEfqZTI1O8fIT4sUJR/JcIrW4nt2o7BUw/jXmyqjmgsyOJbP0duRSMFBQV0HtuLsvGLhBx67M5c+v1TeDZ/kZFf/ITk9j2Q60Iw2sFWQXS4mxxfJ8+3v8GzuRXkOp2kZIFVC9Yy5QsTTxxAMyTJy7fTO50i6ihGWfln6PLqkGITjPb2Yi7wkFeyGu+Jp+jtG2Cxz4ckSciy/Fb9k0hhpZux3t9gEa9AVRxMBceZCP2G9attJJNJRkffLv0zGo385d98hX8I/QRLJMjSBenCZkWV6Zt4ldUb6jLpsDMxc0deUlJC/dwiYhM+bDbPW+9lGSXN3+Bgy+NYS/Zwy5dvZfXq1YiiSEtLS6Z7y+Px8PE7r+Un/7GPQjFd3CzqdKiaSs/IS1x726JLMrUVi8Xo7u7G6/Vit9vJycm52Fu6JJgtE3MmDAYDf/ydu7n/x4/y+sAebEIRYXWUogYdX/3aZ97RiVEUhadf3MpLLe1QVI4UDlGkxPn8zRtpbGw8bzVdMzf33/3ud8/L9d7X2pRdsLUupUjPbI6RjvqUkXZ8VgDFQIJ0xOcZPlinV5YsF5T+/n6GTSoV8+tPet6U44AVczl4rOWkupEZZozd7C9So9F42oC7j30sXei6f/9+fvPcS7whjTDWFSSut5GMRxAPvozDUsNVd34Om91BfijEoR0Ps+Pr/4lr6TIUTcX7+i50tZ+jcN5NuIsKMVbcQGxkD8m2B2iqtePKtcOiP8I9dxV+vx9NVfH7h3He/GmCfYcJR8L4QxGsS+ejn78AuasLx/JbEIxmZFkmfmwvPbvewLLqS4ieJnzREay+Fznh76GxaC61tTWMjIxwrHuYoKkfxVKI3laCzmCF3CrQUpASiBqLkIN+3AXzsFgsxGLprPfcuXMR1F9S0/DnOPM66e18nlDAT2luJTUFEe765B243e7TUgcej4fv/N3d3PeDh+kJjpGICKR0o8y5Ip9bbr31rN5fQRC4/ePr+P6/PY+qbcJqtaYFZKMjCOY2btl0LYWFhciyfEbjtGTJYm68Y4xnf/9jbLomkokUgqWfxWtyuenmW95z/fcytOebHTve4ImH3sCQqiYeT/LMo/excdNibt608aSi748iZ+N8uN1u/vrvv0F/fz+BQACXaxnl5eXv+NpJksSWV7axdTJB5Zf/Cr3ZTDgcRglMcd/zv+MfPR6Kioouyy6+Dxvn6vTMMEy6bidLlkueMxUy9vT0kLAYiUQimeei0XQaRLOZ6WofPCkCMVOnMeP0nKrNdSqzBUu/88W7mf7hT6kom4+hMI/ug52EJIX6qzbhKnCTSCQIjfeCpEdf/iWkuIiMCiXVKN4utOJRFNmFpoGpaDmy9xArFusYmAiS0FuZnJwkOOVjaqiLaHgapa+DuHeE8VwRWUqSnJ6CFRsw7P0H5C0/hLwSkpOjpFr2oav6FAZrEcaCOeBqIKYJeFufRxkZwF16C12D+xlIHEWpc6KL5aGTo6iqE1FnQrC6UcLDpJJJzJGJk1q+rVYrCxcu5M6PL+OV7U+Ql7eexSs3MzLcics5wPp1V1BQUHDa6zY2NsaOV3Zz9HA3jhwzzdcVIQgCbvcC8vPzkWX5rA3JokUL+fq3UjzwswfpHikgGg1RVWvjm5++AafTidVqfcfrCILArbfdyPIVi+ju7mF8fJzVq299V0M4mz+EoXsn5fbW1lYeu/8IjWXfwGJKzy0yWwy89PuHyMndxdVXrz3jtbLG+GQEQTjpM/xuBINBXth/hPK7v4l+lrBubnklkUVr2L5rD5+8/dbLsotvNjvOqm/p0uZ8OT1Zslw2nFrIKElSOvd+eCeaqmJ660tLeatuA1+QJfVzTotAzAiLnsqZ7upnf9lVVlby53dvpqOri6n4MMapTqTlG3FVlGemM490HsY+5+MIkh43Ywx7xzAXLSNhKWf08BNEY2DWgT7hp75qHp7SJKo2yIETe5kYH2Qs0IPqNDLV60V7/Fn0Fif9nZ1Yq91MOfPBHyF/5XXYllyDHPAx+PqL6PKbMRQvQ5PeykQLAqbSVQQSE9gtz9IvPcCwehilrAJrw0asPf3IE23ImoBmzoFUBDE6idr9Iivr0g5JMBhkZGSE4z39/Pa5rdh0Ip++q5GOzoO0HuulJD/Gt/7sHvLy8jKt5TPzYdra2vnFD7biMTWTp5uPNDnI608OUL9CoKqqKlM4/E5G5ExDCZcvb6KoyI1er2diYoJFixYxNjaWKVqeWTuRSJw062dmNk1paSmlpaWZzrCLyTulV7c+t4fy3I1YTG9/xg16M7VFH2Prsw9x1VVrTkvRXO7G+GLj8/mQnS6MttNrt5yVtRx/rfUi7Or800z5BVvrYqa3ckkrpv+hcJIufM6S5aJgNBqpr69nRUEZe14/wJybr0EQBCRJIjg4gqmll1XfvuusrzdTlxKJRAgEAiSTSUpKSgiHwwQCAUZHRwmFQniKipifm8vUYA8HfD5CoRCxWIxkIsbU5CSuuSUkpnvo9Q+huaoRIiK2qnVI069j1qvIEz3Mn1sH4WF27TvM0bFJOkaTJIwuCCrQGYaKOxEsuQjuckw1NUSOP4k69BjK6CC6DfeQ9A6idLXC8UGM5Z9GCXYhlJejaWm1GZ3RhiRasNodWHJUyqoKGJgKY0AmZfWg9R9AmxoBVw262DAOfzflOj+fuutOysvL0en0PPLGYbR5q3BXNzAwNkLPgWPctXwet93aTGtrKw0NDRmHZ+b9EASBJx58jSXFX8JhLiASjSIqFtyFa9m57YeUVgxQWFj4ru/DO0lF6HQ6SkpKkCSJSCSSmRQdi8VIJpOYTCbMZjMlJSWnCcheDgz0jrOo+PRUrNNeTNdgikQicdLE6iznjqqqRCa9hIJBhLccymgsHSmeGhvFIacYHR297Lv4dtB3sbdwzpyN0/Nz4LukJzGfb5YC/4t0XVCWLBeEd6qv+PInPoX/Jz9m4McPI1SVEBsepySc4qvXb8roPJ16nTNFevR6Pc+/tIOdLb1gLSDiH2JxVQF33PT2mKqZlnabzUZ5eTltg21I0WmMeUUYjCZ0OhFBlVDCI+hzizGXVKH2d5GMezGY7BTWLWRSTRGeHkM3vYuBuaVMWXMQ59cjBMdQ8+eDcRk4qhDDXWgj3UxNj2PWFZE7/DJ1NpXhl18gLuRj0Beity+D+DjC5OsYV/0bCAKCIKBKEcRAD2J0HLGoFJ1OR0Opk5bW19AV3ICh5h4YO4B85AmMsT5q667k+nXLcDqdRCIRfv70VizX3InVVYjFasXlyMOxeAWPPfUzit3pAe1nilh0d3cjREtwVaRbZA2ShNlsxmq1U2xZxYmONlasWHHaeWeaIhyLxc6YvjEYDKfJVlxOBikSiZzUVj+D3qjhnRjAaU9LBsTeStMmpQhSKozP58tMoJ7hcjfGF5uKigqWlZfQM9BDyaKmzPM2q5XJEy3cds06PB7PZd/S3szpzvQfiosZ6UQUg1sAACAASURBVPkj0urqDwH3nad1BeAbpLu6bjpP18yS5ax4pzC+3W7na5+8G0VR8Hq9RG2VXHnllScZFkmSkCSJqakpcnJyTjPYmqbxy4ef4FiylIqN30ZnMBIMTNPRc5CHn36ZTRuuwOPxEIvFsFqteDweOjo6+Monb+RHDz5BtGItBkcxDpue6dZHybdaGQ+OoiqTlJQtoHfPM1iEEPGx/UhTh0gkdlFal0/cU00qZiXZexRh6efh0JNQUAeiCS2vGtVqRPL3cM0V65jSHaGqMEmoI0RKVtHbHBh8h4n1Hye3dgVq53NoniZ0eiPxY49TMrGd4jI7Op0Op9NJIFbAjRu+xoGDLzJydAuEo9j0HmzOqynJ6+cv/vwvaW9vT8tBlM+lomF+ppg5lUoRE3XEy+ayc/deigvyGR8fz8w4mmF4eBgppmWMRCwaJZFIpBXrUyIBf/CMBn82Vqs149R8GFM3drsdTdNOS7Pd8vF1PP2LA3iK051/M8cO9r/Gxk2rqKioOO1al7sxvhS45/Zb+NcHfsPAxCj2mjkEJicQetq4xpPLokWLLvb2zgs76LnYWzhnzsbpmQJuAO4n7QD9I2knSPmA620G/hZoB64Dou96RpYsFxBBEKioqKC4uJiWlhb27t3L5OQk69atIxKJ8OizW9jfM8SJMR9SaJoiu4Wb1l9JfUkRJ4Z89A/00TWZYvndn0dnSBtaUaendMFVDO4epa+vj2XLlmUKoOPxOPsPHsYXEyAZRNf3HAaLndVlKnvbtzIq1BGtWYWoMxBsvR+bMkL9lTdAqpN4z5tUFOkYC4VJeqcJREwohgJ0uTVgcoCaBCxoogExx00yNM6BjnZyJoYIyi7yV3+eqc4TSMkwhfMWo0WL8ba/hjUZI3liG3J0lApbnPryQto6AvSN5JKMS0QTvZTUBSCVpNCzFkM8H02axpA6iqgzYDKZSCQSeL1eYpqOcCRMIpHAaDAiiiKKqqDpjIxNTmI3p1NZNpsNWZYz3Vtms5nnHr4fi9WMXvd2O7jD4SAmDLF8YfVJLeVn4qNqyNetW8uJjoc5svfn5BmXEo8nkHy9lM9LcNPNn7vY2/tQYjKZcDgc/MOffI19Bw7S2rmHVDzGx264irlz52ZqqC50F9/5pvmtIasXgovdsh4FPglsIq2/dR/wPLCdtCZXPxA6w3kO0srqy4D1wI3AOPA3wLPnsO8sWc6JmXTHqWmPVCqFLMs88uSzPL+nFVvVIqbGR9iy97+QpCihuWvpnT8PYUM9eSYTY688yk/29aLz7efK677IpGikT4gT23OIK1cuyQgT6vV6dO4G+of2IUkSBoOBeDzOz3/7JK8NO5m7+iZyKiSS00OE+14hL0ek4tbNOAoqOdY9jGwwYWi+hvjelxht200SM0lnLaPldQx1HiRxcDdqznp0CKiKAmWLoP8NKLgOLdSPIsbQKxojEyeY6GxFm/NxcgZVTO4NiKKOeNSP2TrGnAUhyhnCYDTROHcte/bs42iHSIRaKKwnas4nONLP7x7/LgWeTXjmf4rUWxEaLbWUjv7vcezYMZLJJAUFBaitB1BScub1VWUZ78E9dDz5HH6znX27+onGFDZceyWKouD3+zGbzdjtdlY119DyypMsKL85fa6q0D2yB31hP3Pm3HABPy2XJu+WXv2jr32Grmu7OHzwOD6fn6vXr2TevHmnpbVmXyvLB2fmO8RoNLJiWRMrljURiUSw2+1Eo9FMIfzlHnHcQffF3sI58367t54BngNuAT5L2vmZqYjTSBc8RwAj6YnMtrf+L0raSbrnrZ9ZsvxBea8W3JlulVO7VlKpFM+88BIvD8l4Nv0Zzrw8jF4vgY79HOhswSXYoaQOvS0HzWBAXrYR/2P/jeeKzQwPdmLPLcYUniIoujl8tI35c+oyulfh6QlSYoLBwUGi0Sh79x+gddqJs64RDDZERUdh7TIGEhJbdv+U5dd/Ft/IKFYD+GIRJCEXpW4Fwad+im35J1m6YB5lpWXk1i9l977daK07MbgWk/QPQvFSaHsBRvaDZx2awYgU7kHnfxOTsRzJ0EQsaUITfZgteYiiHk1fTjih44ZN63G5XLz22muMelMkDS6sK24if+F16IJB5NIQwdHlBI4/RYmaQBAFFEUGJURR7UaOtXdTWV5EYWEhV8+ZYNfhnbiXXY3D6aTjhWfo2R3CnXMnjUtXMNDfxZ6jQ8jKbu7cvBFRFMnPT9f63PnpWzFbX2TnSz8kGTIRTkyyurmBW6/7OLIsn/F9nc2H3ZC/2+dbFEXmzJnDnDlzzqrT7FyN8exaqhljD5e/Ivv75cMu0trM2bXwnw8udqRnNirp9NbTgIF0MfIi0uJCeYCZ9HDCKaAPOAocIS1TkSXLBeGDtuAmk0m27j1K+c1/QlJWgXRnhm9qEv28tQx6J6ldeCWplIzBYCCm6TBUzMOc62aicy81i6+lq/UBzA3rGZ8YZqFOh81mw2zQYZo6zuJrFpKXlwdAa/cYeTWb8U7FSKVSjJzYz/hoO8HwNMNTIQbfPIRqyiGl5oIrB7OnASZ6oWw+NFxJ50hHRufLbM4lKYI2eQjhzQEoXgFyBBavRfB1IihxbGvXo6WaiP/+P2H0deJyEcF4B3qDG719MUa7G7XrEFZrI3v27CEYDBKJaZhra7DWXoGqqWho2O1mInmNJAr2Mjn0GpqxFjkxQnWZhdy8Co6f2Ifbla6laV7ZRPjl7Rx8+P+hzyvkxDMHqar7GiuXLkaRFfQGKzVzbqXl+AOs6OujtrY2817o9Xru2HwzN950LQcOHADgqquuYmBgIJ06i8Ww2WyZaMepBvajZGwvNrONfTgc/lAa/DPxUXP2dnwI5DPPdU5PCtj31iNLlsuGmQGFfr8fVVUzzx85coThYILk+CSSJOH3+4lEIkSjUVK5CvGElC6m1TSSySTJZBI1FiUUDiNGokz4pykonUP/jvtIGJ202VKkogGUob2sqbLR09ND2/HjDI1Ps3PXQQx+D7qcUmLjx+kJjmO/+lOEx0dR1QRqQTWKz4toc6JVLyMpJdD5RtDneBBs+UxHXaSSU9jdVnRFNvRmG/ViAeGgj5EDv0Ze2IzO4ULMM6KfvxqjwYrWcZRU6TwUbRx19VWo7tvQIiFSh16BvhaMuip++ovHKXa9NXRRryIXVqKqKrIso2kaBoMBkzGC7C5D5+8gx2ohv9ROeXk5k0N7KJ+fj9VqxeVyUVhYyFc++ylum5yktbWV2JzrWbR8JTqdLuOs6PV69JYFdP3/7L13eFv3fbd9n4O9QRJc4B5alEhqS9aklyRb8nZiO3bixhlNUqdJ2uRqm77vUyfv+7Rp+6RN0yROmmHHjndiO7Y8ZdmUrS1qURJJce+FTex5nj8gwKREyZJNSZaN+7pwCQIOfr9DgNL54Ls+nd1TRE8KjUZDYWFhelikQqE41cmlPavbdYYMl4JPm9hr4Mx/nxeLj1OkJ0OGjz3TTV2eTKp7SqPRTJlZUlxcjOFwN1kmE8FwGJ0umaGdVbuUsf3vYrRWEPd5kBuykvNcAm7CnnGUUT8V1fWYTCZyl6ynIC+X8X2PMicYwpqfxW1f/CqCIPB3//xT5JVX0RbNZbQ8i0D3EVRmO1FPP5bbvo2gN+PrbUUxayVCTwtxvQVRoUKUq0lEQsSbd6PQlRMVwoglxQieCIbyIuIl+fgOPItv3E317C+hNRyiW5uPIAZRluQRtg8Tc3rJklnw5+UiZi0AUQRPD5JCibBgPgy+gKloPSPutzFqxigtLWXlyjzeGe9EXX1duhhTqVSiEOzIE16qKirRZ1tJJBJEQm5k/oOsWXUvkiQhSVK6ZTwcDp+qb/KnO7n8gaTTutfrxedzEQh4z9qRFQwGgaRj+o4dOxkcHKOmpoqcnJzzSmNJkkRfXx8jIyP4fL4zbEIyZMjw6WAmRM81wP8Au0gakL4D9M/AuhdExmU9w2ROn7p8OqlvZad/OwsEAqytreZwXwumqjoMBgN+v5+cuYvIffVRlMoong4ZgbwyBCmKtukVRDGOsmUXC+74GyZCUYRYEJmrhR/947cpKiokkUgQDof5x//v3xhRz0YQ84nOLsa6PJuhw4fxN72MwlqCKxwh2LKXuK0L3erbEU7sIPLWkyQq62B0GHpbERT5RMbbkWJrkMuUiHIZoiAQPHmE0oUFZI2OU8B2tIU+1NoE5rm1uLxeBoad5BasIhyxoyRIwqAhpp2FKAjodCYSepHE7C4Uw+PIzTUoVRNs3ryZ8vJyDn/zIRwD76EvWEQw4IN4iMoCP4GOZlS6OBNjYSKBcdQmB1/63FoqKipwOp1kZ2djMBiIRCLY7XbKy8t54tn/QCEHQaYkGo0mC7zlAvJEK0uXrCE3NxeLxXJGaiAQCLBr115++os38EVmEY3P4sDxUd5592d89zv3UlBQcMZnnKrr8vv9/OLff4O7JUqBUIktMMSuF39Cw2dWXvapyhkyXCiX12X95GXZdyaZCdEzAIgkC5s/f+qxbpLiJyWCRmdgn3OScVnPcCGkogOnRwkUCgX33nETw7/8PR2D7WTPWsz4yCBBdw/fvGMDBo2CXcfb2fnSn1DK5VRlmVm2uJruAQe2pqexOV3oE27u2rIOq7WAkydP8vTzr9Ntk9HiLAOtGm/rC+TfeDfk5JM3fz79w60Ej/0ZKdRHqNACsgjhHb9GP38Daus8Igd2IciKkCpWIyhC4NCQaHqcqKQlmG/GM7ITjcxJyZZlRN86yCJLGTk5ObywfQ/+iRGKC6oI+QaYcHUTGmlGFvWhsZbgCgwiKnSEvGPIRBDECAICsZCD+SvnEgqFGB4eZl5hNm+9+3O8RctJ6LOJ4KBE7+av/+JmiousHD16lFAowf33fztt3ZGyboBkZCgajSKKItdfXc2r239FduFGZHIzocAoI9372bKhmpKS5Ij76eqxbDYbL2w9wdyFf4chAqFQCJ1Wh9/Xwy9++Rw/+KcHp3hgpVKTer2el556FXPnXLZY1yNXKAgEAgTx8fJvfkVt7YLz+n3JeFNl+LhweV3Wqy/ZXh/n9FY5yZb17wEWkpGfq4EvnbpJwEneF0DvkCxyzpDhovFBKY/JLaaTUSgUmM1m/td3vsZbb21n3NOBTRrm5rs3MGfOHEZGRrjl5ps5evQo9fX16c6YoaEhRkZGaGtro7BwJRaLhZGREV56rZH++AKy65ai6BzHK88jqKyl78U/Yrk6QNbcOgwWM5HSHOR33wmBEGJcRsRjw7X9N4hddjRZZgL7nyJRswTl4tWglKE0S2hz3FAgkWs2ULXkBhKxGPGYQElJCVqtlq/cdRPPvLKdseFmCpQmNIOv4uvvwl1YjEY1RiwcJCYVIZMXEvC54PgeJN0cynJc1NdfiyiK7Hj3MOHoBtbXVxIO9zNk6yHHWEVWtIPqqkqqq5P/Cbrd7in+Wan3NiUWUtOPN264hrLSNg4e3k9rWy8m0cc3v/w5li1bysjIyFk/r2PHT4JyGWqNmUDw/f8+8gpq6Tu5i76+PsrLy6fsrdfrCQQCeHsS3FBxfXpQH0CeoZCKocXs293EwiW1U/aKRCLpQYipqc6plFhG+GT4NNNI2+U+hY/MTIieh4ANvD9k8FckJy7XkhRA3wDmnrp9g+RQwz8CXyHZ3p4hw4zzUS9OKpWKRYsWYrUmIxlFRUXpSMJ07tZGo5GioiJUKhVGo5GysjJ6enoY9SqYs3wLfn8Aj60FqXAuCnMBUiKMt62PWFxFqG8vmmuvxe8KoS6oQ+a34fdrkBbfQ7z1SUKOXBKhk6hcnah29KKUgiirzZi//iXiIkwcacYf8OPef5ybS6upqKjA5XIxNDRE1O9B9A5j1au5Z/Nqli79Gj999HH2DJwglrcOb6yIqDdM4vAeVJ6F2MZ3k5edy9M7ewh6bIx2DLFs4R2EgjKKiypRKCopKirCad9Pc3MbNTU1QNLParr3PNXZEggE8Hq9iKJIWVkZy5cvx+l0cuzYMZYvn2onMV09Vv+ADYSiZI1QMDClZT0U0dHZ2XnG/oIg4HQ6sYhFUwRPijxtMWN9rckpYiTHFaT2TdV56fX6KRGrDBk+zTQw65Lt9XGO9EicOVVZItmq3gz8HniC5ETnOcCNwF0kjUw3k2yBz5DhY4fL5cLj8TA8PExFxfvzKVIX8kgkkr6Yj4+PA6dsFk4V6jqdTkStFUEQae8cwqwrwu0bRWkqJ6QqQPAPELJHiIx1oM67Ga2sFHXQjtvmRqWZj7xMRlD3GGq1nHjd32K4ehnZOSaiwz0EX/05nv/4A755JQR6Bxhv9WLs97O/uhptXOTdA4c5MB4iVlqLMkciPtjO6PbdGAwGCkxmPM+8gdzUhVqZjd8+gdabi14nQzV/C9TXkF9Xg8NhpyN8kCMnn2dO6a0oFIpkDY4ow2SuYGSke0pEbfL7MTlColKp0pYQBoMhbeJ5tkLzVD3W5HbgeXNLOdI2hlKlRCaTpUWPlEiQiA2RnX1mmsrvTxZNj/j6mJiYSIvWlBfViLsfnSI2pXg6NSk7kUikzy/183zSO3Nmglgshs/nIxaLnXUQYoYrl0ZaL/cpfGRm4rcyRjKd9c5ZnncBDwI/BO4D/hloAJ4DPgs8PQPnkCHDjBCNRrHb7TyzdSvv9fahrKzA2dPDq01N3Hv99QiCgFarZWBgAJ1Ox9jYGNFoFKfTmawVCQbTBpYejwf3WBdxywgjYxOYzUsIjrYQCRwi4Wwn7NiFvNeIFPMSc/jIm2Uk5htDZ6hEptQhRvyECaJZ9BkSWj/hiRBRoxaFtYLIys8w0fo6geYYsgMujCX3ISs2MBaN8fAjv8derKPswZ8RTkgolUomBjo59Oj/4sEfP41pzjoC1XeiT2gJn9xDsWk1kkpOVNeBue5uvP4jBAIBBEFEnlPGRFjG2OgR9HozsViMQDDAhKePilIJu92O1+vF7/djt9vx+/1niIXJEZLThVEqujJdOnJyO/CNN2zghZf+hXCgAZVSm/wcNFo8zsOsWJzHokWLptT0pPavqqpi5/wDDA13Ma9gUfo5QSnRrzjGd2760pTXTC5snnz/02ppcb5EIhFe3/oW+7Y143eGMeRpWL1pEddtvDojfj5BNDD7ku31cY70/JTkoMIvAn86yzHdQMmkvzcC95C0o8iIngwXnemGiEWjUfR6/ZSLskKh4MVtb3HAnM3s79+HKJejGR0hbLPx5Btv8OCtt6BWq4lGo0Dym20qOhCJRNDr9bjdbtxuN1qtlgJjhK6uA8SiFiLRGEZjBcQ8qHtfpLRoDYjZDPfsJdzTiqJmLYFwBJATj8eJHN6GGDcj02ajFtXY+3pwahKE4xJhUUfcFUGWl4Wx+Bb0s64iHo8zPNCPzVeD0igjIZMTiwYRogLekR48qjKEqgbCphKCwT78UhXKagPOnt1UWpczrq8gEg2jVsvSP5deH8OuMeO0t2MNBInH4sTjQaT4ARYvvopIJILL5UoPCoxGo2mxkComnhz5Sb3HqahP6v5kphNAWVlZfOFza3jz7ScYHNUTienQqW0srjXylS/fc4bgSa0jCAL3fu1OfvN//kB/70msiirGJ4YY03ew9u56rFYrw8PDH/0X7FPA2Yq5JUnikV8+ie+gieutf0VCC5I8xoGnX8cx/jz3fvGz571Who83jbRc7lP4yMyE6Hke2EgycnMAeJSkVcXApGNKSBY5T+YtktGfDBkuOtMNEZvOfdvpdLJrcJDSb30b8dQ3VEEQyJ4zh9H+AQ43N3Pjxo1kZ2dTXV2N3+9PF/Om6kB0Oh3V1dV4vV7+n+8V8OOfP45r+CSBWIJEJIgh2sWChZuw5NfT3/0WNWuWsu/IfjwJHao5swg47Ii9DrRt48RFE1qVApdXRtzuwhUKQm422AagtZ14qxW3eRYKXQ8agxKFWU9EW4Q0foKB9iYikTCyhMTEgZ3E59yAEFUh6KsQTBLRiShRVRWSuJvugX6ilgSStYPq2uQMG4VCwfyaSnb2vUzAewy7vRKnc4B4tJebb57H8dYunn71EI6wBp9rjL7xR7llw0rKysrS73kqVTVZ2HxQ1ORsF8OsrCwWzitmoPUdYoEQpop8rr366rOmnVLr5OXl8d3//0Gam48x1DtCbjTC3RseSIvg8+GTbmlxPpxtynlXVxcjB4PcWH5/UtxGvBg1WTRUfJaXd/yUkU0jZwyR/LAT0zNcXhqYe8n2+jhHegC+RjKN9T1gGfAzYJhk15YErAJ+PM3rQjO0f4YMH4lwOExLSws7duxgwmQC2dTCV7lMjq6qiu4d02dxT6/l8Xq9RKNRDAYD333wC6zZu5cf/fiXJGRVrLvuW0iiluGB/ZhVhzEZtdy+biUvvLYNsXeY0EA/Qnw9OsMq5OKL2DvfJZqVh5BbhNySRbx3EKm1F8ZUUJ5N3PN7Ro+6UFpyUKlziE4EiJXmoJw3l7jDju/ESeJxBchNSFEIhmMIhmKIdEJ0gqhKgaBREba/jd+XjyQtR6FQYDQakYkC9XlB1q6oJScnQlvbOA888DV27jnIttYAlcu/juCeQBsI4FBG+a/fPcl/lpeTn58PnCkWIpFIOkp2Ifj9fp743Svky7Zw/bx/JRyKEk14ePy/3yLy1Shr1l51ztcrlUqWLl1CXV1yZlBOTs4FRXiutAv05Mjm5CjbxbBH6DjZjVW24Ixom0yUUSDNo6urKzM5+xNCI8cv9yl8ZGZK9EgkU1V/Av6RpJt60albkGQK7J8mHf8z+ATYtWa4okl1CXV3d/PbN17BX2nFIQvQ3drN4HvvsmRuDRqNhlAoRCAQwDk8RMmp+h2v18vw8DB2u53h4WFisRgmkwkAj8eTjj6Ew2He3P42bx/toejq6+nsGuCVt79LgUpGXU0J/Y4AvWMl5OvqyKnVgf0EFVVGenu3EQvvwCeL4m87jjh7NQl5GZJ7EHHUR8IZRiqyQL0Mrvou6I3E+g4hdDYhacaQx6IQ8BIdmkCWM5u4vhcGjiIruZFo0AWBYSQhAQo/uHdTtenzmHIeoKPlICf2+Vm4bBV+Wx/Bnr2sLldx3XXXkpubi1yeFCzv7G+neOk30OmNeH0BlEolheWz8Ywt50DTEbZs3gicKRbC4fCHEj179x4g4ZjL7MVr8Hq9hIliNljJyrqHPz/7G1asXJpOM56LC4nufBQupeiYjothfHm2KedujxOfX59+LmUXAuALTuB0Rs4QmJnC8CuTBuZdsr2mifSUAI8BeSQ1x/+Q1Bb/DmwBIkAXyVIbz9nWnekKswPArSTd1eeQHFrYAgQmHSMCXzh1zBszvH+GTzEXWieQMgd8Yncj5q/eRVlJERMeD6HfPoNHIdHS2836ZSvwB/xoFAqUJ07QsHIFZWVl9Pb2YrVa6enpwWq1EggkTUNTHU4pjh8/wZ8ODjB7y4PoIjEsbjeFeRZaX/wFJzuPYV7+FSyiDkt+PgZrDRrZDXj2/5aVq0yc1JRgLq5BZo/h6+vA2/4OUk8bssq/Ab0HFt4NlQnI1QEKpNkLiAbHUGe7kPXaCD79C+KzNkF4DHqawC8Qlwyg1IJcC1ozgusQgqaQgG+C6pU3kFNczbEX/x3b2wfwRcKYCnPZ06fF+fyL3LX5BiKRCDabjYTGioRIOBxOd1KFw2HUWWUcaz/Als1T3+tAIMDevQfY0diM3+9n85ZVrFw5tVX9XBw50EWuoY54PE40Gk3vqRB1hN16ent7mTXr0rXTfhCfRLfts005X7d+LQ+/+Rwa7UbksqTwNBgMhKJBJvS9rF37lbTJbopMYfiVSSPHLuf2UeA7JA3M9cBBYBvwJvB3JDvBfwT8A8kgzLRcrLJ6P3DoLM8lgJtIdm49fJH2z/Ap5MPUCTQdPkSoppL8kiIABFFk2e2b2PnMVoZUBnpEGT6bnWBnB7dWV5GdnY3X603f/H5/em5PSvRM5qW395C1aCNKrR5fKDlUT6XVI+ZX09cySo7OwlB3Pw6XD71WQXl5OXZZCSdbtlP77a9hHxsl0P4Kcb0K2Yp6YuoIibG3QZ8F2RawCCAkIO5CiLkxzp9FfN9JDJuuIvr794grrBCP4x7pIiHMguONULQMVEYYfRN83ZjXfQVPqJuJkU7yK+vQG4xEcrWU3XAnxkIrsUiEtrZj/Pixp1hcUkBJSQnRgCPthxUMBlEoFPj9ftz2UbBM/Wbv8/n4+c+exTZSRZb5GoKBAA//dxtP/OEVFi0uTR+bah2f7n0MBLwEg8kW9EgkkhY9kUiEcDSI2+0+r3TVdAXPGT4aVquVhRvLeevVx6nLuQZlQovbOcZR11usu2vhGYInw5VLAzWXbK9pIj2jvO/u4ANaAStJ4ZNiH3DHudadKdGjA74KrANkQBvvFzZPxw4uXp1ShgznhUqlYtjpQFk21bfJXF7KdX95Lwd//gi5b77BHJ2Ou2++meLiYux2e/rbrsFgIB6PY7fb8Xg8xGKx5IX/1AU4kUjQ0tNP9rzs9MyaQCDAyMgIExM+xvwK9h8fIyGzopXrGBsZw+1tR46OiMpILJ6gZ+dLhKpziM+pA6Ua6ucg7TkI7x2C+HWAEjEmopLLMRr0GNAxFggihmOYKspw+n1EZUqkrFIILABNKTijEHOAdh2y7DpkgVFE6yLG+o5hyi7AFbCz8r7/jcpoTk9Vzl13Hb2xCINt+3hg4UKq9x6nz9WPxbKYYDCIRqNBrVIiOY9w6/23TGn3fuqpFwl6V1I7/zqCwSDHBltwjlXQcczD8f3bkSJa7vnCzeTm5qbf19MjCtfdsJJfHz6EXr8+/ZjBYMAxMUhuicCSJUvShqjnIiVWU6Ra6CFZgJ567sOk4D7pnK2YWxAEbr/rZg5UNrHz9dcY6BqiYk4pt35xJQsX1l/QWlciNpuNzs5ObDYbq1evzpjZXhrKgUUkRc5kHgCeOtcLZ0L05ADvwpRk3xbgALFyjgAAIABJREFUb4GXgC8DjhnYJ0OGc/JBzuopJg+jk0VjuHv60VeXA+D3n8rEykSyDUZuqlvBoaPN/OiRx5kIR5HHo2xZuQziMYaHh/F6k87gqYFskIw4ORwO1Go1WoWMkNeFXq8nkUiQSCSIx+O4BruIeb3oLQsIRyIo1GpkSiNu/wix7heRRex0b3ue4agf5cr7iYha4rEYgq0DyaqHXAVCVxNyfTXqOgNKRRiTyQgnjpKdpSLU2IQpp5wwepi/GQaCoJ4LUT3oqhHlSoSYByl4kkD/Tgwl84kEPAy89yiFc+eizcohEo0gSRLxRBwAXcVsevdsIxgM8vk7N/Hvv3iagZCdhCoXfyKCYuIEDbVm5s59v8NDkiR2NJ6gqPDbALSeaMfWI1Cau4JC3UJ6R3rxtszjp//2GPf/ZXIcwHQsWbKYP1W+TnPvn7Fo64hHoWf4EOOxd/jLv73hvATPdCiVynTX3eRi20z65UzOFUUVRZEVK5azYsXytDXLh13rSiGRSPDH57by1uvtyKV5BINhtr7wOzbdVMNtt934iYwqNtJ8uU8BkqmtPwLfYqqrwz+SrOt58lwvngnR88/AGPBdYBwoJtmtdTtwC1APrCHZzZUhw0Xjg5zVU0yeJbPp+g1s/9V/I6wOos/PA5IRBFvLSSrjIv1jNt4OwLzPfYOi3DzG+3p59dBusrqOcffdd2M2m9MeXIFAAK1Wi1qtJicnB6vVym3XreaJowfRz5qXjh5YLBacPT0YJAVhezvyrGp0Wh3hcJgJnxNP3z7M14o0Nz8FV38OnS4btVpPPBYjGPYhBsaIzyok9tqzqMy3ojRGMVUXEzrUhPLwO5TKEliVZvZ2jqKsXYz/5E4E1yCYb0BQ5yOoTWjkoNNamLCFCfb+Fs/hp6nMcnDNqoXscgQJhUPpNFLqz3AwgExIikaj0ci3v3IHzcdaOHz8bbKzDWy8cRUKhYKuri4g2fIuiiJul5csXRy3e5zBbid52sXEYwkkSUYkFiPfMI9jPe3s2rWburraaYtclUoln733RtwuL6+9+Aec3gmWrJzLfbffMcVz64NQqVQZQZPhgjhbreB77+1h21Yns8v/GrlMidfrRaNR8uoLf6CgYB+rVq0877WuFBo4P4PeD0NvYyu9jR848VlBsmHqD8CLkx7/C5JuD9d+0AIzIXpWkWxTT7WfHyQ5rPDvSYqen5z6+3KSFdcXhYceeijtPpshw7mYnLowm8389eZb+dmjz2OfV0FYq0Jl95AzZOeuazfxk9fewXrDZ9Dl5hGPx5EbjFg33sreHx2gra2NYDBIZ2cnDoeDUChENBolHA6n78+uqqBs30FaXvg54awK/H4/7z2ynaHWFmTlX8b17qPITQXkVizAZ+tCEgYx1+ZSuMmMPXuUqN6Hd3Qf6uzFEPQiegYhuwa1zsuspSW4hodxH30EdAK5OhnXLFvC4tk1eL1e7G0unLkWouYoXXucCHI/6mwz/gkfCUGDUqlEFe9DpjfQUBrhn//phxiNRpyPPkEwFsGQnZNOb+n1etr3vk19eQmzZs1Ki5La2lpWdHai1WqxWq3pGUiTqVtYiWNkjETCgF6Vj1qlRqlS4Qm0kWfKQ61Sk2+Yj3v8EDqdDpj+4qBSqdiwcTkLaudhs9morKy84CLh1JqnT4ZOTZK+VN1VGa4cpqsVlCSJ117ZT3H+Pchl7z8nl6soyt3Ia1ufn1b0zMR8osbGRhobGz/SGh96b45cvMUbgIbK9/9+pom8QNLOqoWkrkixieS4nPWcxxicmRA9zrNsJJFUYo3AdpKO67+Zgf2m5aGHHrpYS2e4QviwdQK1C2r5cXkFR5qP0tXbS+3cxSy4fQF79+6F6vnpIYUymQyFQoFGq0WYtYCBoWHMZjPZ2dmMjo6ytXEnLUNjCKLAospSvnzXnZSUlPDVL9zNsWPH2NW0l+2NewiK88la8FmihuXI5tyDv/cNPCePoi8zYVm1iUj/42iMOrIqrThe3kPUNEwk/i7qwnwSs+qRGcwIx9spXHo/pWo9sYANsetZ7ty8Ni08AoEAg23NKMxVSJJEflU1rsG3ELRa5EI2CU8/LttLyIKHyM3Ss3LRHHp6esjLy+PGFYv5xfOPElmwksKaWkLeCUZaj1DlG6eyooLx8XHGxsZQKBQoFAocDke6TTklJCazevUcHv7ZcyiE6whHRCKyKMHIMO7QS9QX1xKJRPAH3eToFOl1JOnM70epWimbzYbb7cbn833ozqhUWut0P7AMGc6HWCyGw+an5rR6QACToYiWfheSJF2UFFfqy/0PfnCmKrjYNFB7yfaapuh3NUkrq2bg8KnHvk+ybV3J+wXNe0iam0/LTIgeDaBlalv6ZNzA50i6r1800ZMhwwd9g/L5fAwODtLT04NKpUImk015vrK8Ao1KTUFBAXa7HYfDQcAvQSj0/gySQPKiHI/FcDodZJvNtLa28l/PvUR4YQPmNVXI5HLahvv5/sOPcM2sMrbv60SVV8+YPZdOu4aCq7+AXIoydmIbCr0VTdkNhAZUhLPtRPt3U329FVGrwv9uG4qKq0moixByKgjah4lvfQlVXGSWZSFaQxYkYkhSiJZhJy9s28FN16zBWlhIT08PxrATv2uUioUrCBBCVAaQyQaxHX+WbL2G+lWrURseID7yDGvWrMFqtaZFQEVFBU+/tJXulw6hBe5Zt4rlS7ewY8cO8vLypgiEVLeV1WqdNkKTXNfE44+9ybFjPcR85eRmK7h52SaiE2rUWhV+ZSvXbrgRtVqNxWKZ9rO02WxTakVSIwcyZLiYTFcrKEkSoizK2HgvWk2ycDllZOvzj6NSCYyMjJyx1pU+n6gxrTUuCztJjrw5nQuaVTETomcbyVDTV89xzMkZ2ivDFcZ0nldw6Ya0QbLg8M9vvM4rR4+QKCliYmycspbjfGXzTVOKbiEZqUhdWFetWsVLv/0D8vql6f+oQhNuJrraCTa9R+3mf2BsbIx3mw4jLN+ARqVhpGk3kiRRVD2LaFU9v/jjNpbe+D0Kiyuwv/dnxPJb8Uz4kPs7UWslwm3/TkI7m8TEAL7Db1H/7ToiBRqaX9tHyLKQRP0CGI2gGPYRS2iQsleg7TpA2dpVBHxuOptfJVYyi/DSm+g3CPznrk58Rx/BohYoNhuxd79HWJVAZspH9O1EEhdy1dX3YTSaKM4307b/d9xyTc0U/zCv14vJZOLe224BksPmSktLz/p5TW4vP9sxixcvpL6+lsabdvDoT19hTs6tmHW5HB84hK3vHVZtLqWiooKRkZFMeinDx4qz1Qreduc6XnhiH7m5n0EUktdinU7LwPhe7vni+mmLua/0erIG6i7ZXh9nG4r/AE4AhSTbxWxnOW76towMn2im87yaaT6oOPD1t7fzvG2U0m99A4VGg9PpRAoE+D9P/ZEfGo1n7TTJyspi47xqHt/6HLrNd9J/+CDH9zWRUOiRY+BnTz1PthTmxcNNePW7CYUUqOtuQJ6VR8+uZsLH30MSF1Hu8uH2tuJyeYjYjxDVjJKosqLOqkc6dgBh4BBarQll3IO8UEGHZ4hAQIN23XIisSihcQeRYAhVPI6gNSEJAVr3PE1gYgypdi05izcR69nJqFKJbMUdOAUj3qFmwkT5xk1XY3c4GHIcZfWaUmRikKbmZxnrC1MiVvHZTaXU1b5fnGgwGKYM1YtEkh1cqTk84XD4Q6cRZTIZ1157DVlZZtpb++jtPEG8uIcvf/PzzJ8//4JTAZ+ktucMVx7XXbee/t5naNrzMCpZHYGAD5m6i6vWW1i/fs3lPr2LQuNZx+9dOcyE6HGQHAb0NtALPAG8AOwmOQraAPy/wOAM7JUhwxmcqzgwEonw8sEmir/+ZRQaDQCiKMNYXIx3zUpef+9dHrjr7vTxwWCQvr4+FAoFgUCANcuWYBsZ4tX/eIgWLBgWXU1NVSWhgJ+W4420jx8hvr6cSPFsxLge374j5JffjWLWPQy4gsi6R5DL5UiShFqjJpHjQXbb98E/TrxtN3GTgrg6l+DRXVxVWEb/r5qIbrYQtwUJdriQ7DKEmJx4voKoykB4IkI4PIG+dAX2E68h6rKJd+xEppSQlc0jGImgrF1DbLiVBV/5Lq+9+ih3r19OXa2OvLw8amtr2bt3LydPnuTGG29kcHCQcDicniJ9+vuoVCppb2/n4cf/SM+om9HRUU4OjHP7pquprEwWHabm3IyMjJxXJC8nJ4fNNycj0jt27KCsrAyfzzetiJkcKRRFMV2vFIvFLnlE6HJbS2S4PJxNXMvlcr7yl5/j+o29nDjRjtPhYn3DTZSWlp5VwF/pQr2BhZdsr49zpAdgF3A18AzJuTxfJlnIHCYZ4fEBK2ZorwwZzhuHw0HEaEBlNKYfk50yEzVXV9Gye+r8TI1GQ3Z2dtqF3WAwsLi+noP9dubf+k08/gAWi4X9b23FlR1Gd+NdeNoPQfksFBYrsYI87H9+kfwNDyIrmQtdJxGJozOaGeoZJ+faW3DaDxM72Iiw7HqYvRBCdtSzqohGHIgHX6HMY8HVPoyoDSEUz0FaVgY6NcHBMfR5chL9Obi6/0wiLqEvno00fhwxtwRfIIgoExE1etQaDcacfHylNQwNDaVn0HR1dREKhdBqtemJysAU64zJdHR08PALO8hbdQ9Va2ch9nYzEPfzk8df4p8e/DyFhYXpOTeSJKWjQ+cSAQqFYsqAR5VKRTgcJhwOTysmUmsZJ32GSqXynKJjch2G3W7HYrGk9/uwfBKtJTJ8MOf6XRYEgYqKCioqKj4V84kaabrcp/CRmck6m93AfJJdWp8DZgNx4HWSQ4M+sAE/Q4YPw7mGEno8Hnxj43jcbsRThcupAYSuwSFyYrEp9gUOR3KOZqqV2WAw4PP5kGUVojdnYXd7kv5TQ60Im+cg1+mJJCDS34//YDOi14842IZ825PodNmExChu5xiCTInbZ8dYfh107MGdo0OsKEQeH8eUrUZRUozROIeh43sIn3Rg3HQzEwcPEjGbkeXUkfAHkQJBos1vU3zbDcSPnURq6kMjBHHr8nF0nEAQQFSq0JtMZOcXIpPLSGgNiAkvCoUi3X0mk8nQarVotVr8fj+h0Nm7PJ979R3k8zYykVAxdLwNn99DfW0tNv8qXnjlTW7bvCEd6Um9bz5fcl7Y+dZvna+YSIklr9eb7rw6G3q9Pr3/+Pj4lMGDExMTZ31dhgwZzk4Diy7ZXh/3SE+KCeA/T90yZLgknGsoodVqZWVZGS3tHRQtf9/gUqfVMn70GNfUvx+ujUajyOVygsFgWgyMj4/jdDqxD/YgHx4mGAzidDoJBX0oFXIcNhvBo+0klIMk/BFiggmKqnH5Ryhw92GODOLteAkxug55NIy7aw/64Bi65avQVxQRj0aJx2KEwyEUyiwomMXA4bdRz7EQV7WT6HkDnjmKFI0jlytRLK/HUFPDhNdL1kAc14GteINuQmo/suVLkIUcxHb8ieJ5VxGPxRGGOiheNgej0Yheryc/P5+JiQkmJibSaaKzEQwGOdjSTYelCtERRqY043GFcOw8wuKaYpoPv8utkpSO9MD7oiUVJbvSh7FlyJDhk8WFiJ5vkazbuRCbVZGkwWiGDJeNz990Cz/6/SP0jo5hmDsHj92O7UQr6/Umrlq5ErPZDCQv1KlowuT0FsB6T5DdHc30hBTE5Vo8ERPRA8343P2oZhcRioGYXY+wZj2JgXES3U5iE3HyRT8rcuW0215EFnMi7DxIzqLV9A304onKiIYiJII+rEqBwdExQoKIuOJapBXXIM8vIuZqJ1GgR6vQk0gokekLiUaixMccGK2zcLbsImhyIl21DEmdQJNnxPoP38L52g5633yWFbk6qqqqsNvtQDLqYjQakxYZpyI9Pp9v2miPx+Ph6Il2NJv+Co0pOa1aE1ciKAV279/NopB3iqVHisn1DNPVW6X8x1LHpu4bDIaztqFnhgl+vMnUO306aGT/5T6Fj8yFiJ7/JFmnYwfeISmAtgNdZzneBDxPsp7nMZKjozNkmHE+qDjQYrHwg699gwOHDnJ030GCEz5uamhg3rx56WF4pxOJRIhGo3i9XkRRZNXCGn79/X8lMO96LHXrUOXPxvfKr4nlBNHdcQ/is0eJra9FGh1HRETKUSL6XWhWrOfV7U+y4Jt3s7CogONNh+h4qRFvdwDNgz9D1KrRxcK4bJ309p5EM9yC3Kwg+sRvUS5eh6JjHCpKyckyMzE8iCLkIDoeQ9M1RrRoNoPOLtQ33oCmuIx4PEbMP4F7qAuVVYPi8BG+8P1/ZHR0NO0N5vP5CAaDU2YUqdVq1Go1ubm5U2oSRkdHyTGXEvQOocovAZLRH73BjNthY87s7LRJaIrUcMRzteZqtdp0ukmSpCmpp7ORGSb48SZT7/TpoIEll2yvHTxyUda9ENETBV4DrgI+e+oG0E9SBG0nKYRSBRIekj4YeSSnI64BvvPRTzlDhqmczzdJnU5Hw9p1NKxdR2dnJ9XV1cBUweTz+bDZbOlhewChUIhEIsHO/YepXncvkbhE8ORuEhNe8uZs4WjviwT3toCoQRmKoVAoEfVqEmoZwpCbbr8feXEBCmseYQG01jwS16xB8O4n8vh/obhqA24hRsTXhTR2hMSdS1DWLyB+vJPAO6+jLasn/uIOHNkycgqz0U204d55nIqc2TQ/+yMUcwvJrltCdk4ukJwA6+1opr4kn8pggoKCAiKRCE6nE5VKhUKhIBgMEgwG05ONU7YZp9Pd3U2edRHdLa/jiIXQFC4g4pvANrAH+cBhLCvrpo30BAKBtJj8qMPYzhZByLigZ8hw6fm0RXqOAreeul9DslvrapJ+F/efugG0874AeoekCelDJDu8MmSYMWZi8OHk4/R6PZIkTduBMWD3Yam+Fo8viOvEXsZ6e5HicXAJCB1u5AkNCpMZhSbphh7vHcTv9+J3DaIZ7eDIk09hrpxDd0QgYZ6N5toChDdHmHhvN1L4BOL6GqTlVmLz60g0nUTWOQZeN+H2NlQ6M3MPHWLpojrKC4ow3DGbxsZGevMtBDUmdGoNMpmYrp9R5hXTf+IANQmB/v5+HA4HMpks7WBuMBgIBoPpKE0sFkMul58R6ampqcGydz/Fs7/A6OARhg78Frw+5tesQF5Tx8rlS6aN9EQiEex2ezrq81E4WwThSh/yNplMaijDlUIDSy/ZXjt47KKseyGi54eT7recuv2cpAnYApICqIGkCPr6qVuC5ODCMGe3qciQ4UPxYQcfer1ehoeHiUaj6VvqQuN2u7Hb7QiCgFwuJxaLEQgECPp9jA72se/Vp/HFDUiFa1EZCsDQR/jIe4h5Y0T270dYvBRpzIbY1Ye6XI840oXxWyuJGXWc+P1OFOaViNlK4nIFEbkCIacOKUdFYnEJuAbhVy+SkApIaC2IhfnIbAGiB3dy45a1LFy4EJlMxp49ewiHwyhMOZhyK4keOAzXNZCQJBLxOGG3k/C291h+573puh1BEFCpVBgMBhQKBW63m2eff4ldTW0IAqxaWM1VK5cRDAbR6XTo9XqsVis5qnHG3EPMXbiZuQthaGgIvTKIznOS+fPnp2uFTv9cPm18FAGeSQ1luFJoZO/lPoWPzIWInq1neVwiWdx8jKTxlwDUc8ozFZgLdJJJbWX4mHB6NCcVmbBYLLS2tlJXV5d+fGRkBI1Gw+K5JTz9q58S0hWhuPH7JOQqJJ+HeNCJEJqP0DUMf34aafceEoIRhVki3+XHVRJCU5WPSq2CLfOIP9tNwppH7HgfMVkOiexiEHpBFOHwEAzGYOVcsJaTGBsm2rUTtbGSnqFR6uoSNL77HnuajqCWC8ijARZ/6W/pO/gWzqeeZyJbi793iOjeNkq9Rl54+QThiMCK5fW43W4SiWRPgcvl4tE/vYO6chO6ReuREnEOe/pwvLWPv/vWA1OKif/+Ow/w3798iv7mVlBbGes5RPEcI3/94L3nJW5S6cPLnaaabv9AIDBj3WUKhYKhoSEcDgfBYJDVq1cjitPZBGXIcOXSwLIPPmiG2MGTF2Xdi+GHJQFHTt1+8gHHZshwyTm9TTt1MTz94hcOh9NO4sPD48Sz1VC8DkFrgESCmFaDUFqGIh4kp+A25LZXiPYN43DuI742m6xrlqAWlQy3daMpL0IyawjJ3CTe2U700BDSvLvAmA/tfujthGMD8NV/hfwSiEdBnYsibz7Si7/k0IlOOsf+yLCiCMXsLShiQTSjxxh47QmW/sXfMnBkH+/97in06tWYxKWsXr8SiyWLF7Y+RcC/i4ULawidMk7dum0nQUsDBaWLSMQTRGNR8suuo++YROOOXWzZvDH9HlgsFr7/va/S1taG0+mkt7eE22+/HVFMptOAdLQM3p/KfLqguNhpqnNFWs62v9frnRHB43K5+Pnvn6bTB2JOMf7RHl7Z2cQ3v/BZioqKPvL6GTJ8XGhk9+U+hY9MxgQ0w6eOeDw+ZSDh5MJbt9udfi71eCwWY1dbB1n16/C4BCS/DeJx5IIc8iuRbCMEXQMoCkrI+8u/IfTy/xC9VkuvIozB6ScvDBPNXYRdbuJtvRiVt+EvqyU61oJ04mXILoZXB0GfAy47jA6CxowsqwJBA+r5Sxjaepj44s9gNOYiiiJVlVXEw9cw9PrDdP3mh/QPexAjS8kzVVNTVXEqPaciv3gz2xt/ylVXLUGSJGQyGf22EHmVtWg1yfk6ngkPKqWKguqVNO57bIrogaRwqK+vB2Dfvn2YTCYgKTT8fj/9/f2cONHD+PgElZUWbrrpBrRa7SVNc10Kj7fTiUQiyOVyfvrIkwxZl1K2YHk6iuQdH+THv3uKf/7eg6jV6sy8ogyfCBouobHCDp67KOtmRE+Gi47NZqOjowO73c7q1avJycm5rOczuV0bkhdJm81GKBRidHQ0XfCbau+ORqPEYxHILUDsP4lScyNxSSAaCZEIeUmEvQRHmsj+6vdAp0ddWk/46NvIbqxjzOnA6PaiVSvQjMkIJeYRNi8l4TmBUHMT0shh8PUh6BcgBY9BsAkMBujYixQyIdZvQAx5CZvKQGMmHo9TWFiIQqFAQkd27TWst3jYPdFJWc0yCgorkSQpXacUi8vweBUMDAwgk8kYGBggEAojRmL4A0mhFw6F8Xq9RMIR/KdE3+QOtslM7vJSKBS8++4+3nh9mKysa4jHZHR19nDo0KPcf3/DOUfyXwoREAgEOHq0mUP7DxMKhamrq0Vzyn9tJgiHw/T19dEbVlJWO/VikFs1j96e4xw92syKFcvP6Q+XIcOVQibSkyHDOUgkEjzz0jO82fkmUo1AIBTghd++wM0LbubWG269YFftmUKj0Uy5IBsMBvLz87FarYRCIVasSF7AUvNmAoEA99/i5wfHezDPLsV37BkCOQuI6U3E/TboeIWIMYjTPoIi4Cckqkg0eRgLHyJWno3XHkAc8xLb1obWsJRI6E8kZpmR5G4Euw1ptA1JqYDbVsO8WkRtFoqGBuJvNaLt2kmwbS8aYzaQNOvUaXUMDI8QCkdQRcEfjpBl1tE/7k5aZshkxONx/H4/khSHhB+1Wk0wGEQURSw6gY6RLhJSBVqNFkFMtpUPDp+gYWVduutqumjJwMBA+n53dzdvvD5MkfUBsrIseL1esrKqCUcW8Pjjz7JkyZJ0Xcvp6SdIdstdaE3P+Yqljo4OnvrP5ykKzEbjLuHY4QHeNDby+b/5LOXl5R+4x/kyPj4OltJpn1PklzE4ZsuYDmb4xNDAyku21w6evyjrfmJEz0MPPURDQwMNDQ2X+1Q+sVzot/MdO3fw6sRrlH+rAplChtfrRaPU8PzjL1B4oJCVyz/4H9DFiAiczVwTptb7pAYUBoNBltbXM2vb27SWKwiZfER6j4AgQ3COIpbLiOfMwq2zoDHkkJDpiay5D441Ib29F9xe0C5GkhfitbSjvHkLGmMuUbmK+HoFiX9rRnntGjDnEPc6EOVy4mEviblWXNufQH6ynURuFSqVCr3BxIkBO3FtHoJOQbCtieaxAW6+djWPPX0Uk2kpKpWaeDyO2Wymp/Mdli0tpry8nJGRpON7dCJM64Fn0VTfhsqgp7BAh07wIx99lw33fuG83kO3282jjz6Hx11JdlaErKz3n7PkzKalVUt/f39aYEyXfkpNvb4QzidiEgwGeeonz7NR9TlysvMYEHopL6li2DPAEz95ju/927fOuUZKnH0QqUhgYLx/ys+RSpVOjA4glQgMDw9/5HlFGTKkaGxspLGx8fLszc7Lsu9M8okSPRkuLhcSopckia0HtlLw+QJkivfTSXKVHMsGC6+89Mp5iZ6LkRZIeUWlog/RaBSHw5GeX5MSWoIgEI1G0Wg05Ofn8y/f/Ab/8ouH2dY/jLK6Go3ZgPnuBvzHT+LqGiVhyUUIhBFEBaKgIxYaQphtQrCuINHpgo5WuPpaomE7kpCF6HUi12QTyVMhl3nJEwwEnC787jFiKj0yFCREgbzZd+EdP4at/SheQY+5cikJBMIj7egUCXRL76K5YzcL5vjp63sMhXoRgqjEOTZMrrmX227ZAiTTjL/+9XZU6i+yonqAAftBJkbCnNh/kuJ1RTz099+goKAAmN7ENZUye+rJZ9n28gk62ry43AsY7T+JtXSIsoqiSZEdFX19fdN+djab7aKIALvdTtOhI2x7512kThnvmndyKNZLQEqQ7VFwjWkp5oSVlpYWFi5c+MELfgB6vZ7169fz8q5DxL1OzNay9HOyWBijvZPrv/g1TCbTJ2quUIbLS+rL/Q9+8INLvzdXXbK9dvDSRVn3EyN6Mny8iEQiOEJOyvMqznjOWGyk39GPJEmXJcWVqlWZfEEOBALptEs4HE4LomAwiFarxefzodPpWDyrmv32CXwyNYIHPO8dJTrUh+6azxB45Tlic+qIJxTEmv4E11Ug+d3gOmxwAAAgAElEQVRIlSthrhdeHgaNhCSoiY+PkdBpEMda0WSb0CXiLKyZjSAIHDzaSgQjE24HCY8XT6KHktlLGDnZRNQ5hMJnJ+YZQRudYPG1d2AprqS3czd3rl7IfZWVvPX2XgL+MBuuv4oFCzalf65Dh1qIRFdQUDiLcFhHYWE94bAHv98NoZfRarVpwTediavX68Xj8bDrdTtLyr6LPrGTfc1hcsxX4RztQKEco3pWBVqtGqVqnLq6OrImh4B4P3V0No+t6Zgc7UuJsZRfV4pDh4/wxPb9JEoXMSjOYkhsRTbxHitv/ytyzEUIiRDP7nwVa3MP+Z0q8vLypkyTnnw/9Tt5PlFGhULBX993B//x2DP0FdSgyivGNdSD0dbB1+/YmC76zpAhw8eDjOjJcN5M9+3/bEiShBgWGe8bR5OdLB71+5PzKX2jPrSi5owL13TMVERgck2Jw+FArVYni4ElifHxcRwOR7rOx+l0Eo1GGR8fZ3BwMFnvMjjI0ZZ29u5vwhYwIs5di3r2QuKucUJtz6DoH0BeVY/01mvEhjphfTFkFYMkA0EEhQa0JhB9oCsjETRCcAIpEsRoNiA70EF41VWgkBFOKPGE3MRcbjT112BcfTO+oW5itg5UEw4KEk70VXPIKpmNXKtNtozL9YTDYQoKCth4/WpCoRAlJSVpaw2Ak+1jWCyzARBF8VTKKReDIRfbeA6hUAiLxXLO93HfrlasxjvRqg3MqVjFkZM/IxqvwWKcxfDgbioqi+nr38qKFUVnCB44/9TR6a9JiY+UGAsEAunPy2az8cKeE5Td9m3UBjO+AwfoU5Zgyiqgff+r1G/8EobsAnQ33Mfezm/w+YKN6ddOru1K3U/Vcn1QlDHVDl9VVcWPvvt1mg4eZtDWg5gX4Yb7vkx2dvYZx2bIcCXTyLuX+xQ+MjMheq4Gfk3SZiJlPdE/A+tm+Jgx3bf/c3HH2tt5et+z5N5pQTiV9tBpdYzvG+dLDV88Z3dPiplKC0yuKUm1Gu86sJ8X9u8nWliIc2SE/AMHWFpUxJYtyXSQTqdDJpMRjUvseLuZWMm1OFuDyAsWEw6p0Kn1yIuNJBbdQrR/F3KTk8LFV9MnCsRmlyJFw6DPhlgMVHrQyKCjB6wJkOlAAYl4CHd7F/mtTpr/9+9RLq3GOTGBFNWjJJ/cDXehNpnxaY2E1toJbX2SQbUMWnZQFQ1SNHcZoWCAkL0XmSw37aclSRJDQ0M0N7cxOuagvCwPUYzjco0C+ildWJIk4Q/Ycbvd6fTU5CnVKQRBwD7mpbw0OXtGqzZxzbLbaGp7jQmfCp+3l4HBbdx8y2IaGjac8/OYSRGwr+kwUtkS1AYzADFRJJFvRMgqI9BuwjvWg8G0EHfUQ3RByRlCZrKDeyoqFggEPvAcJ69jMBi4umEdAMPDw1MEz+nHZshwpdLA6ku21w5euyjrzoToGQRE4POnbgDdvO/E/g4wOgP7ZLjC2NCwgb6n+9j3y/3IamX4vQE0XSquzlvP2lVrL+re50pNxGIxdu7dy1P9fRT/1TdQGQwoR8dIuN386Ze/YtPAACUlSVdxr9fLU28dJLfhi7hHBpDnLaC88hr+L3vvHd/Geef5v2fQO0iw96ZCUr13US6R5Sb3xLGdxLFjx9lsNtnd3O1d9i5ONpvb32839dLtxI5TbMc9brJsSZSsSvVGSaRIig1sANE7BnN/QIRJibKKKUe25/16zUvE4JnnGcxQnC++7dN2fCe+bdvQVZQh6NQkfSL6re9ivuZWNJosUgMDSP42cJRDKARBJ8wugifWQ7UAk4vTEr4dMaREFf0qDQvybiZ8dJjkwe3oP/Mw2fNXk1tcwsDgIL6UgG76TJL73sKw4iakaJSOd54lv6CEiKeHJXWllJaWUlVVRSAQ4LnnXqFpdxCVeg7RWDF797URDjlRiZswmUrR6XSZMI7ff5Ipk80Zz8y5ytVDoRB6o0jfQBu5WdUA6FXZXDv/fgaHWzjkbOLvvnoPtbW1DA0NjemFNMLImhdjBIz2MI4YY729vZmE4X2HjxKwzKS/P/1nJhaJYLRn4Uo6kVQpTg00M2CNENOHyC+04fP5cDqdY0JaoVAo07rAbrcTCoUwmUwXfI6KfpbCJ4FGNv+tT+EDMxFGTwVwCvgmkANcRdr788DpTQZO8J4BtAkYnoB1FT5kLvbbuUaj4ZF7H+G6jutobm1m2DfMyptXUlZWdsG5PJfqETgzNDH6oSRJEs9u2Yz+C18gIqWIB4JEo1H0djuppUt49vXX+ezNNzMwMMCupiZc2jJUsSTDHjcJCQxGGwWVcwl0HUbYtw+rxYLGpEfsasf30s9RR0F2+kismUwy7oRoAgqqwC2BYypMXgOhOJw4AEIR3PNFaFrHkfUvUbLobvTF04jbTIjJIMFgEE/Qj6wFjejDVlRAoucAMZUZqaKGvS//gLVLZrNi6RKsVivBYJCTJ0+yYaObGbO+iVqtY3h4GLV6Ht1dhaSSr+EZfgWDcR6xGESj7Wg1e7jzzjvIzc1Fq9WeVa4+cu0EQWDlNbPZ9PJ28h1V6PVpo8BsNtPt7uPGW5dTW1s7buhohJHQ0cUwnocxHA5TU1MDwLDHR8dRfyYJO5FI4Onrp2DmFIYOeLDOK2bS3GrMGg2Dv9zO0qVLM8ns44W3ioqK0Gg0F5V3pOhnKXwSaGDZh7bWZt6+LPNOhNHzKPApIHT69a9J629NJ20AfYW0/tbU0z9LwPPAl4DgBKyv8CFxKd9YBUGgqqqKqqoqnE7nBYW0Puia55pnZK5kMklIpycnP/+scdbKSlqPHQdAr9cjyaA2ZaFSqbDmlyL4N4AUQ60zklUymdyEk6lTp7L7jV+gLcomd848/C1d0NWHvG6AVJ2ZlEWGllbo1UJ9A0xZDBo71C6CF38DGi3ypPlEGt9CCg1iMeSRkEATOkk01ovk8ZBbX48mqKFo6jRmrFhEd083mgo7+uHJfO9//XeGh4czIZWXX96Exd6AWq0jmYjS1v42vQMnSCSTiLKPRx5IEI8fpL/fxbJl06iuvpeSkpJzXuuRa6fT6Vi2bCka9X42vPo4ZmYSjUrI+g6qZ6q5dvWqCblXF8u8ubN5fuMv8fTWk1Vcic1mo9zrpfnl31NgkimdMgXB5aJ/4zt8dumSjMFzpaN4j658Pmn3qJHGv/UpfGAmwuiRec/gGb3v0Ont98CfgN8CU4DrgU8DduAG0krsCgoTyvslXUuSBNEIqWQy3RNHkpAkiWQySSIYRCeK+Hw+AApyczjU1k4iMROd0UJFbR29R18gWbgMfTKETqti94ZncPuamfrQF7FXVpFddJzOwTjSlu2IzWZSvZth2bVQVQEakfR/jwhoZIgGwe1CDniRkwLB4QEKK2bRs6UR7ZqFlM6cSUyOkPJ5iKx7HeOK6xgcHEQQBKRwEDUpDh48mPZUne4kffhIC/F4Fc6+Hg4deYahRCHWggfRqy0EPZt4dcshPn/rVFatuprc3HQe0PDwcOZ6jU4eP1M/SxAEbrv9RhYv6ePw4WYG+lwsWnIVNTU1tLe3s3v3HmRJDWKCa6+95qwQkU6nu2hPz3jevtHhN4vFwj/ffyc/fep5Oo/mExH1ZAUH+VSiD5vDwanHfsX0+nrWrPkUVVVVH2jdDxPFe3Tl80m7Rw2s+NDW2symyzLvRBg9SdLhrHOdoQf4KvBd4F7g+6TV158D7gKemYBzUFAYw0hIZDwhypycHJZUVnLsxAkK5s8nmUyi0+lQq9XEDx3mhoULycvLw2Kx4PF4aO/fyr5tLxKLSzg72vE4Wwlu/xM5tiwwqnAn/Fiuu57OQ0eJdnQgW7LQ2itJLV6E6p1NRPU2koVVyFoVpMLQdwLCKXAPg3MQtr0NWjVEZKRAL6UVt2D1HaCw+TCBtlaSx48RSKXIrp6Eu2U/DpsNQ04+w/u3c+/1q5k5c+YY42TpknbeWBdEFNxEVHk4Cm5FpVaRSkkYrdnUL/4KG7f9hvnzZo8J6YzMMdooOVcFU2FhIYWFhRnvXXt7O//1vd+jDk0mxzoJd6CNLet/xiPfuI1JkyZljruQb79n5mONd8yZOUeVlZX857e+QUtLCx0dHdTX30h5eTmCIHDw4MGMdtjF8HH8pq6g8EHYrHh6APgp8ApwP/DCOca0A6WjXjcCdwP/gmL0KFxGRn8TGx4exmKxYLVa+fytt/Efv3+S7sFBrPV1eLu6Gd62nRqPh5UPPZRRDn/htTc5OuRnrzNAwOUBm4D2thvQ6DUEmrcT7hvEvvYrmFZeQzKZxNfVQe/jPyFVMBPcXhJD/cg5WXBkJ9z9dXB3Qp8PsqdC21GY/GUI+mDf45BfQ6BsBu+++RjFqj5unL+Kve4BZn3pLoazbHg1RrwxiXdf+SPFMZFrakpYtmRx5nOOGAurVi3k1dce41RnCRrLPARBQJZlgoGTTJnswGzNZlhTQWdnJ9XV1ZlrdamNIGOxGL/68fOUqD+No7QsLesRqCMu+/jVj/7E937wtTGaV6Mrw8YLCVzqeajVaurq6rDb7RcdRlVQUDg/q2j40Na6XEnTE2H0vAisJu252Q08CbwGdI8aU0o6yXk075D2/igoTDhnhiZGJCUg7SVwOBw8+vCX2bm7iad/+ySth45hc5TQ48jmWz/4OdfMqae5vYO9gh3ztTdhOt6H5D6EcOv1iENdmC1F+KtySURC+N/djmnZKmRZJiJDzCciG3PR1t9OStqBrAqBcz28+nuIJ0BTDM2vgFAJFhckZLDPQ5ejQp/lwBRMMeer/8ZTP/8O075xPwWTq5hstTA4OMSQ14d3cR05G3dx7dI709pPpwmHw5l8ldtvq+cnP3sRT8qAOiYBHgry9ZSV1Z/WEwvi8WjGVDGNlG2faZScz21/9OhRZH85DsdYDSqHtYTe4UkcOnSYhQsXZPZrNJrMnJ+EkICCwseFdxVPT4Yvkw5jfROYD/wMcJKu2pKBJcAPxjkuOs4+BYULYiR0lUqlGBgYyDQcHC+JcLymeCaTiXgsyfF+F9EyO1FdCK8sYnHM5vE3N6PWqCldcx8dvW5S/kHUSxagKywjGPMz1LmHVG4ecmUVqt37cO7aRqS0gtj6t0nNuhcSKmIdhxDjSaicjWDPQta1QdsQqpoZSNlmMFWCbABJDbYcZN8bZFVXIkbzkUxW3CYTfosRdSJOOJzuDF1js+G1WXBv308ymSQnJ+csTSuApUuXUFVVyXd/sgVT8Tys1iJMJhMWi4VYxI9V42LWrFVjwlt9fX3IsjwmdBQKhcaUno8u8x55ffJkG8mwiZA+NOY4AClqprWljdLSknPOcSaXU6fqXImnFyt8qqDwSaThQ/T0vHMFe3ogbdj8C+nw1reANUDx6S1COgT27VHjfwacnKC1FT6hBINB/rp+A1uPnGDI5Wbu1GruvmH1mByS0UQiETo7O3G5XJnX3/rFfxK6ZSq6+VMRDVqi/R72bXodg1+PSqOnMhTB3dlKsLcVeVE5wdZDJE8dR/C7EPILkbOziVjMyM2HkGSZlDuU7sHT1QL5OaQ0AvQcg5opiN1N4HUhHXgXombwHIakD6rWImosJPw2hnZtpLrChiRJqAxm+voHMJiMqFRqUql0zn8ynkBNOiF75LPA2cbCrFmzWDH3ADuP7UK0rkCWjXgG2xnufJMv3rV0TMgJxi8NH09t/czQUTKZ5Nnh52hrO0QsFqGgoIzy4pkUFCwA/TB19VPOOub9wk+XU6fqXImnijaWgsL52ap4es5iN3ALYCJdqSUCzUB41BgR+NzpMW9N8PoKHzEuVUXd5/Px7796Am/NAgrvuwmVe5hu7xDff/qvfPOO66mrqx0zPhgMEg6HUavVmZ83btqIqyqFZXEV4VgMbRy0eTb0n5nD0L9vIHLEgyfaQdSRIGILkXjsLWSpBKavgaQZ9r6CcJUTIRiGvCLUFgOJRAJ5sBf1tKlIhQXIAy7YvAWcp6CvF5VYSar4XkjqIRqHuBc63kK2mBBs+SRPbUNfOwe9Xk+W2YG2uw/DtFr0ej3xeBydTof/RCvzSsoznpsRz9aZD26VSsXfP3IfuX95kS3bf4s7FKNuSgX3P7SMmTNnnFMGZPQ9GR0mPLNzsdlsxu/30/jWLpJ9Zkq5GYelkpC/l/3OVxkOnsJS3sO0abchSRLHjh3j8IFW/H4vDVcvYdKkSYiieMm/AwoKCh8uKz9ET8+6K9zTcyYhYN853ksBN5Gu3PrlZVpf4SPCpSatbt62g+GyGZQvSHd2FkQRa2kVPuFT/PovL/LfvvSFMQ0Qw+G03a3RaNDr9RiNRnY278XrkAj74kioIRhCK0rkWk0Mp/qIMID2qlx0eWZSXW7kOSXgzAMxC3HO9cieAeQ/fA9ZGwZ7OXI8iio+CKYkQlkJoiCSstvB4UA40og80Etq/n0weAg0JSAbENGQSujg1MvoZ9yMuboBKeLDqteTn4pT4wrSvWMPlmWL0Mgy0WMt6Dfv4c4HHkan0503DKTVarnmqhVcc9UKZFmmuLj4nGNHDJzR9+TMKiqj0YjFYskkhXd1deE+Yebu6+5j+7v7cAUi6DXZ5KZmcaT9cZ74r++TSqX4+U9+T9cRNQ7dDIKhLI7t2kztwiYeeOjus34HxisVVwwjBQWFiWCijB4T8BCwAlABx3kvsXk8Np/eFBQuiR1HW8hZ9Zkx+7RaLQWTanHufQdRFCksLMy8Nzoxd0SGoOlwJ9o1DlKRCLLBQkIWCYej+Dr2kPLGsX16FsnKUuJaPcmuDqiYBvkx+NPLyOYK1OE4VK6EPU8hv/UsLJiHZtU04ns3kTyVg1hRD+EgqkA3+tQxxLJpRLo7EAQNUiiIxlqOqNGhKpuD5PMgll1FwrkPb3cbrb/7AUuKsll99VW8vn49bfueICXLrJoxG/OCJQiCQDKZHPP5z9dX5nxdsM9lVIyXB+P3+4nH4xzd306xcSkWi4XFS2cx7PEgiiIpqYpCYTXxeJw339hA/5F85lbclDneZF7BgZ1/YcvUbcyfP+e853E+4/j9msQpKChMDNuU8BYADmALMDqecCPwT8BfgQcB9wSso/Ax5GKU28ccFwqSCAZI6dJ5KeFIGK1WmxbPDIXo7e1FluXM+EQikRHU1Gq17NxzAEfFtYT7DzLQvp9kXilibilyMEo8BBpfhJIls3AnfLjdXaDWgjULIUuAEh/6WBLjpGnI1VOJHHoBMd5H9PBhknYbcpEIm3+IvM2KGAqh0USxl2Qx3ONDneNA4/cj2x2oHDWIBjv4T6JVFyJ4e7F497KqDj59+/VEo1Hy8vK4avly7srJySinHz9+nNzc3Iz3ajTjlYKfS0vrUu9JuvorjMvlwh8IYAxHCAQCRCIRDHo9RpOJcChEzBvD6XSy7uUd1Nq+khHzHElyzjfO59Xn/kRt7eQPnLg8EU3iPB4PTqdzXHV4BQUFWPEhhrdeu4LDW98HBoB/BgaBEtLVWrcBa4GZwDLS1VwKCmO4WOX2EVYvmsfzna0UVKT7zPh8Pmw2G0PtJ5ial8XkyZOxWq1AWkV8284dPP3OOnzJGEI8SbDbQ8WChxnccIhUNIAwcwDJ3Y/s9CIe0aDWltG8cR1SiRnRngWJCERDoNdBDJKOXGS9nljrYWT3AHKhDebPJpFlAXcS5kxFbmtHT4xU0ESkdg1ydD+JaAijzowm6SPQvwfM5dC/Do0VCqR3ue1TNVy9cgHTp0+ntbWV/Px83G43drudRCJBUVER3d3d416TiUrSvZB74nanv8fU1Bax78RhShmbQxWJBwhresjPX04iJqDXnj2fyZCNfyByVoXYeFzOiq7h4WGee/xZ4h1hNFEN71jepGheGXff/9mLMhYVFD7ubFc8PUDawJnPe+Xne0k3K/wX0kbPj0+/XkC6ykvhY8h4nY/h8mnQLJ4/l3cff4rOHToKZy4gGY/jam3G1/gS99ywis7Ozky108Zt7/JOeAjTp+ZhLy3GNzBIy3OvE3/zVwyFfajKVpA8OIQQ9pIa0EGHh4TRQrLLCAumQNSHkGVDHmhHjFgRpULkaJJY1ykSbz0F6hiaf/xXcibXEEvECEZjpJr2oBq0kDzZj/nmr6PJzseUU0rolT9icMyDcIIc2Ynn6B8w08WSmrncsmYlK1euoLe3F0g32xtBq9VmkohHwlp/yweywWCgqKiIpUuX4ux4g5OtWymxzkKnMRFNeTnmf5U7H7mW2tpaCkuzkAhhNxdkjrdYLPQPn2RKXQX5+fnnNWguxRt4IXlA0WiU3///v2NG9yQaqpcRDoVR6VX8Zf3L/FX/Mrd/7s4PvIaCwseFZR+ip+flK9jTM8z4/XZk4GXS3Zc3kFZcf3wC1lO4AhntZRivzPlcXGrOhVar5X9++Yu88c4mNj/9Y/q6ulgys57brl5MTk5O5iHp9/tpPNVC6dfuIyWKWCxmRFGg9u6bWb/r/4NVa7Hd8hCSnC4BDzdtIPzCXxDWfg2hawdsOYo8vwgiEdh3lNQeGfWcLyEd3UrySCNa10mk225GPXcxcSmJJhak1GojdFUD3qMtCLYcJKONVGczyf2byM/SYDL10Nm2k+wcK3VrlmEzG5GHWykoyKekpAS3243FYskkDev1egoLC5FlGYvFkjGGLpfRczH3RBAE7nvwNt5Zt5ntG35GNCxRUungU/dNpeGq5QiCwHU3L+L537zOrIp70KrT+mDReJBT3vU8+MCyy5J3E4/HcbvdmM1mRFE8pxDkwQMHKOnPZUHBHFSiCgCjxsja0jU83vhnhm98T8h1PC41EV9B4aPITsXTA4ABMDK2LH00XuCzpNXXFaNHYQwf5IFhs9m4+/Zb+Mxta9m8eTMNDQ0ZgysQCBAIBDhw4AC6+mpEb4BYPIYxN90YPDrsxVhdQSzbSnSoE8GSgxQLwfEDaBesRtKpUc+6Cam/HnnDHmRfPupOP6j9iM1/IeELojIakHIsiAX5kEqhNppIqdX4PAMU5ecSzM0hurMV6cnvIQ9LGHIacKWSdLs2kDK5EQsLUPud2EpXkiip5edPv0hpaSler5fOzs6MCOjIQ9vn86HX64lGowiCQCgUIhAITLg37ULmGjG4NBoNBQUF3PuFT3P3fXfQ1dVFRUUFfX19mcTpZcsX4/X4efuvP8Eg1xAOBxEtfdz2hSXMmDH9vAnWcPHGsVarzYTpHA7HOY3wrqOdTDXUnLVfLaqpooyurq73NXoUFD5JLP0QPT3PX8GenrdJh7Aeep8xJyZorXPy6KOP0tDQQENDw+VcRuEK4cxkW4/Hw8GDB0kmk6jV6rQOls/HS6+/yY6hYUxDGpKhIIZnN1C5ahaiSY/KbKK6JB+ns5lUYRVGiwVfOEyyrBAhEUMdDyDlFaGquRtBrSHxxP+GLCMpKzBjNZqZ80m89Q7x4UGkk82Yp81BpdMTId17JtV+Er1rCEldT9bKb5ESRAIhF6o5d8H+HxItknAvXwLv7mDutDVIJdPp7+8nOzub7Oxs/H4/Op0Oq9WKTqfDaDSSnZ2NWq3OiH3+rWQcxvMyqVQqdDrdWUaMIAjctPY6Vq5aQltbGy6XiyVL7jhLgf39GNEWO1eF1niG2sjvyPt1gA7GQwz6XOTKaWM4FApn/h0KD5NzutLvXFzOXCMFhfFobGyksbHxb7L2LsXTA8APgaNAIfBF4Fx/YfQTsNY5efTRRy/n9ApXEPF4/Kxk27y8vLOUtJ/809MM5NViqSvHsmQuCUlCCHppefOP1K2Zjaqjk5o7C6mdbGFf8wnCHhGkCOphJ4IxC23VQnRaHdF4nOhAJ6gliEVQfeYzCPXVxEMi2huvJ/ncX4i3tRBOJNGVVSL5PPRtXI/+4GGiEQ3amXcgao0EfP3gyEJUqxHqPovU9D14oJLhWJzj2zdRXlrL4OAgNpttTIVUf38/iUQCt9uNRqPJVD990Gs4kiN0IQbERGC1Wpk9ezZOp/OiDJ4RLrZCa/TvyLk6QK9c3cAbO19itn76GD2wwdAQ/twQS5Ysed8wotLJWeHDZuTL/Xe+850Pfe0lH6Kn55kr2NPjBm4HNgKngD8BLwHbAR9gAf4X0DMBaykojKujNTrpd2TMxv3NlN/8CDqfjxMn2hGL87EVlRKeuoS2P7/AyoJCYru2YbvpFmbXTiYSDHHCrGbgYCORyvmE22ykcgtJISNseQkCfajn1iFWVqPRq4lGk0SMOiiuhG37SbZ0krLuJtF+AlN7K6ZiI7EBFSqtkZCrmxQJEI0IcgqxcCpSM6hSEsKUSfg37EAXGmDq1Aays7MpKirKVGuFw2Hy8/MJBoNEIulqp9Hl+JfC6EaDn1RPRTweJycnB8fKQp564zkaQovRpXS4vV42hN7l9m99WqneUlAYRZPi6cmwDVgFPEu6L8+DpBOZY6Q9PEFg4QStpfAR4mJDEhfKmTkeZxo9w8PDJAw2tCYLNVkO7G4X+5qP4TrcihAI4/BK/N0/foH27m7efPyX9CWS9JzYgibPjckUI9DSghRZjqR1IHceANkJi+dAXl7a4IinSEVEZH0WmqkzUevKkZ57mXjcj77QRda98/DJMsmeZki40VgtyJEIKrWADKSGTyHrQFKpSQx7iPZ0c6qznZ3l+oy8RCgU4sCBA3i9XprbT3HE7cVYXomn6xRHe/u4ecWy99Wwuly8n5foSuJ85zPiOfrM/XdzZP4R9m/cQ39nP9Wzarix/lamTZ/+gddQUPg4sehD9PT88Qr29IywHagnXaX1WWAyIAHrSIuQHpvAtRQ+IkxE07gzGa95XjAYHJN74ff7CXuGCAT8GE0mrBYrsydPxWq10nfiCDZ3GRqNhoalS6mtqeH//PK7FH7Bgr7ExrFwCK0zxLBzK6GDNlI33wDLykn89jmSbi/6VQtIhUU0ZgeJrn5EXwjZPYyoK8S0fC3S9l/jfqcb2WBDW6ol0fEG+vy/R2kWOfcAACAASURBVG3PRgpFUNuNJI78CfV0G5HWk0h7DpDlTlC65B62Hu5j2Qwtd999I06nk6KiIr7/k5/SXTmV+i9dj9FsobOrk26Pm188/xI/mjQJlUo1rgE5Xjn1RBihHwUv0cjnjMVi5/2cgiAwffp0pk+fnrnm5+sbNIJSuaWg8NFiopOL/cCPTm8KCpeF8ZrnDQ0NkZOTQzAYJBaLodFomJRtouP4AeyLV6HT6kgkEpgNRhKt+2iYMx2bzUZRURFtbW1oJqWYsrSSIy0t6EtL0Jo8WG0uRFFNaNhP/J194Isj795PMh5Bvu1WxKQLw3CMSnMRw4c3kSibTiQokJAK0C++Cf2MuciDvcT/41FC734TTfEakrEwifB2tNVBpLo5SJs2YWo6RcO1/0JheT1arcgb237OnNn70Gg0BAIB9va7KLvlc0ikH+ayLJNdW097SzNbt21jWn09DofjrAfweOXUl8MIvRL5pHxOBYUPkz2fsPDWP5DO2zl8EceIpAVGFRQuO1qtNlNe7HQ6ufmaBv6yvpHBbVFMFbUM9TvpPdFEUWKYaDStEA6k1cZzYkSj0bRcRXcP4UAMLLlIg6eIvPMqzFiGXDQT3T0zSG3ZiPBP34ayaYgeiZ5AEhkzseyjJCsWoMlxIOQVkJJlhLxi9N/8Hvz02xRM2U9/Xy+J1oNI0UkkN7ZhyJ5J9oKFHD72FnqThbzCaoxFSzlyrIOVy+bh8Xiw1E7HYDAiSRIyciakYp5US3tvC3NmazNejdGNIePx+GW5zrIsZxo/KigofHJY+CGGt568AsJbPyKdp+MCNpE2gDYAbecYbwNeJJ3P8xTwwqWfpoLCe4w89BOJBEeOHKHpxDF6unuQJInp06dnkk9tNhv/+MV76eruYe/RbXRu3YqUW0rPlMW0D/j488+foMT6Bzr6++iztBEtCxELBgkm1Qh1cxFNViJdMTQP/iuo1Qj9HRhtFnRLHYhvv0KkI4l5xiPo82pxOU8h9b6LfPBV7GvmExVERFFAEETwRLAvuokZV00jq6MDr8FGxR1fpsWZxOCYilarJZB7kKOH38Ro/QLxlJpDR1soyLUQDofx9Haj9wxnPn8sFsPj8TDc58TvduF0OnE4HEDa4zWS5Hwh/W8uhkgkwvr1jWx4+yCuQQ/10yu5ae1SZsw4f+6LgoLCR599nzBPTwJ4E1gM3HV6A+gibQRtIG0IjQTDfcDVQB7wFdL6W9/44Kes8HHjzNyT80laaLVaotEoP/n9EzSbDOin1+MpyOUnzYeYtGM7D915F+FwGK/Xi8lkYsb0aXQPDCLObqD66rXIwODQIPsMWbS172H+l+/Hs16HMzFAODiAqWgqoVic4OFOkupq1FNmIw0OoPW5sGlt1FTm0TzVRa4xji8cIOxsQ0pKaM1VxIMtgBZ9XMLf1gmeCJqQgNZsIxbwM7x5AzWr7qCguJiTPceQ5RSiKGIun06sZSc2o4YwAVYsnk1VVRUVFRU0HvsRoiRhLSoG0mXSBq2WaE8Hd921luzs7DEhnKKiokxH4pFk45Ey95FrHY/HCQaDaDSaC5INSSQS/ORHv6f9RDGlhY9g1woEXS5+8p+vc//DIZYtW3TR91lBQeGjxfwP0dPz2BXg6TkI3HL65zrS1VqrgJXA509vAC28ZwBtIi1C+ijpCi8FhbM4M/fkQiQt1jduorkwj4qbbiAeTyB4POSvXE7ra2+weccOZtfXE4vFiEQiuFwu3tp9CMvVn8EX8KNWqWnt7kaeOgVjeQG9B5uoWnMfJ9/8PUP04fC5IRjD+5YHqfpmxMFBNBodUjhKQbYVnVaHaC0iy+FDiMYQxQFCyTCT6qpp1i1G19ZNNGFHiiZAZSApgvPdZyk4ZqVCrSGrrAqdTkeuXUufpxO9fgoyIKm0dLUfJOlsJMt+I8PDwwiCwG1LF/L4s7/DM38Z9vJqXL3diMcOckttDWVlZRn18tGMvoYjBk0oFMoYk1qtFo1Gk+lefb68lwMHDtJ23MLkyhsRBIFkIoAjqwqD/l6e+fNvWLBgznkNGkWyQUHho80nzdPz3VE/N5/efg4IwDTSBlADaSPokdNbinTjwhjnlqlQUHhfzvT8mEwmXmtqIu/vvjQmhCMIAoUrlrHpF4+xZN48dDodqVQq3SnYkY9osRFPxPEH/PT7fBiNkxCNevz7vBQ5spl051dw/fUN3K/uZ8qKuyhea+fwjkZISST8XoRkAkGGaCxKoqcVr8+OaBYxGY0UFRVSUlxCX3czQ93HMFZPwzrQT9TlIzbUi8XoQBJEqgsd9HS1oTLbKS3OJ9beRWRgH/GYgNC9l+ycEN/41weZNGlSRkpjxYoVTJ06lS07mzi5422Kkgluvv5qJk+ejCAI5yybtlgsY5J5P0gH5z27W7BbZp8VMjMaskgMFXDq1CkmT558SXMrKCh8NJj3IXp6uAI8Pa+dY79MOrn5MPBT0kbQTNIGUAMwFTiJEtr6xHK+cNV4JegjnCkhMDQ0hMPhwBMKYj5d3RQOR/D7fUA6ybZvYID169fT2tpKcXExJpOJpq1vM5wS8UYTpEQTCUFE03oSbcRHkZwklUqh1unIr5tC+5b9dGtyScUgkZSJbHsDuawWg95ElyQiHNhD/MAGTHP+gaSswZGXQ9tAH33JCN6hPcjuZnzvvECqYA3G4kXkTMvGnqWnf/svmZGKU+RuI+QtQ2fLobK8GLNey4mXnuTGa6fx0BfvJz8/P/N5E4kEkO44fcfNNwJkyqpHOJf35HxelQuRaRjB5/Omtb706fsUHtUVOhqOMDAwgNlszsw13pyKZIOCwkebA58wT8+FIgMHTm8/vgzzK1yByLLMoUOH2HhgN6f6eplTM4WrFy2jpKTkvOGq8UrQRzP6AZ9IJMjLy2NaRQXDLhdZVVVotTpkWaagIJ+Od7fScug43z3lI5lbSqJpAzrTUSxTLHjiB0hdtRzRq0Hl0iNZ9MTffo7I4qnIskxv/wAt+w4h+rwEtzyHqn4lgfwpsONl1Ae2Idcuxr9rIyrPKYxihEDHOpKOBUjaAsS6IgTPCbLm6+g6WYXJuIaC+begNxgIhUJoTSaMdXdxYP9/8cyvv85Pn3qaVk+EuCySn2Xk83OrWXvD9RiNxsxn1el0GaNnoonFYhw/fpxTvW7i0RCfunoFFRUV50x+vurq+Tx2/CRm87zMGIvFQiTqxZLtY8GCBRmP08j9OrNxoiLZoKDw0WbuJ8zTcyl8DWgEDl3mdRQmiEtJNpVlmadffoF1rjYsy2YgacvZ6vKx+ZnH+frq25gxfcYlrz/y0B/Zn0gkiMVirF2ylB+++TaGez9DSqMlmUwydOoUr33z22gX3UDeNbeQsmQx+Mp3CK1M4B88hKrnCGxLIFTWQccQtPcj5huJa/TsOnSYkDeMejhJ+b89RqCzlYHn/4A6qxbjmq+g6jxMVu1KEnXX4DmyhWTn25SJvbQMv4TUd5xET4Saq+vR1TbQ+f0XiNrzCXncCGIusiwTi8VIiGbCEQFJkvj82us5duwYg4ODXHPNNbhcLnp6esjJyRmTsP1BGPGwjVyzkS7K4XCYn/z6aTrDOViLZuAbHmTHz1/nuoWlfPqOm8cYPiPXfdasmVRO3kNbyxuUFC1HlmHY08HA8Ot8/kvLlc7ECgqfAA4pnp4MpUD3OPt3AZ8B/g34/unXClcwl5Js2t7ezlu9Jyh/+FZUp0NOluoKghXF/ObJF/nhlKnvO+foB+aZ648YPWfunzVzFg8Egzz9y8eJFhbg8XjoWbeeiN6IpsiB8+BGpI52yOvBUleOm170y/JQR5KkuneSLAmgMdShnjwD7y+eRNboEc0OLIvXgMmCde5y+iIywpGTaGZcTby1CcmYTTgaR1s1j3jbJibXl5Goz2HSjVcx5HYhqNQc7egiLiWICHHUg30YsxwIgkAqEYfBLrKtRlKpFLFYDIfDkVEm1+v1qNVqZFnG5XJlPmckErmoezGaEcMpEAgQjUYzXZSf+OOLDOoXUDV9ISqVCqMjgFG/gjd2PEH91CNMHyW/MHLdtVot3/jHL/DmmxvZ+M7Pcbt81NaV8ff3L2fWrJnvcxbj32cFBYWPHrMVTw8AdwB/IS0ouoGxpeu7Tm8W0j17rp2A9RSuMHYfOYh2/hRUZ4gzmvNzGC6y09bWRm1t7TmPvxgjKxAIEIlESKVS2M0WvnjVNTidTnYcb+VIbgHi2ruJTZlFIp4geaAJ9mxE47UgqzXEYzHU5YWIFWbENi3yFi2i0UZ0MIBYMRnZPpPYqQTDe39G1qI5iCW1JPbuIel3ISUlvH4/gkqDrNKi8nnodOnp3DGE2mDCo5dxm+2kzHlYF9bi3XmAoGoavSoNVp0GTcBNgTzI3GllTJ48GafTiV6vR6VSUVNTkwlrnSntEA5/sPz/kdL0cDiMyWSiu7ubpqM9lDfcjUqlyoxTabRYKpazcdueMUbPaAwGA7fddgO33no93d3dlJWVXdS5KJVbCgofbQ4rnh4A3iYdvprBe6XrMu+Vrm8FvKQNH4UrnPdLKj4XvYMDxPKyM8eFQu89qMNyip6eHmw2GzB+gutozkx2jUQidHZ24nQ6EUWRzs5OcnJyUKlUqNVqkskkBQUFtHi9aFYsJxaPI6ECi5HUrIVI2wsId/UgxIOockxI0TAakxn5eARdcS2uZ14G6wwMN/0rsqgijhYR8G59HJ3WiJRKIp3ch2jLR63VIwoCse0voy3OR7X2Phjqp9topWPdK5iWTUOcXYo0sxL1C09gz9cj9IfJs5sosEnkSG1ctXzemM8rSdKY1xPtDRkxNEKhEEajkYGBASSViWgsRvR0cvlIDx9J1HGqq2+M7tR4yceCIJwl8KqgoPDxZ5bi6QHgYWAvcCOQC1xFunx9OemmhF85Pe4/JmAthcvM+ZKKx2PpjNkc7tqLZfGczD6LxYKUSGDo9zL3xrkZeQg4O8F1NGcaXAaDgfLycrRaLYWFhUSjUebMmZM5R6fTidVqJW40oS4qQQzGUWtUCCYzKr2B5IoHib7yP7DMTZCXHWRY6iTarUbabSWgP0hq30myrvpH5HgMVUERqcEhZJ2FVM0qpKZX0Ax0Iff0I1QuIdnVhtjfguhtZvX3/5PsvHxix5rZM9CFfMu9JHZuwFALqeY+cm66BXH/YSyqQdT9A9y04joWL/w0g4ODxONxEokE0WiUeDxOX1/fOT06mjO8Z5eC2WxGlmWKiorIysrCon4HvVaFRvde0rTFYsHvbGb2tJox90dJPlZQUPg4MRFGz+3AwtM/9wD7gR8AKmA+aYX1fuB/TsBaClcgs2bOomB7I707DlC4IB0aiYfCdL+2hdU108cYPBfKSBJuJBKhq6sLny9dku52u+np6UGj0aDRaPB6vcTjcQIuFzGNjrzJ5Qwda4KcEjDbkRwFyAfNWDq8SCVBpP4eYoMyupxi1Np2EtnFaBwOkv09JFUqjI4cpGiUYCxBas92FpaYGQpL+FvfRi1Cni6K4aZb0RpNuIfdGLQ6DLKOYEBACoiknlqHZfFqslcvIZL7Dvb2bhYZLNTXTiKZTOL1ejly5AiRSAS/308ikSAYDCIIAhqN5qwQ0EQYPaMxGAxcu3Qar+17nfK5tyKq0n8CQt5BUv1bueruT0/oegoKCh8fjijhrfedQwJ2ArcCj5GWr9gxAespXEYuJbyi1+v57194mD/89QUObH2aiBosMZlbps9j7errL3p9t9vNm5vfZvuJ/fgDAeZV1rNi7mJkWUYQhEyobARBECjRaWk/fgx77XR0egOuzg5irm5027diKM7HtGAFBfWTCbt7MRDD3N2LbW4JR148hU/txyyZ0bj6iJ46iSCI6HtbqLbpsBt15GfpCAaDLF26lCF/kJbsbGLxGNFIFLfbTUqrR20wIVfOIKnVEyyZTnjQi1pvRn/qCPU3rkSv1+NwOBgcHMRsNrNx53Z2tB0jFIsy+eh+bliwlOnTLo+GlU6nG+OxueWm1UQir7Bpy48QrNWE/UM4tF6+9rk1lJSUnHWsgoKCAsAMJbwFpLW3/gfwf87xfpJ0d+YnUIyeK55LTTbNysria59/EK/XS1tbG3V1dRgMhjFjLkT12+/3870nf0xgoYP8Ty1FHQrRdPgUR17/I/9y91fQaDQIgpBpcJhIJMjOzub21avZ/6enCYsaIrl2RCmB+uBBVE07MNyyivm3Xofb68Y6PRtTSQ6Dr7+L9/AhxFKIhlvxJSvIKqyjtLqKYEcHw207CEshAiGR8vJy5s2bR2lpKYODg/T0DGCz2jh5qpvecJKw1kIslCS14TVMK25EbchGTsYIHDtCrvMUeXl3ZhTcQ6EQ//fZPzI4q4LiO+4nFIsS8gR47PUt3J9KkZOTc9Y9+KCaVeN5jz53zx3ccJ37tBctmyVLloy7xkQlH49uUCkIQsYIO5fWl4KCwpVHs+LpAdLl6DtJ63F9HXCPMyY6QWspXOHY7XYKCwvPMniAzEPv/Xi9cT3BxTmULq0HQCMnKVw4hSGdlneatjApvxxZljM5PSMPz5KSEq6dVMOzm15Du3AeapMB9bJZuLw9hPJMCMj0d3cR8vXh3xnFL6dQe2PkL6qg649/RQoW4BlcjGfIizbYi73IQbxoAYc6W4gc6yQvLw+dTkddXR1TujewZd1rDJfPJH/OfCJdpwgd2IV5ykKSxw+S1ItoDWby27uon30DkiRRWlpKUVERr77xOu7aIgqXz0WlUqFKJrBUlqL99Kd4+am3WLJwERqNhq6uLnbuOUhnbx/TJlWwcsUyTCbTRd2LVCrFsWPH2HWomQGXi4Z5s5k9exZ6vR4Ah8OBw+HA6XRedsNjdN8hpSuzgsJHk+l/W09PKfAUaRFzGfgNaRWIO0nre04lnVKz7/1mnQhDZB/piq0/kC5fX0dasmIbcOL0ya0EqiZgLYWPMbIss+34XvJvWHXWe3kzK2lqfJfJBRVnvTdScRbXCJTdtZpwroMQKqJeLyRjWGdOZedrbzLccZDIUgepPCPxjmFSe1uRc2djuOs+Yi+9A7t/h2AowFpSylBoELkDtLKdg6khju3eRVHrIebt3cEti1bw5pPPIJd34rVloe7sQB3VoFt1OypXN9q928lRmZgz7x7EZIihoS4g7e1o7uvBuHwlsVgMozHdsyeRSKDLtuOx6ejr62Prjiaef/c46tL5JNUFHNzXxfrtv+C/PXLPWUng52rmmEwmeeyPz7BzKIp+ylxi2gpOHDhFydZdfPOhL5wVIhxvrgtlPC9OOBz+yKiqf9TPX0Hhw+LY39bTkyAtZ3UAMJMuoHqbtATWrcCvL2SSifK+PA14gF8Ba09vMmnB0SSgAx6YoLUUPqIEg8H3LVmXZRm/P4DG50MVURN0eXHubyHs8yCEReIHutmuyh2T3NvX14dWqyUajdIT8jNr2SLae3poGxhAn2UhnpuDv/kkiZa9lP1TA72Sn7hFTcqoQvjSfKTjQ2jzlmG9/V6GdjcT2/4a/fNKkfNKEAb7kY4exjRjMWKxjaBGg9Me5bG311EyaRpF192LZ2iAaO0C9nZL2NQ5+GUP6qEI0xruQWWy42l5G68pQGtrK93d3YTCIWKBABqDBkmSCASCxGIxVCo1HvcwW7duZf0RN8WrHkSt1RMKhTCV1xIZ6uQ3f3qJb//zV8Zcs3M1c9zVtJvtXqi65YsIophuGDlrPj27t/CXV9/kS/d+5qzrf6kq6ON5cQKBwEfGYPion7+CwofFtL+tp6f/9AYQBI4BRaRb41wwExlyWgfUA/cCnz39s5p0Ndf3SVtkCp9gzGYz8Xj8fb0Vq2YtZm+vl5Rew56XnidZF8OjdxP2gMaSxWuJOHtfe437lixh0fz5qNVq1Go1BoMBOZHgyLHj+AsLsFRXI6VSCBoDzl/8BmmJDkxazH4NA20DpJxeNNNqiLWeRNV0HN3MGcTNOcgr10BNLapJs0gFukjVVxJetwmdrhpL6UwGk/0ULplG5x8byVnzeQRLFmaVCqHlKKKmGi1abDlVGEx2SIaxSF3U1S3FbrdjMpmYU17D1tYebBUlZGdnk0ql0Gg0qMIxitERl9VkT7uWLEdu5vpotVrMlfV0ndxMb28voiie91q/3XSAnLk3IJwxtnDmInY9/UPuCYfH6HxNBErejoLCx5vjV05OTwUwm0tQeZjoPJsQaRfTBbmZFD7ejH4IulwuBgcHCQQCFBQUnFN64qaG1ez63X+yzbcH41ftBAcDJE3lGI12ilN2vL89yYwH/zdP/P4pTpxqQ6vVMbmkDIfDQZUliwMHmylYOJ94PO3xMEypRqfXE/N58TQdQqtRY+t34dNnoxWNiHkW7AY73q4h5NJi8OsQwmFUAqQMBsitJ3nkIPT34c4rIBQYpH7+DPzmdwl1NGOqqsdsNlNZbKevbx/hPW9TmDOV/pM7sUSaefCO5ej1OrKysgiHw5QWF5Ozr4lT0hYSy+YRS0n0t3ej3XWMO6fN4XCrE6lQM6rRY4hEIkE8Hicia2lvbx8TmnK73bhcLpqaDtPWOoQgStx40xK6+/owCKr35gm/p4oeSsp0dHSQlZUFvNcw8oOqoH+S83ZG/64Hg8FMor1i8Cl8nKi7Mqq3zMDzwD+Q9vhcFBNh9FgB/wTMo/AxQ6vVotFoWLdxA39u3Iy6vBz/0CAbm4/ywA03Ul1dfdYxOTk5rJ3RwNGWnQSOdeELxbHOn0KO3YHFasFb3c+eLZsJTinH399OwbRa/vr6X0n1eknJAqHdgwxnOTAumktKSpI8dIJclYVkdhaT8goozM7Gl+Nnz0CAcCyFdMpPcrKaQLcHcWoBcl87YuVsBFEgJSXAaAetDp0lG1X5DFKBVg4famZeaSnq45vpajlEdt08xP4OapwnsNq8mA0nqa0p5+47H6GwsJBdu3Zl+gpNmjSJmTNnsr5xEwef2UQ4FGCK2caX73kIk8mEWtPEm91DWCzv6VkZjUakZAJ1eICKitVoNJrMQ7W/v59nn9lNKrmY7KzJDA718sJfmgnLblSuPnIKizPzWCwWIt5hcvUqKisrM92gk8kkFouFYDCo5LFcIqMNvkAg8Ikz+hQ+GbRcRk9PW6OX9kbv+YZpgBeAPwIvX8o6E2H0vAhcM87+fNKVXf9FWpJC4WPCxTwY327cxJ87O7E/8mUcRYX09w8wMDDAt//wB755663k5uame92kUkD6W3KPs4fiSXkIBQJJvx+z1U5SSjf28+sCBH1+shYsIPhWO4POfjpzckguXEq+zobB5SK6/yDxzXuwVlZSUlWD9fMPcODJHxF0CMRMZoxGA4ZIN+wJY42VIHj0hIQYoYN70KqCqPOthDzdIMfB50U82Y1u5U1IqQB5VTV4f7uFBZNncf11a9iyZQv+6CmciS7ufPiziKLI0NAQubm5OBwOIN3HqLCwcMzD8IHSUrRaLb29vbhcLiZNmoTT6WTBvNls2Pss3r4a7IUVAAiAc/96Vs2dPEbvSpZlnn1mIwbtrTgKJ52+NxqysmZz8LAf5xt/wlZUhsmRB0AiGsHZ+AqfW7bgrNDWyHkpBo+CgsK5qL2Mnp7aBhg9/Tvf+c6ZQwTgt0Az8ONzTCOcb52LNXoWAmHS2dIjqM4xdoC0wfPvpCu5znWSCh8xLjThNR6P80pTE8UPP0TidOdfrVZLwcwZ9AQCNHe0c/fMmWNENvv6+jCbzew9shtTkZETw8MYdHqkVAr/4CDBvS4K5pjR+YMUF+bT3u4k55EvIajVxPeewK4pxLL2Zny/+x3Tlq/AUVVFIhymzlZJ2eEk3SePYyrNpupomKHDXWTVLKHzxD6yhnpI9p3CfucN6C1GZF+AkKwj9eo6hLYuUtfGsHj74EAf+X49dVNrKSsrY9GiRdTU1LB+/XqqqqoylT9Wq/WsazQ6pDfyniCM/T+anZ3NNx+4nV889Tydx7KJyGoMkUGW1hdzz523jRnb39/P4ICaqoqazD6VKKabNRZfg6jxEF33JC5LHpFEEnPQxR0LZ3F1w4px75fSiFBBQeEKZinpnOFDpHOFIa30oAP+L5ADvH76vTXnmuRijZ6XSXtwhoF3T2/v1ye/hfdq6L8K/Owi17tgHn30URoaGmhoaLhcSyhcJG63m4jVSq7dTiIwNvRqra7myIEDZx0TDoex2+0Y2owMFQxhV6tob2rCFw6RckLclUf3kRb0f3iWwjuuJlFdjRqZ4OZtuN/aglmtwb1xI7LRREdjI57WVpJNTdxaP42vPvwwr7zyCiaTCUetg4HlA7zxxhtonW3k5OSw22NgqPEo3oMdJE066O3CHo5TMfMahH1dpGSZyslzUVXaiEajdHZ2MjAwAKTzYgYGBpBlGRhfPuJCDMVgMIjBYODrD36azs5O+vr6mDp1NQ6HA7d7bAusnp4e4jGBYPC9axuNRhEDAWIxCatBxz98/k66uroYGhpi+vSVmEwm+vv7M+MTiQTJZDKztpKLoqBwZdPY2EhjY+PfZO3Wv20i81bgXFUcFxzqulij5y7gftJioiOl6ZAuI9sCNP4/9t47Pqrzzvd/T+8zkkZt1GkCRJFAiN6NARdcMbaTuKU4xVkne3eTzc3mt+vsb+8mm72pu5vudVzj3nADbAM2vSOKAPU2kqb3Xu4fg8YSSEiywUjovF+veUk6M+d5zjmjmed7Pt92/nH6gv1+TCoq6YoaPQKfD0N1Yu8NjHW5XPitVjxuD4FgEEgtyl6vD7vZTH4whNlsJhqNpsez2+0oFAo2LruLJzY/QTjqxRnrIKGdjFQ7G+kX1oNERLK4kJPbPkR+281Ynn8Nv06H4qv3oy0sxGCz0/mnv2DevIvg1Apyi4rZeuIUsif+woTCArKzswmHw7z99tuoVCqys7NR501i1pwHScbCdLScxuO0Y4sXUzhBz6KNX0Eik+PxepBEgoibDrBo0d3oM6RQeQAAIABJREFUdDpkslTq+UfHD/LemcNEQhGmZZu4efXadOXo3saiwzEi+jZ8LS4uxmw2D9qg1Wg0Ysj8EJk8iVKhT2/X6XTYnR0sWz6b0tJSSktLLzlOr9tNiEUREBj99N7c//hi988VZ9roCGT+TIzU6OlVdwDySRk/vwO8pAoTbjz/nJVPjKDDpCKs9QhcEwynE3tBQQEFBQVUFxTQ1NyMZtIkdLqUiqDVqOk8fpz18+ZdtBCLRCJMJhMAU6ZM4at//z1ySlaTufEOyMzE4XYR0GlQzavGe/Ikuvc+ILxwAbJVK8hV61K9uaaW07FkPkmbi8rv/AOmkjJsXWY+2rebUFMTM2fO5MUXX0zHEXlDUY6b42gy5UwuLmPJ7GUEAgG6e3o4ueNFGt9/hYLKRbjaG1G1neBHX74nff4dHR38eedbtC4sYvrKRfg9Xk7U1tP86rM8fNNGpk+fjlqtJhwOp5UUmUzGyZMneW/HAY6frkctS/KNB+Pk5eWN6H1QKBTcetsCnnvmRYoK7kSlyiSZTNDVfRy15hhLl35tROMJCAgIXIqG0ZOy/qn5LIHM3cBLwLeAVYAJWN7ncef5Ry9CTM845P6bN/CTp5+io6kJU/VcXFYblpMnme3zYzKZMJvN/V7vdrvTLiK73Y4jGER13SrUFam2FHGdDkUohMfqIpJlJLBnL8GyCeRHk8hkMgJeH231DUhkcpRLFuFsaia3qBiFTkfOLXew6+f/B80772A2m3E4nTSGpHjzKohlzsOXXcbhzm5KHC7KigvJz8tDUbOMHPP7ZDVEmC4Ts/KeDZSUFONwOJDL5byyfQuJ62dh1MpQqJSEoxFKllfTJZFy7Mwpli5dSjgcTispcrmcd7a8zx/eOERHogw/KwnZLXz0g8e5Z1kRjz7ydbxebz/30qVUorVrVyKRiHnj9T/RY9Xh89uYMzef++//EhkZGcN6j4RYHgEBgeEwdRwqPZeiC3jh/AMgC1gKTAfOAG9cxrkEriIjWSTz8/P5l4e/zuZ336Xj/Q8wBoLcvHQpEyZMIBgMpg2cXi7MKsrRabG1dwCQTMSJBQIopVLCNive7k40FSYImXH94qdE5ixEYsxClkiSMa2CaOcuItEwLpeLSDiCRCKhR6pg+/bt6PV6mpxB5tz/CObmc7ib7UjVehS6DJrrj6NWWDAYDCR9PSyumcuMGTNwuVxkZmamg5VFIhGnLR1MmbSGQE8P4XCYWCyGTCYjp7KcPTtf5wGvN10lGVKG3BOv7aRFsRpV7hwypSqi0SiSqTfwzLbvs2r5SVas6B9oPFjgeK8xtGbNClasWIzNZsPhcDBjxoxhvz8gZGwJCAgMj8ZxrvT08otBtjuAN88/BK4hRrpIGgwGVi9fTkFBQTq2xOv1Dukmi0aj3LdhAz94803cMytwh8MEkxC1W4gGesjWJqh+5B4O2q2EVFq8L+ymaOF1ZJWU0hOJQks7WbcvRRyLEfW4CEjEWNvaKJNIiMViZE6fiz6/iBBizCdeIuY0oyqYhDKvFKe3A7U4Ql68h4ULN6abdGo0mn6GWiKZSP8ukUhIJpNEIhGkIhGxWAyv14vL5Up3h29sbKQ1nIssfzpKTUa6oJ1Kn4N84k38z9OvsXz5souyugairzEkk8kwmUwXGZGXE6Hi8tCEw2EcDgdGo1FQ0ASuOaYISg8Amy/DGALjiEgkgkKhGLLreiAQYOmSJSzcsoW3f/IfSG6/g0S2kfCRQ8iDFjSVhXR53EQjIZI5WUhvnIOt2UaoNYFv10EmTplNy/bteGxuIhIZvvYm1A1n0NXMpaqqiu62AAASuYLZa29k/5vP4WibRkSsJtp+lEyVh28/fA9erzdtvGg0GtRqNRqNBpPJREVOEQGzDblKjk6nIxqNIpPJcB07x9zS8n7n4/f76erqxuYOkqPQEw6H09lT4XAY5Hqa22w0NTWlu9RbrdbPXCn5cjGeKy4PRTgc5vXXt/DB9tN4fEkMOhFrVs/g1lvXCQahwDVDs6D0DMmjpIKZa6/wPAJjiHA4jEKhSGdtDZYqHYvFiEQiyPILufebf0/T0cO079iDz9/NhH/5Ch0NZzB7bZStWoarpR1bwEV4637yZlShOH2GznYnouvuJuPWe3C2tiDSFENUjNFUyMKFC9ly4llUchlKpZJM0wyW3peJv6OZtt1bWDFZzk03bKK6upq2tlSXdLFYjEajSfcQA1hdNZ+nXngfd3UJmRkZ+D1enKeayDzQypzF11107qWlJUgc7xKPhhErPnHlJZNJktaTGPRapNL+H0u/339R7BN89rYRAsNjqMy7ZDLJH/74Vw7XZlJU8ii6cByFQsxbW7bSY3meR75136DKnVABW2AsMVlQetIUA+0DbN8P3EOqMvO/8SmagwmMTS7sRRQIBLDb7bjdbkQiUT9Dp6/yEw6HsdvtiEQi2tracDqd2GQKinQGihcvR1FUyrm9rxKRiAgqlBCUEU8k0JUUIgnEkdTEmXfffZxo70KpnYxIk4l9/x5kfh8FOTkYNnyJ04ffwWq1Mq80j6Obn0JTuQKtRksCMSKSzM7RcMvNqZRzuVyejjNSq9XpKsu9afvl5eX8sKiI/3r2CeyHO4iEwywqmcIDj/w9Ho8nnZ1WUFBAJBJh0qRJrJjxIh8cfYr8mgeRyZTEQj785z5EF7Nx660rKC0t7Xct+xZv7MulygYIXMyn7Y81VDHO5uZmjhwLUDblAUQiEaGwF7lcQ9mkWzl05Le0tbVd9J4Od2wBgdFEi6D0AKk09ReBDlIt3j8APgTMpIyc/YCOVLuK6y/DfAJjALlcjkQioba2lnf27CESj7NidiUlRaleUBaLJR1/0hvz0ktTUxNWm42TdXWo5XISwSCIIEkSiVaLVpKB58gZ4joRYlIxNFGPD8eL2zFEM2nfvQ+vP0zpwnnIszKJ+31ENRoyMjKYMGEClo5T+P1+7r/3bmafrOOlD57BmV2IvaOVOaV5bPzCHcTjcUKh0IDnBakaOW63m60f7eZIQyudliA3LVvM/JnTKCwsJDc3l+D52kQX7vsf//qPPPw3/8jxLd9HnlFK2OugwKhj7swM7rhl7UVzCrEhl4cr1R+rsbEZpBUXqTkisRikFTQ2Ng1q9AgIjCUmCUoPANtIua9mAw+cfyRJVWP+gFQVRRcpw0dgDDNcKT4ajRKNRvndM89yCBGi6hokCjlPtbah3rmT7z9wPzk5Of1q9PQWDDx89Cj/uflt5DXzcZRNQtFlpqvuFDldnajyC5FIJExefiONH72BKNaOtDwHl+Mgng9OojJOJbhqBSeaGvE3tqKcbiYZjCORSJBKpUyZPCUVeBxJxdI4HA5mV0wlO0OHQqHAbC6iuLiYeDyOy3Xpxncej4d//s8/0SrPIJpZiFui4wO3mD0vvMm9Kxew7+gR2rq6WTBzBnm5/evvZGZm8tSffs5HH+3m/Y8P43IquGPDEpYuWTDgQjzYNReMoeExkMITCASG/f88VDFOt9tFwP9JYLff36ejvd+JxyMZ0D0JgotSYGzRKig9AHydVAHCm4EcYDWpuj3LSNXw+db51/30MswlcBW5lBTfd2GJxWJ8uGMHe8QiJt/7xbTioausol6j5sX33uOONWvS8TyBQIBwOIzT6eTpfQfQ3f8gZdOm09raSlZWFhGdnnOP/47SW+9ClJGFTCxiau4EZp1wcvr1OlqSYiZ+74f4CgrottgQxyWoNn2RMzt3op+/jsKsTLR6PftP1eG39mA4cRDdkgpycnLSwceTJ08mmUySk5OTPofe9gy99E09f/mtd9hjccDCcuQzZ+JxOAieO0ugqYlTTjNz7vsiofJJHGxqxLB1K9+7736ys7PTVZpVKhXr1q1h8eIFNDU1MX369BG7OYZ6vZBtlWIghae3ZtJwGCrLcMWK5bz93pOolDKkslSWX+r/KohO2cSyZV9Ou0UvRHBRCowlJghKD5AqQLjg/O8dpJp9/ZxUI9Ia4B9JFTL84WWYS2CU0ndhAXh6y1ZMN950UVBu7txqTh3Yzx2kFt/e3lU+n4+PDxwgMrsShU5HOBImkUyQSCTIW7kKWWMDOXs+4HSnGbVMzj3r1lDz6N/w9vvv87xIjsfqoutwLeJwjKzSSURX34D0wAEC9UfoyJ+AbmoVskSEZPtpMpeu44/bdvOlQJB586rTxkwsFkurVL09sBwOB93d3ahUKuRyeXqR+uu7W0neez+ZK9cAEHG5kWdl0Xr2GNGFNRQtW0wgEES3fCldh4/wwrat/MPXHu7XJ6svVyK2Q8i2+nzIycnhjltn8dJrf0GfuRJEWsLBTtz2D7l305xBDR4BAYHPn8th9Aw2RhzYB9wO/AlYBOy9DPMJXCWGkvl7sdvtNLW1IQkF8XeZCQZSSo/dYScei+MMBKitrcXv9/dzI51sbCK6cDFxfwCn1EkoFCIYChKNRPGS5HjPOcRVBfj0Sl5u2sf+uuNIJSryq2qw796OSBGFqUVYzPtI7HkXWUEBsrpaPA37SZz5EFPhZCrW3k7xrDl4uzp4852nWLBgPqFQiIaGBqxWK2q1Go/Hg8PhwGAw0NDQgMvlIiMjA5lMRjKZJJFI0Bnykzm7mnA4lcUVj8exHT2E5Kab8Np78Hp96ZggzZQpHN2yjdraWjQaTb9rOJx6PAJXl+G4EW++eS2lpSfYsnUP9fXtTJ1awrqHlg9ZKFJwUQqMJdoF9xYAbcD/Bn4yyPMx4JvAEwhGz5hmOD23IKUqLK+q4oDHS0H51H6LfNBuJ8uQQXV1NfF4nI8P78MTCjA5r4jKKVPoiUSRG/TkZOcQDoVRKpVYGhpoaT/O9K9eh8qYauFWXFxMy7v70O/upPX9twgsKkW5fhnRJCRiUZL1bfj/8d/RLC9FsXAJ+kwDgUYnp/e/THZxKepcE11iJXV1dej1qTHlcjlTp07FZrMRCoXSd+gGg4GioiLsdjt+vx+fz4cuQ4/XZUN7XkmJx+OEPW7ihskoXBZCoVC/QOiISkV7ezulpaX9qk73Gn4+n++qqTGBQICOjg4cDgd5eXlIJJKrchyjleEocCKRiNmzZzN79uxLNnf9NGMLCIwWygT3FpBKR98HVADfBewDvCZ0meYSGCOsW7KYXc8+hyc/H5HBAEDE56Nn85t8e+FCtn30IbvcTURn5CHX6zneWI/+lBNvUIzKaCSWmYlUKiXDkMHurW+Rs2o6eRMKiUQiRCIRkskExkXTad91DrfViqxyBb5gkIhIjEgEsaNHkd5RRrLIQESTwKWLIZmfgS3Rys43HmfVPY8iUShIJBKoVKp09pjNZsNqtfbLvFKr1RQUFKRTxxOJBIu2f8jeljMk1RrU2XmEwyFkGg3J2mNMKJ9EZmYmwWCQjAwD8fPHvGzZMsRicT/jxuv14vf70+nTnyeJRIK33trG5rePkqAIv99OoWk3X3noRioqpn/ux3Ot82lT5gUERgudgtIDwBFSGVtPk0pffw94C9gNnCWVybUCmHgZ5hK4igxXilcoFBQXF/Ot61bzwosv0CkRg1yJrNvMHbNmUZCXy2/3v8HUR28hGAmTiMfxdNnYH2ok0tJD7J/2UDR7KdqZVcS8XsQNp5j1xbuJ8YkrSCwWI1Mq0BbmUF6Wh8NmwVZXRyIjC0kkgqKlEfXDs3HtPYAsT4OyKBeJRIJs3US6Dh6m6Wwtk5USli5dmo476u7uTt+hu1yudFBzIBDod35isZh7r7sOy4ED+PNz6e5sIOTzUWTUInr1PSbOrUKhkBOJREjE47S/t5WVEydhMBgucg8OdE0/SwBy32Drodi2bScvvdZFycRHkcnVeL1ekgk3v/j18/z4n/QUFhZecn+hsN7IuFIp8wICnxclgtKT5q+AE/g9cOv5RxJIkHJvKYCvXKa5BK4Sw13gel83fdo0fjZ3LocOHSIUClF8wzqUSiXv7voQxcKJSBVyiIQ5/cYO2pLd6P/XfJJNXUyOafHtaUe/vZP77n2Qt82zaWrqRFyUSafVgtnt42innXg4RHLvEYwFOdiLFEjDYcKhICKxhEQwgLerFUVGAmXMRqhDgzwvh6RUBLIop175Lfdt3ITVak1XhnY6nZw4cYJgMJjOKutbP6ivgbJ04SKC4TCvfLSD/HwT3R0dlCvk/O2mTby9+W1az5whIJag6ulhYV4+926866Ix+l6rvts/SwDycI2eaDTKm5sPUFj6dWTyT9xtekMRXs8ytr2/hwcfuOuSY4y1wnqJRIL6+nrOnTtHIBAgIyPjoga3AgICgzOelJ47gB8A7/NJ7Z0LGye9B8wAvgR84fzvUlLZXP9Gqp6PwDiiN/C5t1lnbw+rlq5OYsV6vF4vloZ2Wjob0T4yD5FCTlImRiSXMfPLq2j77S6CwSCNLQ18dKCOcJ6GpEZP/oYNmKrn4N57HM3UZdTtfAfpkplkLKhGLJGgksvpOdlE/EgnuTfmkFGYieVcB6FTncS6gugcFiqryphTOTtdNK43nqVX6dm9ezeQMg76Zm1ByigRiUSsXbmK5QsX0dbWxqFDh9i0aRNSqZR5c6vx+/20t7dTtWYteXl5/fYdiM/beHA4HIQiWnJUGRc9l5k1mbq6fZ/r8VxpnE4nv//VM3TVichTz8AZsLH9zd/wwLc3MHPmyLrSCwiMV4rHkdLzKlAI/Ar4B1IGz15SBtBLQP351/mBP5x/CIxDel0z0WiUgwcP4g6FiIZCTJs8Oe0uqpk6k1Odx9At0tFitiGtykGuVCBGhDQYQ5enQ6fXkSjV8L0//oT2lZkkKqoJBMPgidL65BPEth0hT16CPLOM5IIbSO5sJu6KIp9WTNQTRGmX4t7bhrscNAVaMqdoSfSECe6xs+CR2cT3R3C73emiccFgEKlUmjZu+io8+fn5AxolkUiEaDSKyWSisLCwXxxQRUUFGRkZ/Qyega4TpNxll6uGTjAYHLQQXl+8Xi9+nwW324VYnApc7i2q53J2kqOPDTnOaCqsdylXWzKZ5PHfvYDMXMOC4hnpOj1xUYAnfv0kP/xp/qBp5YILT0DgE7rGkdID8J/ADcA84G1Shk4SmMwnRg+A7Pz22IUDCIxdhvvl36uK/PzJpzkjV2KsnIunp4s339jM6tJipBIJnW4nTbt3INYo8PsCRGVRIuEI/qZuSpR6EokEwWCQur21dC/UoLy/BqlaSczuJemJEg/EcT5xiOWP/R27XnsGxeKlqKNuavKyaD91FpvPQ/4da9C86sL+P0cwH+xGJlFRqDYye/UMdBk6MlBTU1ODWCwGoKuri2Qyme4BptPp0Gg0+P3+tHFy4fn3dUNlZGSkDYDhpPX33ddoNF4240GlUg07c2jxwomcrD9LQdGC9DatRoPFfJzb71825DijqbDepVxtHR0d9NTHWFqyoF+dpAxtHlmOuezfe5gbb764/cdQ4woIjDeKxpHSA/AjoJlUMcLgJV5XCPw3UEcqs8v9qY9OYNRw4Zf/YEZQMpnkzy+/im3+YkqmlKOWSLGY2zkX8rDjxWcoXbOaqrVrMOToOfHCR2hiXkIqHwlFDJ1YTlAjodXdgQQx5tOtsGEZ0boeIq0O4lYnIoMBSWUpQcM59r31CpFYjKjfiyE3E9WEKYQjAbTFmWQW6xGfzGZiWRHdCS9unRvDlGJcbU5Cb3h58M6/o7u7O33cwWAwXYBQLpdjMBgwmUyYzeZRo2Zcbr74xZv56c+epKWxB51hOm6XDWv8NEsWKJk3r/pqH95lw+FwoBEXDFgTyaAqoLuz9ioclYDA2KNnHCk9JmAJKaVnKFqAm4D5wDPAz4CPP83BCYxeeo2gC42fnp4ezvgDlFTXYOsys/v1v9JTosWZJYcf/y02vZrjXg/Fs2dQungB5371W2b1WDj6WiPRDdX4CnLx1rdS+/gzhP0Jko1hwo2nEC1Qk1yuR5QIwe6jJDxeAl4nqiwTkUO7KPjSFwmHw/iTHnLz1ETMdrJiLq778jxwy/jglQPwaoSN121kwUML0kXjet1MsVisX6bUSLKgRhN93XJDYTQaeeyfvs6BA4eprd1HKMfPjTcsoaKiYli1ekZTYb1LFc4Mh8PYfE14PB6C5zPxAudded32RsoViYtceVarFRhdLjwBgatNwThSelYAz45w7AOkAqB/B4iAj0a4v8Ao4sJFJRAI4PV6CQQC/TJgGhoaCCgUOF1Ozu78kK4CJfLyUqLtZmSzp5F0OQkaROzfd4KcokK80yfRcewkpRUbsO224Ni8D19DCyL1RJi2AI7Xknx0BujjJMNekrkqUCVgSwyR141RIWWBWoz/xBFCk6chiYUIHO9Edmg/K27OJBqNYCzWUX3jJLyva6meVZ0OrIbBM6VG6rqJxWLpfXqNp5E0tbxcjMToAdBoNKxatZxVqxhRUT0YXYX1LlU402QysWPmIawd9eRqy9OvS0rCBLVnuOGmB9PxZn0pKCi47C48i8VCR0cHbreb7OzsUXUNBQTGA8M1ekpIZWGNlCjwMCnF5yTg+BRjCIwCLlxUemNgIKWK9C62WVlZYOlBIhZja2tAsWkZMZebuF5H1Ocj7vcRkMlIZOlQzZ5GWC7BVt/AOUsj+qU15BQvxvPvzyH9m/+D+NhR4o2HQQZJXRaEQohanCSbnIhm6ohs2cejd/6QTZs28fTTT/PM8/+DpeUs2cUxFq8roGhaHv5gqtJxwBJhWvEMcnJyBlQoLtwWCoWwWCz9gpMvhVQqTV+fvrE9wqJ29RGJRHz5m5v47S+eobXhIPnamTh8HcQNLXzxW+sHNHguN+FwmGeffJWje8xoRJPwBHp4+5UDPPiNm4XsMYExg2UcubdswMBpKEOTAL4PPAY8+inHEBhl9BpBXV1d+P3+fkZPVbaRozs/JBqLEkvE8YrjRBrPIfVMQamLEUZONOgn6PPjO3WWsL0TcaaPxK6jJJwqkqZliI1ZiIwGxLFJJDpE0NQGfi9JuxWJVotu7gwyvApON9Tz5uY3efXsYXRfWMYs2RLaW4/w4eEWPv5gH8VTtcyscGHfH+f+u5YBnygUfVWY3p/hcJjX3nmPzQcPoczJJ2Tt5qZ51dxx4/p+CpHA6GIoV1t2djY//Jdvs2PHDmLRIOGIitWrHxnSdTUSF96lVL2XX3iLM7tVzC/9LmKx5Hz2mJ8//epp/ve/GsnPzx/ReAICVwPTOHJvNQN3k1JsPg0dgBzQAgO3mRYY1Qz25a/Vai9SgR798kP8+om/0NLaScuHHyGdmYte4kVRexTJmtkopRKkkgDB2pNE3nkL5XovqtunITlWh6hTjW9riKTXhyQrB44mkRhLQVRItKsTeSiKoboSw7EgExfV0Fp7jq4j+8i5/wZkmTritWfxnU4QvX4jEpkMnA56jndRE4ik7+h7z+XC4OxkMskfn3ue/Qodxq98m6zcPBwWC1uPHKDnmef47lceGrJBqLBQXR2GuubJZBKLxYJOp6OyshKHwzGsWJ3hvpeRSAS73Y5Wq72oinY4HGb/zgbmFn83XR4AIEObT4ZrER/vPMBdd99y0ZhC5pjAaMM6jpSe3cDjgIFPn421D1gNvPkp9xe4ilz45dvXCBooiPSudWspNuj58V9+SX7eAoq+PIP2Dxqp//fjoMnAKPZg29mEZBWI52UQ83mJJeIoKrVI3zpH+PQppLk5YBERe34HyfVTwWcjKZcjOevE0G4ka8VkovuOES82kV9kIhgI0Lz3BMaH7kdakEfI4UbTaGHl3z7E2See5HRdHVMmT06noEP/ejl1dXXstdjJv+92EokEADKVitJ1N3H8id/T1NTEpEmTLnmdhIVq9NHS0sKzj2/G0QGxILxo2M6cJWV84Uub0iULPityuTxt/F9oTHV2dqIgD5n04hsHo66U1sYzl+UYBASuNHnjSOmJkKqo/GvgwU85l5lUU1KBa4C+7ROi0WgqlqcPXV1dTJ8+nQWlRkw9DZz+4ymylArmBs2YJurJmZ3Nq8eccOsc4pkJAs3tSII+klE7qmIbgQ9fQqTNQly1jEQ8QPKFfYhypEhCGmIt3VT++FGsh49RmZtPvVyKRCImavcQ0WVgKCsmmUwi1qiRyeVEo1GUs2dx4NQZCkymdGXo3syc3nNpbWtDXlGJQq4gEomkz0UkEiEqr6CxuWVIo0fgyjMSNc1ms/Hf//4iZdLbqCiZgs/nQ6oQsfvNp8jO/pD1N665bPMNlkHm8/lw+jpwe9yIRSkjq7cQZI+tDaNp4EKQQuaYwGjDPo6UHoB/Bc6QUmx+/ynmyv0U+wiMcuRyeT/lpBetVktBQQHlk2dSs9TB7ZkyAoEQjZ1B2hw2utoDBBNy5N4g4kQIudmCclYWEm0I2cYYqv+7D2drIdoVSwkHfCS0K1GYssmdPo3wkcPUv/omBT0OJtbMp/HcccIeH2KSiOSp2KJkMkmox4FJo0tlUcXj2N0uXC5X+hh7g5V76ezowKr0I7PZkMqkRKNRAsEA8UQcv9OOR5EctEqxy+XCbDYLC9XnwEjUtF0f7ScjMp/CvPL0NpVcy2zTbbz/5lOsum7ZkHE7w51vsAyygoICZszbj73hHBNNNentCpUMr/gY99+6ZsCsudFU/FFAACB3HCk9AO2kemj9FsghVXhwJKwHXhnhPgJjkFAoRE9PD8lkkoXz1rNr6++Yt1pMk9eFbFIFJdM07PjXbXh8ecifPMmEb5ShW1qFq7ObiCtM9ISXbH8epStWEM1QEFaBWKxHqlHjbW4n5vJh23+YrBUL2OzpIuwP0v2LZ5j16BeQOxyIvH6igRDGQILy6VOQyWQ4zF3ctnw5U6ZMSS8wF3a6lkql1L7+Nga1Gm1mJgAyrwylVIqmpZGVDz9Ednb2gOdstVopKCjAbrdflLoOn729hMCn4+yJdkwZF8fLqOQ6pH4jFouF4uLiK34c9z10G7/5j6c51tJCpnIKTncPIXmgrDmXAAAgAElEQVQd198+lfLy8qEHEBAYBTjGmdIDKaOnGvgxcD3wN8DxYey3kFTBwkdGOJ/AGCAQCGA2m4lGo2zZ+QE7zh4mrBYTcXiZqivAIKniZ4+9SNGqMuRnnHS1+rBmb6TwoTXYn/gljnfPIN2gQ5OTj+SsF89mD/evuY8/nziNZvZcAMrKytBqtfh8Po42NWBct5SMW1OtA9QSCbW/f5r6x/6EJuzH/P/9Xwo3bKBy0WKCfj/dJ0+ReeYsc269vV8K+oV3+JmZmWxaOI8nn/8LWavWoc0zYW9uJHHsIJuqKy8yeAbqnxWJRNIus0spPn33/azG0eUcayxwqUKEFxJLhLE5upGRei963Uo+nw+X34rT6RywEGNvcUIYvpvpUopRdnY2P/zxNzl+vJaGM03kRf2sXXcnRUVFgwbHj6bijwICADnjTOmBVE+tLwEvk1JuDgPbSQU5bwGcF7xeRCrr67+A5xBaUow5hhPPoFarMZlMPP7C0+xSdVH2w5uRa1S47A4aPjxG7hEnhvINKGbcRjwZp3LtdLRt7Zy1W8h/4FtEn/494q0y/AEvqnA+10+YhlKpRG3pRuJxM2nGTEwmEwBtnW3I7Waqv3E3EmNmOp5o0Xe+Suypzfxs/QbOnDvH+7UnCNQ3E3DYqS4qZunNGwiFQv0KBg50XutWr8KUbWT7kYN07HRQKhFz1/XXpSs492Wg/lnDNTQGK4r4abicY40FLlWI8ELW37KMF35Vy2RtVTqeRqfT0WE7zaRZWcyaNWtQo6OvIjgchnrflUolCxbMZ8GC+cMqBHktGqwCYxvnOFR6AALABuCnwP8Crjv/SABnSbWhcAAZwFxSLSxOAn//2Q9X4PNmOPEMgUCA48ePs7X+IAXfXk04ESPs9RKKRsmomURz/W6C7V6KS8pSC4w01dsqy2Gj4fQZpD0eihfMRdvhYrrMAJIgZ86codygp3vnB4STCdzhEBG3m84Xn2XGjYsxlBb3ax6pyc2hVZxAIpGweOFCFs6fj1arxW63k5ubi9frRavVkkwmL3k+IpGIyspKKisrgbFdpVgAqqoqOba0jn27n6RYt5BYJEmLsxOLZBc/eOjhIUsQCAgIfIJxHCo9vcSB75FqTfEfpIweMTD9/KMvrwBf5dJNSgXGMJmZmXR3d6OuKsaQkZHeHo/HicViGOZNIF57jJClG0NxKVKZlLqWZvxaDXKS6MvKCey3srZkItVVs3nuuecwmUxMnTqVH911F6+//TaWtia0chlxlQR1+UR8Ph9+f4BEIpEq9BaJEHS48Xg86cwrsVicytaRSnG5XMICd40wErePRCLhwa/ew4kFJ9j30SHsZis1S2cwcdI9FBYWXvb5BASuZdzjVOnpyzFSsT2lwEZSKekFgAc4BzwPnPqMcwhcRYaKn4hGo3g8Hjo7O3E6LegcDqxWKy2Wbhw+L2JE6Nv8LCopouGNvxJafSM9STHdYT8yWwdGv5XqR76OSCxhzxNPY9+6FblcjslkYv369ZSWlrJk/nxisRgKhYLinBzeOXCMkpnTUCoVSCQSdDod7R/vY/nUGRiNRiDVU0qr1RIIBDCZTMhkMrRarZARcw0wUjVNIpFQVVVFVVVVWrkbLAvvcswnIHCtkjWOlZ4LaQV+fpnGEhhF9MZPXCq2JxKJkJuby+u/2UlXayd1ISey8kIMOg0Bu5uud98laajgB7fcxF/feputu7eQKDWi1+tRTqhAHI6gzMvFXlrEuXM7KFBr2bRpE3a7nZfefoVth3YiSYpZPWspSxYupPWtN2l/7g2kM6cgkcmwtXRgarFw74NfSwcqm0ymtOLj8/kIBoPp5+x2O3K5/JoN9BUQEBAQGJjLZfQIXONcKrZHLpeTSCRYPWkuP/nlcyi/topkKIa/o53QznrK5y2m0epn157dtChs5H5/Lcql1UilUrxnO9j1wuNkVi4hplRg8wdYM28+dXV1/G7bk4hX5yD9Qj4+d4BXznzEydfruOeGjchkMt7ds4tIPMaqufOoWbcJtVqNx+NJ9wGTy+Wo1WqysrLIysoSWkSMcyKRCIFAIF2Y8lrPchMQuNx4BPeWwLXOcOMZtFotprx8TFoT7tdP4QtH0JtM5OeUIZVI8cRDvHHgANU/u58ucyOJ8wHF8lkTMZutRA4fRZNrotiQgV6v5+Udb2C4dwrakizC4TDKDA3Z1dNoe6mWtrY2Nm7cSF5eqgdu30Djvh3fL+RyL2zjLVV8rNNrBA/UKkJAQGBoMgX3lsC1Tu/i7XQ6L4qH6WtgnD59mv/c/BvM5XZ0SyYQeb+TuvcOIJ5egHJeKVKNlKjYin73UYxTc2hsbEIybSqBQIBwgR7vcwcR7X2HvOWlHPe+yvH2VkpbV5I1MTcdEC0SiTDMK+DAlmNsZONlOb/m5mbe3/8xjZYOZHERd6xcT1VV1bCCnsdbqriAgMD4xisoPQLjBZlMlq6V0+sm6q1oHA6HeWnvS+R/PRerJ4C31Ymz00LiGxNI1pgQaXPxH+9BoZ1Ii8fMLLeRjIQH+579eOQyYmc70HYe4K7vVzJzTgFWq5XYHBnm1kOcfSdI9qJUk1C320MkEcPhclBXV0cgEEAq7f8vHAwGB1V6LuTg4UP8985XUayciuH6ajpaO/nl4TdZ39LAvbdtFDqqCwgICPTBICg9o4fHHnuMlStXsnLlyqt9KNc8F8b3nD59mmh5hJzJuUw+E+a9/fuI5WiQ3lJMwh8jFvKTMdVAKOCCIiPOJjMzr5vD2bNn0dpdOD44xs33TmbV2gVAKtW8w9vNtJsyOPD7BkyLpiFWiTEY9DhPu1k+axFFRUVp5amveysQCBCNRoc8h1AoxOPbXiX3aytQGw0AZMnFqGeVs/UPW1jcWkNZWdmIroPA6KSvG9Jut6dVOcENKTAW2bFjBzt27Lgqc/sFpWf08Nhjj13tQxhz9F0MfD4fWq0WGHgxCAQCNDQ0AOBwOMjKysLhcJBMJjl69ChWg5VIVxh/iw/1FBURa5J4OEAykkAVVZJlzMJdEidyzkP7sW7cBjGRYIjI6S6K/Alm1UzE7/cjFouJRCKUZhVxprEZhV6Kp8tBQisi0OCgoFbK/Jtr+KzU19cTLjOkDZ5eJDIpkrklHDp5bEij51pgPMQl9XVDJhKJq+aKHA/XWuDK03tz/+Mf//hzn1svKD0CY5m+i8GFzTcvJDc3N/38iRMnUKvVQKoFRTgcZsv+LURLIsiSMvR5euKWIMm4nGgiiUwqxea2Eg4HKPCqUTWH8NbtQS6VsaRkGplVBXhdXUSj0fS4JUXFRJtj7PjgACc+3opILicrrGHq/DW4XC4Mhv7GSu+CEo1GicViaQPN7R6480lnZyeBeLRfnJLfH0iNlYjRZenBbDb368F0IddCR3UhLunzQ7jWAmOdgKD0CIxHVCoVBQUFeL1exGIxde31NJ+04/EHUUYleLscaFcZsLzcTGJpHpQqkctERE4GcO4/R2ZMy5wpcygpKeHOO++ksbGR908+zox5SuRyOSqVCplMxonDHajKalj78FcIJ+IY8/NoO3KWt3bt4PsV3+rXhqJ3QTEYDP2yc1pbWwdsI6FQKHjhiZ1oVCrEfeKCdDod9jYXS6rWpfcbrA2FUOhQQEBgPKETlB6B8UAkEhkwdV0mk/GrJ/+bcxN9XPebL7Pz8Ec4gw6cH/qJPd8FxaA0O4lWFhFp9qM54aZigYqA3ksymGTjxo3odDrKy8tp61rJ7qf3MWWpjjgRjp/q5vRHaub989+gyTVitdqQyKTkLq+m7sSLHDp0iNLS0nRX88FcBIPF9xiNRlZNqOT9V3ZRdNN85Fo18WiM9p3HKLGJmTVrVr+6LkO5/wQEBASudYKC0iMwHgiHwwPK8W1tbZwRd1O6ZgEikYjS3FI8Nhkl356F85e7iDc1odDGEb16hurpRWRtMqLUy7GrPejb1UgkEmKxGKFQiDUrbsDrXcqZplq6ejrQh2SU35eLJjfVVkIsFiOTydBo1Oiqp5JIJJg0aRJmsxmFQkE4HCYcDiMSiYhGU26roWoMfeHWjei2vct7/7WNmEFBoNvByqlzuffBL6QzwHrrugzk/hN6Mn0+jCT2TEBA4MqhFZQegWuNgRYYn8834ALT3NYC5XqcTic2h4NjZ8+gmTcNudFAZEkZsqSP8u9OgWCA8NEzhBJKYr4I2blZRJpDdHZ2olQqCYVCZGRkkJ+fT35+PlarlfrGBo54u/H5/EQiYfx+P0qlEoBAj52gLnPQmJtQKEQoFMLr9aZbTwyEVCrl9hs2cOPqtTidTjweD+Xl5cO+Vtf6gjtajI2RxJ4JCAhcOUKC0iNwrTHQAuN0OrHZbOnX2O121Go1NouVIx2HiUqziWXIseQmkLc2YHBlI41LSbhTaklEIcYdDqFTqsnPzyder2Bx5QoKCwvRaDTpwOS+sTO5ubk8/rN/5owsQVyjIej3U+BwMbOkBEO7i5XfWple/AaLuYFU1tlQKBQK8vPzSSQSqeMdIMsmEAiMu7o815qxEY1Gh1XOQEBAYGDUgtIjMB7oW5gQUkYPQI/LjqfRQe5XZhOTgV0eQ1GUi3NvE4a9LiYsu56Wv25Hs0SMCFApVMg9OjzHpUy7ZzrBYBCRSEQsFrtoMWppaycW1hDc04pu/RLieTl0N7Vi+/Nv+dWXHh7WAtzbcHSkDJRl4/V6x5XBcy3R2trK669u51RtB06ng9XXn+HW21df0lgWELicjBbVVEAwesY9vR/GQCBAV1dXvw/jYKhUKrKzsznr6WTxnTdy6pljJBdmoxRHCZvbYacNnSyHvKXz6XzdivMXH5MlEpGYlE3Z1Pnc/PCtTJw4EUgZEw6Ho18V5Xg8zgvbdjDhti+RaekheNpGR1cbeXnF6BfdQSA8vLv1cDg87OrMAmObwVS41tZWfvavL2KQrmdW8X10y7porbXw05PP8MN/vp/8/PwBxxIQuJxcK6ppRHBvCYx1ej+MXq+XZDI54IcxGo1iNpvTf9vtdiKRCO54kMJFi1HlZVC/7zjxHjfeRAzxnOnE9zuoO3CYhN1PSaiAh265kxkzZrBkyZKLFpULDZODBw/xwZETSOIGYiIRCp+D7JKJVFx/M+JwkANb/sqaFcuAoYu8CUbP+GCw6tivvfIhBul6CvNmASAWSynIn0tLZ5T33vmIB7+8acCxBAQELkYluLcErnUikQgymQy5XI7L5UKtVhOPxzEajSgjIqwd3SS0YopXV1GuUmE0Gjmw9WO6jjYhq+1iqkTFD/7hR2RkZBAIBPoZT5AyqFwuV/pvs9nMn7ftIrz4VoyrNhCNRhFHQjRsfgrl7u3kT5xCRrR/UcHe3/tui0ajgmw8zolEIpw+0cms4vsveq4wr5KD+7bx4JevwoEJCIxRooLSI3CtI5fL0Wq1BINB9hw8QE/Ii9vqYFUohMvcyrnN58jaOJlQIEa0WcSCqQsJ7mhgSeE05HI5RUVFVFRUYLFYMBqN/eIo+lZR1mg0aLVa9teewrD0RgqkegJ+LzKNDoVWi2bFrXRs/yuGaIgvLll4yXiMSCSSjjsSyv2PD3w+30XFIqPRKMGAH4/Xg0Sc+qrrzeqLRAMEg8GLjHBgyEazAgIjxeFwsGvHXs4dbSUYCbDq5kXMX1Az5r6PlILSIzCWGW42ksVi4d+f/wueikLy5k+jo7GF1177HdNnRakxKmncfA7JJAMRu58P/nCAGRRRNLMIrVbL4sWLgZSb6UJXU1/XWm+gdFOPnazlq8lVa9l14jSBrHySOXnEZXJ8Fgv5Bphx++pLHnuvoQZCuf/PQjKZpLOzE4fDQTgcxmQyjVqDQKvVDvheL1pWQduJFopNcwDw+/3odDoa249z3drqAY1nr9c7qqttXws9vMZTJqTZbOYPP3mWQn81s7PuwOGysfePpzi65xQPf/eBMVXvKyYoPQKjiZFmCAwWB9E3uNlsNvPH118iur6a/EklZGRkYA760D40n86DR7mxKoOqDCWtJzvpivipV7uI2nJQKpXccsstdHR00NjYSDQaRa/Xp3ti9TWCrFZrOp04GgrgtlnIKtYwu7SIxrY2vN1tiAJ+ihNB7r5h3bA6qYtEIoxG42e6nuMZl8vF759+kTP2MJLMArzmJmbtOsg379tEdnb253os8XicM2fOYLVaCYVCZGVlpWs2DcVtd1zHT089Q2tnlIK82USjARrbdyHS7mXdDQ9d4SO/MlwLPbwG++65Fnn1mXeYHl1LeUklAIqkhinaGew49TL79h5gxcplV/kIh49cUHoERhNDZQhcaBT1/jxXf462zg7yjDnk5OT0U2C6urqwKpNkTinr05LBSzIjgWjuRE4ePMHCWybQ0mDnWL2PyPRpWJokqK1tTDh2jKzMTIxGY7pf10DHIhKJ0gbabSuX8sSpc2TOnktWVhZZWVnodDpqP3ib1WuWU1MzvA7rQor50Ax2t51IJPj1n5+hI7ea0qULEYlEeDweOjrq+cWfnuFfvvdtpNKLvzquxN271Wrll88+jTlTDyVFBHra2fzrX/Kd2+/sV0hysLvlgoIC/u4Hd/P25u0cPfwWfp+f1dfPYc3au9Dr9QPuo1AoRrXSIzB2cLlcmM84qSmoSH/fBQIB5HI5k3RzOPDBu2PK6EkISo/A1WYkC82FRtHZc2f5nw9fJjJNT1gL8bMeXtu3la/f8iVyc3OxWq2YzWZCklQtnU/GURDzglKnJBhMcOS9Zk6gQ/G1KpJmKFtUQVZRCc/8+XXumbUQk8lEMpnsd6wD3a1GIhGWLV3CycZnOfjGU+hn1BCKRrF3t6E7uYt7f/T9y3npxj2D3W3X19fTElFROntReptIJMJUUU1LRx2nTp2isrJy2OMNxHD+bxOJBP/512dxrFhE2ZzUfF6vj6THwy+eeZGfffPbacNlMMVSLpdTWlrKt779IJByNQxVn0cwlq88A8VgXYvY7XaigTihYCi9LRgMolarESelOO3uAePKRisyQekRuNp8WpnY7Xbz1K43yPvWIrT5WXi9XqLRKOE2F//x1H8zedIs7G43U7KyEXc7UEikyDQydDodeXm5OFqs+E8cZ2ahlo93t6G8bwnhcBJ12MCsOTPR6XR41tTQ0+hGrVaTTCaHdS46nY5vPfglTpw4wa5jR7Da7ayorkQ9/bYRuasul588kUjgcDhwOp2jOqblctLV1UUie8KAz4lzJ9Bh7mEAm2dEDOf/tqmpiTalLG3w9KIvLMA5cxqHjh5h9YqVn2kOgavDYDFY1xp5eXloTVuIioNkaXKBT+LKmty1zLlu5hgrkrnjah/AZ0YwesYBA91V1546SbQyE21+VnpbLBajIWajReVGNmsyquJC9tadw3FoH/4X36P41lXEFQpIJpmszKf2tVdpKwlhCySRdsbBKeeG69chl8tRKBRkTizGXX+czMxMQqHQsBcgqVTKnDlzmDNnTvrO/Pjx4yM658ux2B09epzn39yO1SfC7/MwY8JH3HfXeiZMGNggGGsMdrcdDAYJ2qz9nvP7/amf1k6iGYpBs54u50LmcDgQF5oGfE5ekE9Xa/dlm0tA4EogkUi4/s6lbP3jKyzLv4tMdTbJZJJm2xkapbt59LoHr/YhjgiJoPQIXG0GW7j6NuIMBAKo1ep+zzd0NJOslqX39fv9tLS20i4FaWUpHn8ARCKUFVPRyWV0/er3nHzzNcI6MXFfhKnqIr628na2bNmCxG9BvyyX6bMqkMvl+P1+4vE41pZ2ckMRWlpaiEajBAKBAbO4ernci2ZfRhpvUlt7gl8+vZ3syrsoMRbi8XiweLr4yW9f5p+/+wUKCwsv+5yfN4PdbWdmZvLmnt8gigTQGvPS2yXxCHpXM6tXf3PAeJiRuCuG494Ih8P4G1vxen3pbb3Gl6upBWlSfknXwJX8fxL4bIyljKXPyqIlC0gmk2x7+QlENg0WexeTqgv42gN3k5ube7UPbyxRDDwF5AJJ4I/Ab4As4AWgFGgBNgGugYcQjJ4xz6Vk4l7ZdKCg5inFE2jwnEWn0xGPxwFwhEMYp1cQPFxLUfVkZMaUCiTq7ORYcZD5Dy7HOCkfm9mCpDXCq8+9xfwZVfjPgkqqw2AwoFariUajyMQSONrAzcs3oNfrkclklJaWXvJcrqSPfySujmQyyUtv7SRrxm3ojSnjRiQSkV00FXNwJe+9v4uvPHD3ZZ1zNKFSqXjk7pv59fNP4iiZiyq7EHtHIxpLHd+84/pBA4BHwnDcG/n5+bx7+CCu1jZyZ1akt4v8PgwNLaz/xiMYDIZB9x8PMSNjlbH4ufi0iEQilixbxIJFNVitVs6ePcuKFSvGpqs8seNqzh4F/hY4BmiBw8A24KHzP38G/APwg/OPARGMnnHAQHfVhfkFxLfuxDypBZlRQzgcJhgMEj7YQIZLSjJDnwoajcU4+uFryG8pQp6rQaGQo9Ap6TK66CzyUN9Qz6Z1N7F730k6W83EF83BZ3eiPNvJbSUzqKmpoaur6yqd+dAMVPPE5/PR1uOlbNbFRlp2cQVHD334eR/mFeFSd9szZ87gp3+bz94Dh+m0HkeeGeemex645J3p5b57F4vFPHrPF/j5s0/TUnsScUkRvtYOjB1mvrPh1ksaPAICow2pVIrJZMJisYxNgwcQJVd+jrNd5N7qPv8A8AF1QCFwC7Di/PYnSQUeCUbPtcpwFprB7qp/9MVH+fVr/4OrSELUIEG9p4u4z8HKf/oX1EYjXq8XZ2MzMWMCvU5JRoYBnU7H6dN1RCJhNLOMqOMGbr/9dhb3LKa+vh5Lk4doMMnaW75Ibm7uiD7cV1LyHm62iNfrJRQKEQ4F8LhdiCWpj4g/kHKrBL124pHwsDIuRrt7Zai7baPRyM03rAVSWU9DSfEjuXsf7nudn5/Pvz36XU6dOkWX1UJUb+S6b9+FRqO5bHMICAgMk6ur9PSlDJgD7AfygJ7z23vO/z0ogtEzxvksMnF5eTk//85j7Ny5k/b2dsSTy3j39Al6mpoxyqQEgiE6ztXTeeQ4GQU5bNnvQC9T4Xd40Ov1SKUyJpSVpVtJzJgxgxq1GqvVilqtxuVyIRKJCAQCaDSaISvHXknJe6TZIsvmTeW4tYGCKZ/UBdLpdNjrP2bjdQuGlXEhuFcGZyTvtUwmo6qqiipSxtdwDJ6RziEgIDAMrq7S04sWeAX4DnDhl2zy/GNQBKNnHND3jvfC4Fqv10uzpYuPG0+RJMkUYzbJnQfp/ugAPU4HzXW1ZBnV5C2eRVAep6OhlViXl2x5NoXRLNYvWpM2ALKzs9NjFxQU4HA40Ol0/dpMjBXuunUt5371JG0hL8bimfg8LmzntlMmb2XVSqFLpYCAwDgktuOKDb3jIxc7Ph40/rgXGSmD52ng9fPbeoB8Uq4vE2C51ACC0XMNMFCWULRPJ/K+LSkikUi63o3NZuP//8vvcdVMxrjuHkRiMW0nzqE72MDf3XAnv33hSXL/cRPSZJL9z7yLvVKEbIKeUJaf4FEH0+XTmDRxEl6vl1gsRjgcTqs+QDpWZjQwUldHbm4uj33vq2zfuYcDtc+jCgW4c9V8li75ykWZcJdrToErw/9r787Dm7rOxI9/JUveJIHNamxsHDazmMXsYRWBJIATsjYkbTNJuqZL2k7baabLr03amU4705l22qZNplnbNAtpCBDCEgKIfU/CHpYYG4MNNsaLvG/6/XF0bVnWatmSl/fzPH6MpXvvObpIuuee85739Ia1qkTP5voe1Ov1Pfc9qLd22aGtVvWjefqXT7tvogNeAE4Dv3N5fD3wCPBr5++17ju6kkZPL+BplpDRaGwZznGdveU65LLugy2UzRjFsNmTqaiowKiPYsCUDKrNJjbv201JVB0pY1Iwm80MysulfPMR6uyF9I+JZWhNAt//328TFxfXcjz3MkL9MNfX17csfRHqF0VH6pKYmMi9d2dz792BZfLtjDJF5+sNa1WJns31PThw4MCe+z6st0Wy9HnA54HjwEfOx34I/ApYDXyR1inrXkmjp4/RAnqLi4vZcfwoA76zisbGRmpqalqyJhsGWHhz6/NcryvF9JvrxA60oEtJYMiiaSQnJ2PSR9Nv/QVKS0spLS0FaGmcgMoR5HA4yM/P58hHR6goq2DRwkVB56SIjo4mPj4ei8XSs78ohBB9XnFxMXl5eZSWlpKYmNjmhrHHiLKGsbB2MT17AL2XjZcGelRp9PQC7jOT6urqyM/Pp76+Hp1OR1lZ6zipa6JCh8PRMruqtraOqqoqGiuquPjBTspvTmLA2OmUJBkoOnuFKNsxblo6nVGjRvHJ+t0sTstoUweTydQSt1NZWcnbW9dxsOwk0VkDqTJUsvFvu7hrwq3ctexOrzO6unsyPyGECFZjYyOrX1vLxztyGcgYKqpv8ME//pd7Hr2FOTfPinT1glNni3QNQiaNnl5Am5lUV1fH2i2b2H76BOWOJhL2RTF/1DgWzJrVLlGhw+Hglqkz2HvuEsX9dJwruohxUCw3bEeoHWFm4qixDB80mO0fHyQqYxg6o5HowkrKPvyUoafsrPjm7W2Ge1wbXZttWzk6JI/UB2cQG6tWrI5bFsPbr3xA+rE0pk6d6vF19NRkfkKI7qk73EhtencrOR80cXv6d4jSG9R3paGRtc+9wuAhAxk1alRE6xcUgzWMhckyFH1CRz+kDoeDZ19/lQ8TY0l54lHMzc3E6HRsfHcruWvX8ONvfYempib2HNjPB8c/JL/oGsMSBnDsjT2Uf24a/RaPxRgTTUHhVaKmT+R6ZTFNVTUMjx+APa8Kg6k/Ba/t4vHkBSQty/SaGK6+vp79F49y0+fmEWVsfXsZYqNJuGUEm3du99roEd2LBACLni7SN1J1dXXs3XKMRcO/SZS+9fvQEpfI6Fgru94/yKiv9aBGT60t0jUImTR6uplAPqTuDaOYmL5QCtoAACAASURBVBhycnL4qKaC9EfuRqfTUWe3E202k7TiFg785lmOHDnC9kMHOBTbxJB7FpMYF0vptWKu5R0jcc+H2A8fR6/TYyi+QfKkJIpyC6nPrSbRksDMyVMZMmgwF98vZMGMmzl+/Di5ubk0Nze31KGxsRGDwUBFRQXlzVXUNTdAtZrFVVVVrTYyRXE+/7zXxH7dPZlfXyMBwEKEpry8HEODhbhoc7vnhvYfwUc5tvBXKhTR1jAWJj09wsm9YRQdHc2FiznoJoxuFy8TExtLdNYEzp8/zxldHZmPfQ6dcyZUdLSRgV9cjn7HLuauSCcxeRAfrz7ElQsF0M9Ao76RlJQURo8ew7Vj55g1ZiIpKSlcuHCB9PR0jxfC+vp6Eja+TDQGYixtZ3ZdL7CTkTba6ywo92R+rrO3pKdBCBGsQDOxd5Xq6mpKq69xo6wEY5T6zqp2LppbUJpLVLIjoOzuovNIo6ebCeRD6jpTSlNRVkaVoY6ysjKam5uprq6huroGAHvJDfadzqNs8VRii9Tq67W1tTQ1NVFbVQ9pSRSeyUdnNhA13Ejp6gM0zhvFkKihDBk8mNzDJ2jceILpNy+joKDAZ/6d6Oho5o+eyYH3z3LTPZPR6VWwfUNNPeXbL7Fs3pcDPheus7ekp0EIEaxgM7F3hdlLJnBp3zGmpt3S8lhcfCyXi45y733WoFNhRFS1LdI1CJk0erqZQD6khYWFLdPLNWPHjEW3/h845s/CGBODwdCAw+HA4HAQez6PsRkZlMTGYTK1JtaLj49jYGF/rlU2YBxooLGxkQpdNSmTB3H1xQ9JTp9E0aH3mDRsJMuW3ofRaKS6uhqdTteS/NBTr8tti5aiO6Dn4DNHcIw3UVNejTmniQenLmfSpEleX5ck8xOeSGyR6MnuWZXNn6+8wq6LBQyNHk+5vYTSmLNMW5Ha8+IbY6xhLKxrhrd65lKv7TncGwE9lWsiwWC3WbvpPd6+dJ6ExXPBbKLy6jWaDn7MwviBWOfN4xdb15H+1c+2DG9ZLBbKSkrY+s8/YlhWHGX9a6krr8FwvJov3ryKZbfcjk6na5ldoCXoO3HihM/GS0FBAcOGDePy5ctc+PQC5WXlLFy4kAEDBgR0Dlwvcq7ZpCN5ketIckLRc8n/d+/QHWZvgYp5PHnyJOdO5VJVY+eWWxeSlpYW0mrrzn3DeQ13OPIW+d+qk+hG7IQueH3S09PNhNLbcdeyFaQfO8bmXQe5cDmf4f0TeGDp7VgsFkaMGMHs/QPZ/4/3GLZkHkQbsRdc5frmnTx5x4Ns37wFXUUZMUTzlX/6OrfffjslJSUeyzEY/L9tdDodqamppKamUlBQEHCDBzovgLY7Np6EEOHTXT7nBoNBLZo7dWrPblDHWsNYmAQy9wmBfEi9NYx0Ol2bDxaohT8LCgrQ6XR8+cHPcdPOHWx6YQ1XS0tIH5LEV2fPo6zkBrHRMUweMYHMzEzuvLN9AkHXoOJAVkzvDlwbT4H0oAkhhPCh0hbpGoRMGj09UEcbGUajkeVLb2PZklvJz88nNTWVDz/8kG1HjwKQlJTEkiVLPHa5SlCxEEL0cXHWMBYmPT2iAxwOR7ugZ51Oh8Fg4PLly2zcuBGA+Ph4Vq5cGdDQlRBCiD7Ibot0DUImV7heqqysjO0HdnKy8Bzl9goWZM7mzkXLSU1NBVSMy7vvvktDQwN1dXXMnz8fi8XSMisLVOOoqqqqZZaWEEKIPsxkDWNh0tPTp4Qy66CsrIzfv/V/lM2MZeSqacTW1XAsr4yP3vgtP7r/CdLS0li/fj2nz57h9I2rDJkwhrMHt3M8P4d7rLcyYsQIQAUR5+XlyXCWEEIIKLdFugYhk0ZPN9WR5Sg02/faKM2KZviCsUSbYqlrbmBY1k0Uxxp544M1TBqWwcGjR/ikv4P0bz/AxNnTuVFyg7NnLvLbt/7GfyUnM3jwYAAaGhr81rW7TAsVQgjRhczWMBbWNT09+i45qggLb5mR93xyGFPGIGpra9vE8wzKSGbfuQ/ZtWsX56tKSF51G1nz5xATE4PZYiZ51iRqp4/i4EdHg65HfX09dru9zZIRdrud+vr6kF5jJPXG1ySEEH2Z9PR0Ux1djuL8hfPsOLgT+6hBRFmiGRCTQPrgNJKTkykvL+di7kUGxBtoHNyPMZMmUuVcB0ZbFNQwYii2bUeZljkZgJqamoDq2xsXp+wur0nyDQkhuoVSW6RrEDJp9HRTrstReBs+cl+O4uLFi/xp5/MkLhhIdXQz5lkDqK1q5KOTJzAajXyy9xj962OJGxhHcv94oqONADQ1NdPY2EhzczPNDY3oHQ6qq6tblp3Qcv4UFxd7rKusjt61JN+QEKJb6GcNY2ESyNxneYvvcV+n69VNrzPo/jTSh1ooe/YD6s03SJyTQuPoRvZttGHZW83stMk8/PDD/H3rezQWlzFgVBoAUVF66uvracy5yr2LljJ69GhA9SZpZeh0Oo+9DJ56pGS9JCGE6GWkp0d0lWCniDc2NnKm4CxpGRPR6fXMfmg2n+48T/GuE5Rdv07Th3aWT1nB0qVLmTlzJg0NDbyyZitXFkxkQMZN2K8VU7TnI+aTyPRp01uOqyUkhOCGeLrL0JAQQkSa601gSUlJy3dij7sJ7G8NY2HS09OnuH4QvMX3uObUaW5upq66jrKSMgyxRhxxMHLZGAaVV3D6o5M0X4giNTWVrKwsCgsLMZvNPL5kJbuPHuLM+x+ja2xi5chxfP6zn8VoNLaU4fpvb7pzDh+Hw0F9fT3Nzc2RrooQoo9yvQlsbm7uuTeCJbZI1yBk0ujpAdyHsby5bdot7D77ManzRwJQUVFB4dVCGnNrmTx0PI8//jj9+vVr2T45OZlp06YBalXp6urqDt11dMc7FYfDwf79h1i/aT/Xiqtpaqrm7hU3s2L5EmJjYyNdPSGE6HkSrGEsTHp6hB8rl9zJiZdOk1dznqi0GE6dOk3NuQri98IPf/lkmwZPTxNsLqBNm7bx+oaLDL7pM4wYkcL14ius2/Uh5z/9K9/7zhcCWm5D8g8JIYSLYlukaxAyafT0AIEOHw0YMICffulHbN+9nT/8/E80VVYyvv9N3PfIvUyaNMnjPtpYs9bLo+Wh0el0GI3GbhOEHEiyRk1lZSVr3jtC2sRvYYyJByAmth8DJ9zB6eN/5fTp00yePLlTyxRCiF5vgDWMhUlPT58VzIW3f//+GDGSlaQu6gsXLmTGjBk+j601dpKTk9s93xPHnnNycmiOHtnS4NHodDpiEyfz0bHzATV6hBCiM7gGMuv1+m5xI9khRbZI1yBk0ujpZY4ePcqRI0cASEpKIjs7m6KiogjXKnSBJGvUFBcXU13ddvuWJIyVdsrLy1pyD/ki+YeEEJ3BNZB54MCBPfd7ZaA1jIVJT4/wIz8/n40bNwJgMplYuXJlQLErPUGgwdwACQkJvLn2MNFGiIlt3cdsNnO9/jxLb7nZY6+Wu0AbWUII0Sdcs0W6BiHrHVfEHqYrlhWw2+2sXr2apqYm9Ho92dnZPfduIkTx8fE8dN88XnzzrySmLiNhUDrVldcpzt3M9Aw9GRkZka5i0AoLCzl+7BSFBVeZffN0MjIy0Otl6TwhRBgNtoaxMOnp6TU6Y1kB14ZTeXk569at4/r16xgMBrKzs0lJSenUOkdasLmArIvmMyCxP+s3buXiR0UYDQ4+v3IBi613ExUV1SVlBiPQmWEOh4N3121mx9ozDNRNpb42idM79zEkYydf+/bDmEymTilHCNG1CgsLyc3NpbS0lH79+rXc7IrwkkZPD+XacFqzZg3FxcUYDAYmTpxIRkYGVVVVVFVVYbfbaWhoiHBtQxfshVun0zFlymSmTFEBywUFBQENaYVSZjACnRl28uRJdq7JY27aNzAaYrDb7ZjNSzhxfitrVm/k4cc+0ynlCCG6RkNDA/947WWuntvLuKE6blRU88dda1h4xz8xd/7CSFcvOIW2SNcgZNLo6WJdvUL20aNHOX78OBaLhbS0NO6//34MBgP9+vWjoKAAi8XSEpviaz0s0T3t3HqUdMsijIbW/yOdTsf4lEXs2/tb7n2gym9vjxAicra8t47o4t18+86b0OvV965DF83Lm19g8NBhjBkzJtJVDNwQaxgLk+GtHqkrV8h2DVw2m82sWrXKZ+CyrIfVfQQ6Gy33wmVGYm3ZVpuFBtBQGcWFCxcYPHiw1/1lBpoQkVNbW8vJQ1t54vbh6PW6lsf7mWOwjo/n4K4tPavRU2CLdA1CJo2eHso9cPmBBx7o0RmX+5pAZ6ONnZhO1Ylyki3pLY9ZLBbqGqqJ6ddERkaGz2U1ZAaaEJFTUVGBJboRU1z7Xv3Uof3YfiAvArUKwVBrGAuTnh7h1NTUxOrVq1suaIsXLyYtLS3CtRJdYfFts/nzoY0k1Y0kLkY1kpodzZzI38zN2RNkHTEhujGz2Yy9VkddfSMx0W0vt0WlVfQfeFOEatZBV2yRrkHIpNHTA23atIn8/HwAsrKymDJlSoRrJIIVaBzVmDFjuPsLM1j7tz9hbsqgrqqZRlM+E+YOYuU9voOYgylHCNH54uPjGTV5Pjs/3smtM9PQ6dQQV119I7ZTFdx8760RrmGQhlnDWJj09AhaMy47HA4cDgcnC0+z/v82MCZ1NMtnLmPy5MktHyzRfQUTxL5w0Tyypk3mzJkzFBYWMmPG/QGnJJCZW0JE1oq7PsPf/lLAS1vPMWGYgZJyO+dK4hg7626vayJ2W/m2SNcgZNLo6cbcc6y4Bi7nXc2jNrOJwUuGEW8eyJXKEn6z7X954Oo93Hn7nQEdT/QcFouFWbNmdWjqvRAickwmE19+4knOnj1L7qdnscdVsurBJT3zc5xsDWNh0tPT57jmWHENXK6urqZqWB0ZX56EIdaoZoUNs9A/NYE1f1jHzdNvZtCgQT6PJ4QQIjyioqKYMGECEyZM6Nk3Lpdska5ByKTREyG1tbVcunSJoqIiBg0a5LMx4h64PHLUSIrSyzHEGttsZ4g10jRBx5GjR5g3d15LLp7q6mrq6+u79PUIIYTo5VKsYSxMenp6BYfDwY7dNlbv20h9SizV9ioG7t3Aw7fcw5yZs9tsq+Vy2bp1K6dPnwYgMzOTOFMc1Q01HnO31DbVUlFd0fKc3W6nqqqK69evS84WIYQQfZo0ekIUbJzM4aOHeenURoZ/fTYx/eKx2+1E1Tv486tvkWDpz7hx41q2NZvNnDt3josXL2KxWEhJSeHhhx8mJyeHzVs/wGwyoXMuOmmxWHA0NxOfF8Ocu+YwaNCgNtmXzWYzlZWVberrK0OzDIMJIYRoI88W6RqErKc1eqYCH0e6Eq6CiZNxOBy8s3cLg++bREy/+JbH4wf2w7JsLOv3vN+m0XP58mWPGZeTkpKYYcni8LpjpNyq8vPU2Wu58n4ecxKmk5qaik6n85h92bWukqFZCCFEwFKtYSxMhrdmAwe9PfnUU0+1/NtqtWK1Wru+RkGqq6vjavUN0lKmtXtuwKhhnFu9veVvu93O+vXrPWZc1ul0fOXBL5P0/no++OMOyprKSYjqz92TVnDHnXd4nbIuOVuEEKJnstls2Gy2yFbiYoTL7wQ9qdHjtcEDbRs94RToGkoAZWVlNFTWUnrtOkaTyqSrxePUlFSga1KrgWuBy0VFRQAsWbIEg8FAQUEB0Lqe0v133M/K21Zy4cIFxowZg9Fo9FywkwxZCeGdDPeK7sz9Zv7pp58OfyXSrH436TzS09NtuH45VldXM2TIEMD7l2NNTQ3nzp3j2rVrLMiYzoHjVxhx29SW581mM8UfnOGh+ctITk5mw4YNLYuTZmVlsXz58ja9N66NrOjoaBISEvw2eIQQvslwrxB+5NgiXYOQSaOnA1y/HK9du+bzC3L/oQO8vP0t6kfGUt1Yi/FKLVX7Smm8Xk2/rOFU2ispPlvKpNqh3LLC2pJxGSAlJYXs7GzJsNxBcucuhBCdaIQ1jIVJT0/E+Jqh5auH5cKFCzy77w2SvppFXKIZu92OKS6eT988zKTricR/GIW9XMeym+9n0qRJFBYWegxcdq+DxOYERu7chRCiE31qi3QNQiaNngD4mqHlq9Hz/sEdxC1OJS7R3PKY3hBF2sop5DzzMb9//AmuX79OcnJym4zL7oHL7nWQXgohhBBhl24NY2HS09Pj5BRdon/a6HaPx1jiaDBDeXk50D7j8vLly0lLSwtrXYUQQnSNXjPUfsEW6RqETBo9AfA1Q6u4uNjrftEOA1fzrpJoGApAVVU1AI11DVQXVVBRUUFlZWW7jMvJycktM7U0kk1ZCCF6pl4z1D7SGsbCpKcnYsxms883qrfF4+6z3sHvjr5O/MR0oozqVFssFi4dOsWtmfMZNWoUmzdvbpdxWYvjcRXotHjR+/Sau0QhRM92zhbpGoRMGj1daFrWNJbnnWfLswcwTBtMXVM9JXk1jKxI5IFH7iU/P59t27ZhMpnaBS77IxfCvqPX3CUKIXq2UdYwFiY9PRHT0dlSOp2Oh+5exdy8OXx46mMKrl1lwfSbmThxIjU1NaxevZrm5maPgcv+6iAXQuHa8K2srMRsVgHz0vAVQgjPek2j56mnnuqy5SdCuYDodDrS09NJT0+noKCA5OTkDgUuy0VMuHNt+GrJLIUQvVtEl6M4G6FyO1FvyXrncDgcESk4Ly+PAQMGAP7vtrVGz4YNG1oSEI4YMYJHH31UEhCKDqmpqSE/P5+SkhJmzpwZ8PCoEKJnc14zwnnhcDjW/ixshenufhq64PXJN2SIjEZjyx12IHfb7hmXlyxZIg0eETSHw8Hm7dt45/BhGlOGUVVaxrA9u/nCsmVMnjQ50tUTQvRGn9giXYOQSaOng2pra7l27Ro3btxg2LBhATVcrly5wubNm4HWjMuVlZVdXVXRS7hm5d65dw+vXfyU1G8+TrTZjN1eCZV2fvfam/zU0o/09PR2+wghREjGWsNYmAQydwvNzc1s2bGFdYfX0jS4gcriSsbuHcdjd3zB58XFbrfz7rvvotfr2wQuS6NHBErLyt3U1MTaAwdIeuRzRJtbs31bhg2j8pZFbN63l8edjR5f2cSFECIop22RrkHI+nSjpyN3we/b3ueNS68x4hvDibHEUFFRQcXVUn69+ld8Y8U3Pebs0QKXq6qqsFgsLF26VDIuiw6rqKjAbogidfDgds8NGD2aT7a1vUOSWV5CiE6RYQ1jYdLT0+mCvQuur6/n3cPrSfuaavCACiYbNHYgl2bns//D/WRmZrbbb9OmTeTn5wOQlZXlcRsh/NEyg9fU1FB94wZlJTeIcr5/q6qqALBfKcDU2NiS0VvL5C2zvIQQITtpi2TpLwLZQBEwyfnYFOBZwATkAp8DfGby7dONnmAVFRVRn1hHbL/2eXsSxybwycEz7R53DVxOSkoiOzubmpqaLq+r6H1cM4MvHj+BQ2fOMHz+PJfnTRR99DGfmz+/pcdRMnkLITrNeGsYC2vX0/MS8Afgry6PPQ98F9gNPAb8C/BTX0ft040eX2tqeVJaWkplcSUVFRUtgcvVzjvsG1dLsTQktFkz68qVKy0JCE0mE3PnzqWoqEjW0RIhe2D5CnJeepHc4utYJo6norSM4jOfMBM9c2fPiXT1hBC9UWR7enYD6W6PjXE+DvABsBlp9Hjnb00td8OGDWPSvilcvXSZoZlDWh43mcxcPVHEkmlL29xh79q1C5PJhF6v59FHH8VgMJCcnExJSUlLY0uWkGglsSe+uWblTkhI4GePf41DR4/w8cGj1FRWsnzuPDIzM4mKivK4jxBChGSCNYyFBRTTcwq4C1gHfAZI9bdDn270BEun0/HIHY/w69d+RW7hJRIy+lNWXMbVE0XMjprLpEw1zOgt47LWCxQdHd3S2JIen1aSYdg394ZfXFwci+YvYNH8BS2JL/3tI4QQHXbcFukauPsC8Hvg/wHrgXp/O/TpRk9H7oJTUlJ4+ks/Z++hvRzbcgxLTQJ3zL+TjIwMLl68yJAhQ9i6dWubwOUZM2aEXK4QQggRUROtXXZo25lcbGdyg93tLHC7899jUYHOPvWaRk9H1t7q6F1wYmIid9x+B3dwBzk5ORw4fphn338NO3XUF9vRF9UxLn00aWlpZGdnt0tcKHffQgghOiKia291Iev4dKzj01v+fvqdgIa3BgPFgB74CfBnfzv0lvUPOnXtrUDz9zQ3N/PUb/+DvIwmhi+ZRNGN65w9cZryfbmMyovhpd8/R//+/Vu2dx+CkGy53nkbrhGtAo2BcjgcnDp1ip0Hj5F35SqzJ2ewcN5sBnvI8yOE6BkisvbW9xaFrTDdf++Etq/vdWARMAi4BvwMMAPfcD7/NvAjf8ftNT09nSnQ/D2ffvopZ/TXmJB9O/X19Zw7dw59rJHExWOI2q9mebk2ejpajhCeaDFQ9fX1XuOfHA4Hr61+hy0nr2MeNZfGEdPZmH+N9//nZf7li/cwevRor8eXRrkQoo1J1jAW1q6n5yEvG/4+mKNKoycE5y9eQD9hQMuddH19PTExMYwZO4b6xmIuXrxIaqrfYHIhQuKr8Xzu3DneP3GNEbd8iSiDUQWI3zSOsqHpPPfa2/z6J99Br9cHfVwhRB/0kS3SNQiZNHo8CDR/T0VZBbWOKo4fP05xcTENDQ0MGTIEi8XC5dIcymLL2uTtKS4ubrO/5OsRXW3/0RPEps8mymBs83hC0gjyTlnIzc1l5MiREaqdEKJHmWwNY2GyDEXYBJq/x7pwES/8+h3qEpuIiYnBbDYzZcoUGmvqseTWs/ArC0lISGizj2ucimTLFZ3BVyM9v+AqDf1GtjyvLVcBUNOkIz8/n9jYWI/7SqNcCNHGh7ZI1yBk0ugJQUNDA6YrDVxbexrLgpsYM3sKJZ9cxr7jUx6etYKEhIQ2wabuiQhFW3V1dRw6cojDp3ZRUnqdm6csZt7sBSQmJka6at2ar0b6vOmTyDlagGXctJbHLBYLTQ31mOpLyMp6gH79+nncVxrlQog2plrDWJj09IRNIA0Su93O6tWrGTl8BMm1tSQWDOP6q+cYnTaa2xc/xoQJE4C2Cff68l2zv6DYuro6/vTyb6kYcIb02xKxNNRwOu8d9j+/jSce/iFJSUkdOm5fN2vmdN61Pcu1C6kMGTUZgIa6GvIPrmPFrHFeGzxCCNHOEVukaxAyafR44O8i6ppxWafT8dhjjzFz5sygp1n3pYu1v6DYPfv3UDHoNLPvvcnZIxZF2hgL5wcUsmbz63z90X/u0HH7Al+NdLPZzJNf+zwvvrGO85t3UOswYHZUsnJOJnffuazDxxVC9EFZ1jAWJj093camTZtaMi5nZma2y7gsgnfw5A7G3Du4XSLHkVOGsm3r8TZ5aERb/hp9SUlJ/PDbX6G4WM0ozMzMxGQyhXxcIUQfc9gW6RqETBo9QTp69ChHjhwB1JIUS5YsaXehFu35mxFXcqOY5EYD2iauAbd1TTXk5eV5jO2RYNvA6HQ6hgwZQmNjY0ANHiGEaGeaNXxlvSA9PRGXn5/Pxo0bATVssGrVKiorKyNcq57B34y46RPmUVSwi2FprVmCLRYLN65WMjB2OOPHj/eYT0aCbYUQQgRKGj0B0gKXm5qa0Ov1PPCAmvUijZ7OsXjerfzu1b1YBpSQMmYAAOXXq/nw7Wvcv+AbXhPoCSGECJNDtkjXIGS9ptHTkQVHA+UauAywfPly0tLSOr2c3sxfUOywYcP46n1PsnrTK5zdeIn6xlpMjiHcveCrzJoxu8PHFUKI3iSiC47OsIavrFe6ZnirtwSjdOqCo+42bNjQEseTlZXFypUrW+J4XGdsySKZoXM4HBQXF3P58mUmT56MwdBr2uXdgrxHhegdIrLg6OfCuODo39stONop5Irih3vgcnZ2tgQudyHXgFtp8AghRDcy0xq+sv4ugcxh5ylw2WAweM2y3NDQELG6CiGEEF1qvy3SNQiZNHq88Ba4DN6zLMtMIiGEEL3WLGv4ynpTenrCRgKXhRBCCDf7bJGuQcik0eOBa8blrKwsybgsejRfi95K1mUhRMDmWMNX1tvS0xMWErgsehtZ9FYI0Sn22CJdg5BJo8eFt8BlX+QuWgghRJ9wszV8Za2Tnp4u5Stw2Re5ixZCCNEn7LZFugYhk0YPErgshBBC+DXXGr6y3uuanh5Z0AgJXBZCCCH6gj7f0yOBy92HxEcJIUQ3tssW6RqErE83ejoSuNwXuTZGKisrMZvNQOc3RiQ+SgghurF51vCVtUUCmTtVRwOX+yLXxojdbpcGiRBC9EU7bZGuQcj6RKPHvaciLi6Ov//975SVlREVFSWBy0IIIYQ/C6zhK2ub9PT49NRTT2G1WrFare2ec++p2LNnD8XFxURFRUngshBCiB7DZrNhs9kiVXhkyu1EvSVi1+FwOALacPPmzRw4cABQgcuPPfaYxPEEoaCggOTk5EhXQwgh+jTnhJtwXsMdjp89FbbCdE8/BV3w+vrU1T4/P59t27ZhMpkkcFkIIYQIhm1XpGsQsj5zxdcCl5ubmyVwWQghhAiWdXH4ytq5vUsO2ycaPZJxWQghhAiRbU+kaxCyPtHocc24nJmZKYHLQgghRLCsi8JX1s4tXXLYXt/occ+4vGTJEsm4HKTGxkZOnTpFXuEl6qpqWXrLUhITEyNdLSGE6BHCleBV+NerGz2eMi5XVlZGuFbdR319vd8P3I0bN/ifv/2BywPsRI02U1ldzpa/7ObRhauYP2deyMcXQojertckeJXhre7LW8ZlafS0qqur89kocTgcPP/2KxTN0ZM+OwtQ59W4JIoXXniT9OEjGD58eIePL4QQogexLgxfWTs3dslhe2Wjxz1wecGCBZw7f4YPdvyDuppmrIuyGTdunAxz+XH16lXOVOeSNmtmm8dj+8cTNWcge47u48HhD0SodkIILhINMAAAFHtJREFUIcLKti/SNQhZr2z0uAYup6Wlsf/wGsZOrmTqfAvXrpayZedxTp25nfvu+azfhk9vHqKprKxsaRh6cuHCBWpNzW16x6qqqgFwmPR8cuQCBQUFXvfX6XQ9txtXCCFEW9YF4Str5/ouOWyva/S4Bi4nJydTUZmHNbuJ8RNHADBoiJEZs0289sIWTp+eysSJE30erzcP0ZjNZp+NEqPRSOwRHWaTCZ1e3/K4xWKhrKyAyaMyfWZn9tWgEkII0cPYDkS6BiHrVY0e98Blq9XKus3/wbgJbXPyGAx6Zsw18dGxXX4bPX3Z4MGDyRo4jmM7zzPcOralV6yquAIOlTPvn+ZGuIZCCCHCxup78kqn2vl2lxy21zR6zp07x6uvvkpVVRV6vZ7s7GxKSkqIMtS2GZ6prqoCQKdv5Oq1fJ/DM9C7h2hiYmL8bvPYvQ/zx9ee4+zZI+hGm6guqCCxwMC3VnyBoUOHhnx8IYQQPYT09HQfu3fvRq/XY7FYyM7OZubMmVRVVfHBThMGQyxxccaWbS0WC8VXSxk/brbfxTO7wxCNzWbzuHp8qAIZtrNYLPzrV75HTk4OBQUFVA6uxPoZK3FxcZ1yfCE0XfU+F6I72bdvH/fff3+kq9Ex1jD27u9c3SWH7TWNHi1wOSsrqyXjsslkYvLE29i8bgMr7kkjJka93JwLNzh5NIbHvzg/YvUNRqQvBjqdjlGjRjFq1CgKCgoCavAIEaxIv8+FCIf9+/f33EaP7VCkaxAyvf9Neo6UlBSys7PbzMjKXn4vA+Kzef53V3n77/m8+pcr7Nhg4rOf+QEDBw7EZrP5PKb7EI2/7YPdNpjj9Vbd4Rx0ZR0669ihHCfYfeV93vm6wzmQ93nHt5f3OWC9OXw/XaTXNHq0jMsGQ9vOK4PBwN0rV/Htr/+WBTN+wK0Lvsd3v/Xv3HTTTYD/N6n7EI18SDpfdzgHcjHo+PbyPg9MdzgH8j7v+PahvM/r6uo4fOgQb73wErlnPuH8+fM4HI6Ayxadp7dk57MBYVwJTQghhIionYA1jOWFu5VWCgwIc5lCCCGEEEIIIYQQQgghhBBCCCGEEEIIIYQQQgjR+aIiXQHRIXcB3wM+B5QDOZGtjhBdYhzwC+ARoB/wUWSrI0SXMAH7gALgfITrIkS3lgA8H+lKCNHF9EDX5KQXIvKeBr4PZEe6In1Br0lO2Au8CFwDTrg9vgz4BHUH8KTbcz8B/tj1VROi0wT7Pr8TeA94Iyy1EyJ0wbzHbwVOA8Vhq50Q3cQCIIu2H5Qo4AKQDhiBj4HxqKSSvwaWhLeKQoQsmPe5q3XhqJwQnSCY9/i/Ab8FtgBr6T0Jg7utXrPgaC+wG/WBcDUL9UHJdf79BiqeZymqwdMPGA08F5YaChG6YN7nQ4B7gVhgR3iqJ0TIgnmP/8T59yOo3h5Zm6KLSaOne0sB8l3+vgzMBp4A/hCRGgnR+by9z3c6f4To6by9xzWvhLc6fZfE9HRv0uoXfYG8z0VvJ+/xbkIaPd3bFSDV5e9U1B2CEL2JvM9FbyfvcSE8SKdt8JsB+NT5eDSeAzyF6GnSkfe56N3Skfe4ED69jkpOVYca+33M+fhy4CwqCO6HkamaEJ1G3ueit5P3uBBCCCGEEEIIIYQQQgghhBBCCCGEEEIIIYQQQgghhBBCCCGEEEIIIYQQQgghhBBCCCGEEEIIIYQQQog+YADwDyAh0hUR3cL9wL9GuhKib9FFugKiW4kG5gE3AYOAS8BOoNBlm3uBNeGvmujhTMBm4Ou0XYjRn8HAfNRCjQbUWkbbgOJOrl9f0d3O5y+ABuDnESpf9DH6SFdAdAupwHPAJ8AqoB74CPWl+CLwE+d2TxDandkdwCHUQnzNwLdDOFZPLD9U76Iaos1AboD7dJfX/ALwGoE3eKYAa4EdwAQgBzgPTEct2vgMEOdj/36oi/lhWl97E2p1613AXWHYtqPeQf2fVTuPXwvsQZ0L7Wc36vPa7PIz0McxtfO5G8ik9XxOw/v5fAz1/9XkUsZ1YIPLNrOAI0CVyzZXUOciyWW7dOAU0Ojcph44CPwZuM35I4QQXUoH/Bj1hfUy0N/Lds8AG1Fffr/shHLXOo81qROO1V3KX4DqEZvdicf0JAt10XgxyP0iec5XohrRgfop6j35BJ57o8cDV4G9qN5Jf7ahztm/R3DbjnjPefz/9LHNcGA/qhHhzU+BGuBJPN/oZqIaM97O55u0Nu4SvZTxFec2H/qoB8CPgKPOemtmoFYlt/jZVwghOiweNUzVDDzuZ9s4oAj1pbekE8q+5vyJlK4o/0XUuezqRsXXnOU8HOR+kTrneuAMaljUnxjg76geDqufbR9GnYdf+dnOANhR792bI7RtR+iBG6jXeLufbeehhqncaeezJoBjPO4s6z88PPd7Whs93kYHHnVuc9RPOa8DIzw8vhHVIBJCiE4XhfqSaQb+X4D7vIS6GMWEWPYEZ7lvhHic7lb+edTdcld7A1X/lCD2ieQ5vwvV2IoKYNt3UPV8IIBtY1C9QXbA7GO72c5jVqIaKr501bYdofXoNaCG1HwZjBoqcqedz88GUJ4Z1VtUQfvz+TP8N3qewf+w662onmVP7kHFFQXScyeEEEH5L9QX1K4g9vkRqjs/VN9wlv2VTjhWdyk/yXnMdzrxmN4UAueC3CeS5/wfBDYU9y1UHVcHceyPnfvc4WObHzi32RrA8bpq2474Z+fxPw5g2xTaTy7QzuebQZR50rlPttvjT+C70TON1vgiu5djR6GG67zdNJlQPVIrgqivEEGTQOa+ZyrwXdQX1BNB7Oegcxo9i52/O+NY3aX8Bc7fuzvxmJ6MBYYC24PcL1Ln3AgsQwXe+pKJaog3ohoTgapx/h7lYxur8/fOAI7XVdt2hHb8vR6e+xUw0eVvE2oIUaOdzwbge0GUWeH8Pdrt8RIf++iA/wG+4/w7HvX/7u5rwCuo4G9PqlDB4Z0RCC6EEC220rE71OXAGLfHpqF6N46iutd/gAqGvt/LMXSoLuxcH+UMQsUVHEFdLN8Ffk3bLv4nUbNbzgAPeTjGrageEff4mkDKh8Be1520zqS5jjqn2gybD/A8JJGKCkrdg2q4HML7Rd69Dv8CfNlZzio/9XcVyGseiArGPYS6iJ9AzebzNRvoXsCGei17Ued8DHCLyzaznPWd7KeO2jBMML08ABec+3m7sEcB5ageigVetunqbTvCNZ7HfWhKh2oc+Eo3op3PvwZZ7lnnfv/i9vgyvPf0fBn1eR3ksk2S2zYDgHUBlP874FhwVRZCCO9G0Dqt9MEQj/UQKgbghy6PvUDrkEOqh30mOZ97ycsx56HiP15A3b2CClitpHXW2EOoRhDAb1DTed27zLXZJu49AP7K144f7Os6j5pN5MtnURfKJ2mNW4hG5a6xeqmD68XnOeBT1EVliJ+yXAVyzq8C/4e6SweIRTXKTtH6/6DROetSQWsPksm5fQ6qIaL5krNsXzEpw2l9T97j99W0ikf1ZPh6L89wPl+N/1iRrtq2I6bS2oBwDfqNQeW1edfHvtr5DHbSQRTqc9YMPOL23Ew8N3oGot4jZlRck7bNRLf9f4dKNeDPt1E9QYHEfwkhhF/fQ30xNeJ96mkgljmP8Te3x7Uv3Ete9tPiDD7v4bm5qC+8jW6Pv+4s6yHUl+F2Wr8UNzj3cW/0XPVSB1/lQ8de1zD891Lc79zmux6ee5W2M2u0OrzspZyTPsrxJJBz7ukiuty53z+7Pf4r5+P3uT1+n/PxV1we+zfURdAXLd6ontZGVyBuofUiO8HLNt93bhPIcGBXbdsR36G1UaX1Jh5FNfB99WxB6/ksJbjwhem0ns9Mt+dG4rnR8zyqYaspo33v13jgLwHWQfuceJrdJYQQQXsB9aVyKoRjmFBDJTW0H/7QZpx461XQpsgnuz1uQTUoqlExK670qK5zUD0iWnLEIagL5Qa37cfT/uLrr3zo+Ota5Xzu6x6ew3msclTwsXbBiEXN/nnOWX/tca0O1aghAVfa3f/vvZTjjbfX3A81zbkKNfvHnXYRdA3Onom6qHmaKfRV2vcSPIPveBBQjbtmgsvSDPBH535nfGzzrnObnwVwvK7atiPWOo//rNvjg1GfE1+9Ji879/0gyDKfdO7naep7Au0bPXNQuZdch9lynNvd7fLYW7T/THujNbT9DYcK0WFdMdVSdF/ahS83yP3SUVlWG1A9BmmoMXr3C5oWz+EpYFYHLEJd/AvcnvsiqjflBdrnkmmmdSr4LloDRx+hNWO0q0XO3+7Bs77Kh46/roXO3zYPz4GKebCg7ry1utcAp1EZil0DYbU6rEHFdLjShir8BQW78nfOU1B3656WINCSx7kONfzYecyXPWyvnSPX+sWihkx80eI/cvxs5yqG1liu571so0cttwD+g427atuO0NHaU+L+fisG8mifADCL1uSP2vn8JMhyH3P+fs7Dc+Woz6HWwIlCZVL+LmqCg+YG6rtCu2m4w1nXQPNDaUHOvlIQCCFEwLRYF/fhG3/eo7WBvNN5jC962G4D6m7QU0+K1lPxjIfnDjmfWx5EnT5Gdae7x1RoeWzcu8h9lQ8df10n8P2lrgWO3+1jG/c6POrhuU0EPyzp6zUfxvc5/7XzeS0bsAl1UWqifVyTDpW88oLb48/Qdt02T7RejWCCbrXhn1y8x9RMc25Tg//cUl21bUdMoXUI2lMguftwYzoqAaFGO5+/CKLM2537XMP7YrDFqP/7KNSQ6VoP22yhNRDaiIpXCybmaYVz/2lB7CNEUGTKet+i5XcJZpXrWaghhEbn3xNRd3fuU2mjUHeo3npSrM7fWhyE65IXGc5j7guwTumoLvAPaJ9+fxHqYpgXRPnQsdc1wLmfe74j1+78VOdxj7u/CA+81cHorMNxVI9RoKzO355e81i8n3MdanaWAzU8Aer/yIg6B+5DIJNQQ5DuvVA38H/XrvXwBHp3n4DqcdKGFL0tv6D1+GlrZPnSVdt2hNX5+ySehwZ/6/b3D2g75KmdT38JDTVG5zEdqAZVmZfttLokodbi+76HbbTeyUHAN1G9cL6Wx3CnvQeCeY8LERRp9PQtWkbeafie8qoxojI2u941arM0zrptOxM1jKN1yc9G3RFqrM79tAvjGlrff02oC0i5l3oYaDsVWgtcdY8tGYdqcNicf48Hng6gfK2MYF+XNsxhc9l+LG3Pl3axqMC7mS51aELNBnM1BxXkqzVeFuL5ouPOSsfO+V2omW/rURd3XPZzPz/Q+n/jHth7EdVD5GtNpfXO34He3b+M6gH5Oe2D3l1pjZNAhqC6atuOsDp/B5JTaTyqoez6OdDOp+sMKiMqAH07apZerMtzP0d9bv6IGm715gbqO+O/UT3F7r162jY4j2dFJaYMRgre44qEEKJD3iKwKet61J2aex6SHbQmhdMYaA3u1I77S9oGJH5Caw6OIbTN26EF23q6OBpRFzrXpQlWOrf/ktu2P3Q+/mXn399HzYbyV35HX5cW/DnHZZ+3UA0fzY89bKPRo6bda0kid6Bm6LiKQV2sXIfIfkP7acGedOScJ6B6ynJoO7wSjwp6ds/vlIjqBfOUn0Wb2j3FTz214c1b/Gz3n87t/s3PdlqemyZgaYS27QgdqpHcRPusyO4SUUO8nnJiHULF32nDsf9Ja9bqW2ltMGt5n7wN+brSPgdFeO9F+rlzmwbU0Gqw/kBokyyEEKKd/qhhkut4vhCDCmJ9jdYgXVe3or7YtDveWNSspr84H1+GupC6NyreRn0ZAzxF2ynP41E9If/l8lgUKt5kB+2nWw9CXXxcg1hXooa7tAZKNCrGQAvE9VV+R1/XXc7nMlEXrKdozUyrMaPuitfS2luiQ+W42ULbrNhaHe50/p2IakRpy4ZkO1+7+4w1bwI5564reGegpkYfxnP80n+gGj5aTM9IWtdwO+1he21Rzi/4qedo1MX0DJ5jliyoqf03aA249WU+rXEx7nmGwrVtR2jT8Bvx3rBIRi0nkofqSfPUYzsGdT63oD4HL7s9vwU1pFWJ/8WGNS/je5YitMZaeQsu92cPgU9vF0KIgMWh7u5KUReTzwO3oQJon0XFCLhPmXb1GOri+BYqj462yvQvgQOo3oDZbvukoYaB9tI+LgFUz8U653G3oXo3fobKT+PJHFQszTpUgPYPUI2KH6Mu2u/SdvVrf+V39HX9D+qOexcqjsGTJNSQwDHn69rhPKanfCSPoe52d6OGKrRhn585Hz9M63CYP/5e83hUY+wI6oJjQ/WeeRv61KHu5k+hhndepTU/zx+97PMGgQXOp6IuxnmoPDS3oRqVv0L1WP0J30kZtZiig6iLeZPz5xTq/2ZpGLbtCG0Vei2rt3b8QlSjRvu5gmpANrts597AdpWGugk47jx+NipO61eolAh/cW6jicN3Q+6/UXFGvkIi/gk1XBpM8kyNGdXLubID+woRsEDiOkTv1R91d6ldfHNQF2V/04yF0PwINdz0GVTPkrtsVM6kJFqD4X0Zg2rQJqN6dnJQDcBgAmIjaTqqN8RXVuFmVCPuSBjqM5bW81mNakCuQfXqXXHZ7j+ddcr1cpy5qF4+X8tEjHSWt7kD9bwfNQ0+hZ7zfy2EEKKX8naHvwcVw+GrZ/AUoS970lN8DdW4a6K1V8a1d0aLefE1TNSVtIB9Ldg+GjXF3NPCpuH0PmoIVgghhIioRaj4H/chLCvqAvq6n/3vRA2zSM9y5MXQ2ggrRPXeBJsjq7PNRvU6+ZrlJ4QQQoTFM7SPIVmKSli3icBy7LyB95gnEV7a6vTaT7Cr23emKGA/gSXvFEIIIbpcJmqW1nbnzz5UkOyDBJ7ry+TcL6srKiiCsgKVC6cEFYhvjGBd/p3WXFpCCCFEr5GIWsDUPRu26JvuRSU/FUIIIYQQQgghhBBCCCGEEEIIIYQQQgghhBBCCCGEEEIIIYQQQgghhBBCCCGEEEIIIYQQIjz+P5Rgf/nF4ef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413" name="Picture 5" descr="X:\download (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69637"/>
            <a:ext cx="3786182" cy="4288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185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going the EAZY way:  new EQW calculations for 3d-hst</vt:lpstr>
      <vt:lpstr>the problem</vt:lpstr>
      <vt:lpstr>our solution</vt:lpstr>
      <vt:lpstr>Objects from all fields with 5σ detection    in F140W, 5σ OIII line flux, use_phot==1</vt:lpstr>
      <vt:lpstr>catalog_eqw vs new_eqw for all objects with lines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EQW calculations for 3D-HST using EAZY-fits</dc:title>
  <dc:creator>Rohan</dc:creator>
  <cp:lastModifiedBy>Rohan</cp:lastModifiedBy>
  <cp:revision>54</cp:revision>
  <dcterms:created xsi:type="dcterms:W3CDTF">2015-10-19T02:35:11Z</dcterms:created>
  <dcterms:modified xsi:type="dcterms:W3CDTF">2015-10-19T10:30:28Z</dcterms:modified>
</cp:coreProperties>
</file>