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99" r:id="rId3"/>
    <p:sldId id="258" r:id="rId4"/>
    <p:sldId id="300" r:id="rId5"/>
    <p:sldId id="321" r:id="rId6"/>
    <p:sldId id="325" r:id="rId7"/>
    <p:sldId id="326" r:id="rId8"/>
    <p:sldId id="322" r:id="rId9"/>
    <p:sldId id="327" r:id="rId10"/>
    <p:sldId id="329" r:id="rId11"/>
    <p:sldId id="328" r:id="rId12"/>
    <p:sldId id="303" r:id="rId13"/>
  </p:sldIdLst>
  <p:sldSz cx="9144000" cy="5143500" type="screen16x9"/>
  <p:notesSz cx="6858000" cy="9144000"/>
  <p:embeddedFontLst>
    <p:embeddedFont>
      <p:font typeface="Manrope" panose="020B0604020202020204" charset="0"/>
      <p:regular r:id="rId15"/>
      <p:bold r:id="rId16"/>
    </p:embeddedFont>
    <p:embeddedFont>
      <p:font typeface="Nunito Light" pitchFamily="2" charset="0"/>
      <p:regular r:id="rId17"/>
      <p: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2961B-B0B8-475A-A73F-220F8FC80CF4}" v="162" dt="2025-08-06T04:45:58.755"/>
  </p1510:revLst>
</p1510:revInfo>
</file>

<file path=ppt/tableStyles.xml><?xml version="1.0" encoding="utf-8"?>
<a:tblStyleLst xmlns:a="http://schemas.openxmlformats.org/drawingml/2006/main" def="{C7606386-E191-41B7-9EFA-5FF803151FC0}">
  <a:tblStyle styleId="{C7606386-E191-41B7-9EFA-5FF803151F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B9186B-F4E8-4145-8924-B0D24DB71E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>
        <p:scale>
          <a:sx n="75" d="100"/>
          <a:sy n="75" d="100"/>
        </p:scale>
        <p:origin x="2052" y="860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m Grover" userId="9e10b66fabb8e06f" providerId="LiveId" clId="{5E32961B-B0B8-475A-A73F-220F8FC80CF4}"/>
    <pc:docChg chg="undo custSel addSld delSld modSld">
      <pc:chgData name="Divyam Grover" userId="9e10b66fabb8e06f" providerId="LiveId" clId="{5E32961B-B0B8-475A-A73F-220F8FC80CF4}" dt="2025-08-06T04:46:10.368" v="1536" actId="1076"/>
      <pc:docMkLst>
        <pc:docMk/>
      </pc:docMkLst>
      <pc:sldChg chg="modSp mod">
        <pc:chgData name="Divyam Grover" userId="9e10b66fabb8e06f" providerId="LiveId" clId="{5E32961B-B0B8-475A-A73F-220F8FC80CF4}" dt="2025-08-06T03:41:39.083" v="99" actId="20577"/>
        <pc:sldMkLst>
          <pc:docMk/>
          <pc:sldMk cId="0" sldId="256"/>
        </pc:sldMkLst>
        <pc:spChg chg="mod">
          <ac:chgData name="Divyam Grover" userId="9e10b66fabb8e06f" providerId="LiveId" clId="{5E32961B-B0B8-475A-A73F-220F8FC80CF4}" dt="2025-08-06T03:41:39.083" v="99" actId="20577"/>
          <ac:spMkLst>
            <pc:docMk/>
            <pc:sldMk cId="0" sldId="256"/>
            <ac:spMk id="223" creationId="{00000000-0000-0000-0000-000000000000}"/>
          </ac:spMkLst>
        </pc:spChg>
        <pc:spChg chg="mod">
          <ac:chgData name="Divyam Grover" userId="9e10b66fabb8e06f" providerId="LiveId" clId="{5E32961B-B0B8-475A-A73F-220F8FC80CF4}" dt="2025-08-06T03:37:24.844" v="49" actId="20577"/>
          <ac:spMkLst>
            <pc:docMk/>
            <pc:sldMk cId="0" sldId="256"/>
            <ac:spMk id="225" creationId="{00000000-0000-0000-0000-000000000000}"/>
          </ac:spMkLst>
        </pc:spChg>
      </pc:sldChg>
      <pc:sldChg chg="delSp modSp mod">
        <pc:chgData name="Divyam Grover" userId="9e10b66fabb8e06f" providerId="LiveId" clId="{5E32961B-B0B8-475A-A73F-220F8FC80CF4}" dt="2025-08-06T04:09:37.569" v="749" actId="14430"/>
        <pc:sldMkLst>
          <pc:docMk/>
          <pc:sldMk cId="0" sldId="258"/>
        </pc:sldMkLst>
        <pc:spChg chg="del mod">
          <ac:chgData name="Divyam Grover" userId="9e10b66fabb8e06f" providerId="LiveId" clId="{5E32961B-B0B8-475A-A73F-220F8FC80CF4}" dt="2025-08-06T03:46:25.712" v="248" actId="478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Divyam Grover" userId="9e10b66fabb8e06f" providerId="LiveId" clId="{5E32961B-B0B8-475A-A73F-220F8FC80CF4}" dt="2025-08-06T03:43:01.294" v="126" actId="20577"/>
          <ac:spMkLst>
            <pc:docMk/>
            <pc:sldMk cId="0" sldId="258"/>
            <ac:spMk id="247" creationId="{00000000-0000-0000-0000-000000000000}"/>
          </ac:spMkLst>
        </pc:spChg>
        <pc:spChg chg="mod">
          <ac:chgData name="Divyam Grover" userId="9e10b66fabb8e06f" providerId="LiveId" clId="{5E32961B-B0B8-475A-A73F-220F8FC80CF4}" dt="2025-08-06T03:43:25.170" v="149" actId="20577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Divyam Grover" userId="9e10b66fabb8e06f" providerId="LiveId" clId="{5E32961B-B0B8-475A-A73F-220F8FC80CF4}" dt="2025-08-06T03:43:32.316" v="173" actId="2057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Divyam Grover" userId="9e10b66fabb8e06f" providerId="LiveId" clId="{5E32961B-B0B8-475A-A73F-220F8FC80CF4}" dt="2025-08-06T03:43:52.821" v="207" actId="20577"/>
          <ac:spMkLst>
            <pc:docMk/>
            <pc:sldMk cId="0" sldId="258"/>
            <ac:spMk id="250" creationId="{00000000-0000-0000-0000-000000000000}"/>
          </ac:spMkLst>
        </pc:spChg>
        <pc:spChg chg="mod">
          <ac:chgData name="Divyam Grover" userId="9e10b66fabb8e06f" providerId="LiveId" clId="{5E32961B-B0B8-475A-A73F-220F8FC80CF4}" dt="2025-08-06T03:45:17.029" v="239" actId="20577"/>
          <ac:spMkLst>
            <pc:docMk/>
            <pc:sldMk cId="0" sldId="258"/>
            <ac:spMk id="251" creationId="{00000000-0000-0000-0000-000000000000}"/>
          </ac:spMkLst>
        </pc:spChg>
        <pc:spChg chg="mod modVis">
          <ac:chgData name="Divyam Grover" userId="9e10b66fabb8e06f" providerId="LiveId" clId="{5E32961B-B0B8-475A-A73F-220F8FC80CF4}" dt="2025-08-06T04:09:37.569" v="749" actId="14430"/>
          <ac:spMkLst>
            <pc:docMk/>
            <pc:sldMk cId="0" sldId="258"/>
            <ac:spMk id="252" creationId="{00000000-0000-0000-0000-000000000000}"/>
          </ac:spMkLst>
        </pc:spChg>
        <pc:cxnChg chg="del">
          <ac:chgData name="Divyam Grover" userId="9e10b66fabb8e06f" providerId="LiveId" clId="{5E32961B-B0B8-475A-A73F-220F8FC80CF4}" dt="2025-08-06T03:46:13.039" v="246" actId="478"/>
          <ac:cxnSpMkLst>
            <pc:docMk/>
            <pc:sldMk cId="0" sldId="258"/>
            <ac:cxnSpMk id="258" creationId="{00000000-0000-0000-0000-000000000000}"/>
          </ac:cxnSpMkLst>
        </pc:cxnChg>
      </pc:sldChg>
      <pc:sldChg chg="del">
        <pc:chgData name="Divyam Grover" userId="9e10b66fabb8e06f" providerId="LiveId" clId="{5E32961B-B0B8-475A-A73F-220F8FC80CF4}" dt="2025-08-06T04:19:12.961" v="1274" actId="2696"/>
        <pc:sldMkLst>
          <pc:docMk/>
          <pc:sldMk cId="970686692" sldId="298"/>
        </pc:sldMkLst>
      </pc:sldChg>
      <pc:sldChg chg="addSp delSp modSp mod">
        <pc:chgData name="Divyam Grover" userId="9e10b66fabb8e06f" providerId="LiveId" clId="{5E32961B-B0B8-475A-A73F-220F8FC80CF4}" dt="2025-08-06T04:18:34.905" v="1273" actId="255"/>
        <pc:sldMkLst>
          <pc:docMk/>
          <pc:sldMk cId="1687240356" sldId="300"/>
        </pc:sldMkLst>
        <pc:spChg chg="mod">
          <ac:chgData name="Divyam Grover" userId="9e10b66fabb8e06f" providerId="LiveId" clId="{5E32961B-B0B8-475A-A73F-220F8FC80CF4}" dt="2025-08-06T03:54:18.168" v="295" actId="20577"/>
          <ac:spMkLst>
            <pc:docMk/>
            <pc:sldMk cId="1687240356" sldId="300"/>
            <ac:spMk id="2" creationId="{AECA1563-21A4-3D8E-1ED5-CC4CD61D0B16}"/>
          </ac:spMkLst>
        </pc:spChg>
        <pc:spChg chg="del mod">
          <ac:chgData name="Divyam Grover" userId="9e10b66fabb8e06f" providerId="LiveId" clId="{5E32961B-B0B8-475A-A73F-220F8FC80CF4}" dt="2025-08-06T03:55:45.643" v="303"/>
          <ac:spMkLst>
            <pc:docMk/>
            <pc:sldMk cId="1687240356" sldId="300"/>
            <ac:spMk id="3" creationId="{29E44F2D-DB1B-0001-2863-266459355C12}"/>
          </ac:spMkLst>
        </pc:spChg>
        <pc:spChg chg="add mod">
          <ac:chgData name="Divyam Grover" userId="9e10b66fabb8e06f" providerId="LiveId" clId="{5E32961B-B0B8-475A-A73F-220F8FC80CF4}" dt="2025-08-06T04:18:34.905" v="1273" actId="255"/>
          <ac:spMkLst>
            <pc:docMk/>
            <pc:sldMk cId="1687240356" sldId="300"/>
            <ac:spMk id="4" creationId="{7D6D044B-5072-B8E4-343E-041FDCBAD98C}"/>
          </ac:spMkLst>
        </pc:spChg>
      </pc:sldChg>
      <pc:sldChg chg="del">
        <pc:chgData name="Divyam Grover" userId="9e10b66fabb8e06f" providerId="LiveId" clId="{5E32961B-B0B8-475A-A73F-220F8FC80CF4}" dt="2025-08-06T04:19:25.852" v="1278" actId="2696"/>
        <pc:sldMkLst>
          <pc:docMk/>
          <pc:sldMk cId="2641491211" sldId="302"/>
        </pc:sldMkLst>
      </pc:sldChg>
      <pc:sldChg chg="del">
        <pc:chgData name="Divyam Grover" userId="9e10b66fabb8e06f" providerId="LiveId" clId="{5E32961B-B0B8-475A-A73F-220F8FC80CF4}" dt="2025-08-06T04:19:28.700" v="1279" actId="2696"/>
        <pc:sldMkLst>
          <pc:docMk/>
          <pc:sldMk cId="3943841198" sldId="309"/>
        </pc:sldMkLst>
      </pc:sldChg>
      <pc:sldChg chg="del">
        <pc:chgData name="Divyam Grover" userId="9e10b66fabb8e06f" providerId="LiveId" clId="{5E32961B-B0B8-475A-A73F-220F8FC80CF4}" dt="2025-08-06T04:19:42.762" v="1283" actId="2696"/>
        <pc:sldMkLst>
          <pc:docMk/>
          <pc:sldMk cId="1801758087" sldId="310"/>
        </pc:sldMkLst>
      </pc:sldChg>
      <pc:sldChg chg="del">
        <pc:chgData name="Divyam Grover" userId="9e10b66fabb8e06f" providerId="LiveId" clId="{5E32961B-B0B8-475A-A73F-220F8FC80CF4}" dt="2025-08-06T04:19:49.558" v="1285" actId="2696"/>
        <pc:sldMkLst>
          <pc:docMk/>
          <pc:sldMk cId="4192032566" sldId="311"/>
        </pc:sldMkLst>
      </pc:sldChg>
      <pc:sldChg chg="del">
        <pc:chgData name="Divyam Grover" userId="9e10b66fabb8e06f" providerId="LiveId" clId="{5E32961B-B0B8-475A-A73F-220F8FC80CF4}" dt="2025-08-06T04:19:55.208" v="1286" actId="2696"/>
        <pc:sldMkLst>
          <pc:docMk/>
          <pc:sldMk cId="3541865680" sldId="312"/>
        </pc:sldMkLst>
      </pc:sldChg>
      <pc:sldChg chg="del">
        <pc:chgData name="Divyam Grover" userId="9e10b66fabb8e06f" providerId="LiveId" clId="{5E32961B-B0B8-475A-A73F-220F8FC80CF4}" dt="2025-08-06T04:19:38.079" v="1282" actId="2696"/>
        <pc:sldMkLst>
          <pc:docMk/>
          <pc:sldMk cId="3865871676" sldId="313"/>
        </pc:sldMkLst>
      </pc:sldChg>
      <pc:sldChg chg="del">
        <pc:chgData name="Divyam Grover" userId="9e10b66fabb8e06f" providerId="LiveId" clId="{5E32961B-B0B8-475A-A73F-220F8FC80CF4}" dt="2025-08-06T04:19:31.821" v="1280" actId="2696"/>
        <pc:sldMkLst>
          <pc:docMk/>
          <pc:sldMk cId="490007796" sldId="314"/>
        </pc:sldMkLst>
      </pc:sldChg>
      <pc:sldChg chg="del">
        <pc:chgData name="Divyam Grover" userId="9e10b66fabb8e06f" providerId="LiveId" clId="{5E32961B-B0B8-475A-A73F-220F8FC80CF4}" dt="2025-08-06T04:19:34.519" v="1281" actId="2696"/>
        <pc:sldMkLst>
          <pc:docMk/>
          <pc:sldMk cId="3738824860" sldId="315"/>
        </pc:sldMkLst>
      </pc:sldChg>
      <pc:sldChg chg="del">
        <pc:chgData name="Divyam Grover" userId="9e10b66fabb8e06f" providerId="LiveId" clId="{5E32961B-B0B8-475A-A73F-220F8FC80CF4}" dt="2025-08-06T04:19:45.817" v="1284" actId="2696"/>
        <pc:sldMkLst>
          <pc:docMk/>
          <pc:sldMk cId="4254663042" sldId="318"/>
        </pc:sldMkLst>
      </pc:sldChg>
      <pc:sldChg chg="del">
        <pc:chgData name="Divyam Grover" userId="9e10b66fabb8e06f" providerId="LiveId" clId="{5E32961B-B0B8-475A-A73F-220F8FC80CF4}" dt="2025-08-06T04:19:22.489" v="1277" actId="2696"/>
        <pc:sldMkLst>
          <pc:docMk/>
          <pc:sldMk cId="3193729814" sldId="320"/>
        </pc:sldMkLst>
      </pc:sldChg>
      <pc:sldChg chg="addSp modSp mod">
        <pc:chgData name="Divyam Grover" userId="9e10b66fabb8e06f" providerId="LiveId" clId="{5E32961B-B0B8-475A-A73F-220F8FC80CF4}" dt="2025-08-06T04:10:13.211" v="751" actId="20577"/>
        <pc:sldMkLst>
          <pc:docMk/>
          <pc:sldMk cId="2390327625" sldId="321"/>
        </pc:sldMkLst>
        <pc:spChg chg="mod">
          <ac:chgData name="Divyam Grover" userId="9e10b66fabb8e06f" providerId="LiveId" clId="{5E32961B-B0B8-475A-A73F-220F8FC80CF4}" dt="2025-08-06T04:10:13.211" v="751" actId="20577"/>
          <ac:spMkLst>
            <pc:docMk/>
            <pc:sldMk cId="2390327625" sldId="321"/>
            <ac:spMk id="2" creationId="{665450E4-870D-7F6D-DD60-2998E8D7417D}"/>
          </ac:spMkLst>
        </pc:spChg>
        <pc:spChg chg="mod">
          <ac:chgData name="Divyam Grover" userId="9e10b66fabb8e06f" providerId="LiveId" clId="{5E32961B-B0B8-475A-A73F-220F8FC80CF4}" dt="2025-08-06T04:06:24.619" v="701" actId="14100"/>
          <ac:spMkLst>
            <pc:docMk/>
            <pc:sldMk cId="2390327625" sldId="321"/>
            <ac:spMk id="3" creationId="{04FAF181-5E25-5151-E28D-916E87980F9D}"/>
          </ac:spMkLst>
        </pc:spChg>
        <pc:spChg chg="add">
          <ac:chgData name="Divyam Grover" userId="9e10b66fabb8e06f" providerId="LiveId" clId="{5E32961B-B0B8-475A-A73F-220F8FC80CF4}" dt="2025-08-06T04:01:54.557" v="551"/>
          <ac:spMkLst>
            <pc:docMk/>
            <pc:sldMk cId="2390327625" sldId="321"/>
            <ac:spMk id="4" creationId="{C725BDC3-A792-A940-F8F2-01D99DEBA4EA}"/>
          </ac:spMkLst>
        </pc:spChg>
        <pc:spChg chg="add">
          <ac:chgData name="Divyam Grover" userId="9e10b66fabb8e06f" providerId="LiveId" clId="{5E32961B-B0B8-475A-A73F-220F8FC80CF4}" dt="2025-08-06T04:01:59.310" v="553"/>
          <ac:spMkLst>
            <pc:docMk/>
            <pc:sldMk cId="2390327625" sldId="321"/>
            <ac:spMk id="5" creationId="{C28558E6-1D57-EDDD-9B2F-323632619A0C}"/>
          </ac:spMkLst>
        </pc:spChg>
        <pc:spChg chg="add">
          <ac:chgData name="Divyam Grover" userId="9e10b66fabb8e06f" providerId="LiveId" clId="{5E32961B-B0B8-475A-A73F-220F8FC80CF4}" dt="2025-08-06T04:02:12.703" v="554"/>
          <ac:spMkLst>
            <pc:docMk/>
            <pc:sldMk cId="2390327625" sldId="321"/>
            <ac:spMk id="6" creationId="{87418ABC-F12F-60C9-FF2F-3AF984361268}"/>
          </ac:spMkLst>
        </pc:spChg>
        <pc:spChg chg="add">
          <ac:chgData name="Divyam Grover" userId="9e10b66fabb8e06f" providerId="LiveId" clId="{5E32961B-B0B8-475A-A73F-220F8FC80CF4}" dt="2025-08-06T04:02:18.566" v="555"/>
          <ac:spMkLst>
            <pc:docMk/>
            <pc:sldMk cId="2390327625" sldId="321"/>
            <ac:spMk id="7" creationId="{019103B8-63A5-8640-ADC4-56F166D4AA38}"/>
          </ac:spMkLst>
        </pc:spChg>
        <pc:spChg chg="add mod">
          <ac:chgData name="Divyam Grover" userId="9e10b66fabb8e06f" providerId="LiveId" clId="{5E32961B-B0B8-475A-A73F-220F8FC80CF4}" dt="2025-08-06T04:02:21.282" v="561"/>
          <ac:spMkLst>
            <pc:docMk/>
            <pc:sldMk cId="2390327625" sldId="321"/>
            <ac:spMk id="8" creationId="{D80976E8-0480-25E0-B97F-C0426BFE5E2A}"/>
          </ac:spMkLst>
        </pc:spChg>
        <pc:spChg chg="add mod">
          <ac:chgData name="Divyam Grover" userId="9e10b66fabb8e06f" providerId="LiveId" clId="{5E32961B-B0B8-475A-A73F-220F8FC80CF4}" dt="2025-08-06T04:02:20.796" v="560"/>
          <ac:spMkLst>
            <pc:docMk/>
            <pc:sldMk cId="2390327625" sldId="321"/>
            <ac:spMk id="9" creationId="{0FB3D007-0FE2-9848-153A-0443697D7DF5}"/>
          </ac:spMkLst>
        </pc:spChg>
        <pc:spChg chg="add mod">
          <ac:chgData name="Divyam Grover" userId="9e10b66fabb8e06f" providerId="LiveId" clId="{5E32961B-B0B8-475A-A73F-220F8FC80CF4}" dt="2025-08-06T04:02:20.564" v="559"/>
          <ac:spMkLst>
            <pc:docMk/>
            <pc:sldMk cId="2390327625" sldId="321"/>
            <ac:spMk id="10" creationId="{16077573-3C54-BCD8-F03A-6534AD0C7563}"/>
          </ac:spMkLst>
        </pc:spChg>
        <pc:spChg chg="add">
          <ac:chgData name="Divyam Grover" userId="9e10b66fabb8e06f" providerId="LiveId" clId="{5E32961B-B0B8-475A-A73F-220F8FC80CF4}" dt="2025-08-06T04:02:44.736" v="564"/>
          <ac:spMkLst>
            <pc:docMk/>
            <pc:sldMk cId="2390327625" sldId="321"/>
            <ac:spMk id="11" creationId="{B16E5D51-3075-1C72-FEBA-4F7881FCE2DA}"/>
          </ac:spMkLst>
        </pc:spChg>
        <pc:spChg chg="add">
          <ac:chgData name="Divyam Grover" userId="9e10b66fabb8e06f" providerId="LiveId" clId="{5E32961B-B0B8-475A-A73F-220F8FC80CF4}" dt="2025-08-06T04:02:53.048" v="609"/>
          <ac:spMkLst>
            <pc:docMk/>
            <pc:sldMk cId="2390327625" sldId="321"/>
            <ac:spMk id="12" creationId="{05EB0BE1-840E-BF3C-58B7-B9ABB91CEE4A}"/>
          </ac:spMkLst>
        </pc:spChg>
        <pc:spChg chg="add">
          <ac:chgData name="Divyam Grover" userId="9e10b66fabb8e06f" providerId="LiveId" clId="{5E32961B-B0B8-475A-A73F-220F8FC80CF4}" dt="2025-08-06T04:03:18.533" v="618"/>
          <ac:spMkLst>
            <pc:docMk/>
            <pc:sldMk cId="2390327625" sldId="321"/>
            <ac:spMk id="13" creationId="{397D0BB0-7B2E-17FE-AF54-F8F58FB02563}"/>
          </ac:spMkLst>
        </pc:spChg>
        <pc:spChg chg="add">
          <ac:chgData name="Divyam Grover" userId="9e10b66fabb8e06f" providerId="LiveId" clId="{5E32961B-B0B8-475A-A73F-220F8FC80CF4}" dt="2025-08-06T04:04:51.010" v="673"/>
          <ac:spMkLst>
            <pc:docMk/>
            <pc:sldMk cId="2390327625" sldId="321"/>
            <ac:spMk id="14" creationId="{7A1EC777-D146-FAB8-D25D-56687511D033}"/>
          </ac:spMkLst>
        </pc:spChg>
        <pc:spChg chg="add mod">
          <ac:chgData name="Divyam Grover" userId="9e10b66fabb8e06f" providerId="LiveId" clId="{5E32961B-B0B8-475A-A73F-220F8FC80CF4}" dt="2025-08-06T04:05:52.591" v="692" actId="14100"/>
          <ac:spMkLst>
            <pc:docMk/>
            <pc:sldMk cId="2390327625" sldId="321"/>
            <ac:spMk id="15" creationId="{B5149FE2-5B48-B6AD-3723-F6556A3C4BC3}"/>
          </ac:spMkLst>
        </pc:spChg>
      </pc:sldChg>
      <pc:sldChg chg="modSp mod">
        <pc:chgData name="Divyam Grover" userId="9e10b66fabb8e06f" providerId="LiveId" clId="{5E32961B-B0B8-475A-A73F-220F8FC80CF4}" dt="2025-08-06T04:18:16.476" v="1272" actId="20577"/>
        <pc:sldMkLst>
          <pc:docMk/>
          <pc:sldMk cId="1661011793" sldId="322"/>
        </pc:sldMkLst>
        <pc:spChg chg="mod">
          <ac:chgData name="Divyam Grover" userId="9e10b66fabb8e06f" providerId="LiveId" clId="{5E32961B-B0B8-475A-A73F-220F8FC80CF4}" dt="2025-08-06T04:16:01.300" v="985" actId="20577"/>
          <ac:spMkLst>
            <pc:docMk/>
            <pc:sldMk cId="1661011793" sldId="322"/>
            <ac:spMk id="2" creationId="{FDB2F6D1-3F6E-A3B5-2E13-9F544616156A}"/>
          </ac:spMkLst>
        </pc:spChg>
        <pc:spChg chg="mod">
          <ac:chgData name="Divyam Grover" userId="9e10b66fabb8e06f" providerId="LiveId" clId="{5E32961B-B0B8-475A-A73F-220F8FC80CF4}" dt="2025-08-06T04:18:16.476" v="1272" actId="20577"/>
          <ac:spMkLst>
            <pc:docMk/>
            <pc:sldMk cId="1661011793" sldId="322"/>
            <ac:spMk id="3" creationId="{7EE59507-4151-56BF-0857-2B165B57B86D}"/>
          </ac:spMkLst>
        </pc:spChg>
      </pc:sldChg>
      <pc:sldChg chg="del">
        <pc:chgData name="Divyam Grover" userId="9e10b66fabb8e06f" providerId="LiveId" clId="{5E32961B-B0B8-475A-A73F-220F8FC80CF4}" dt="2025-08-06T04:19:16.189" v="1275" actId="2696"/>
        <pc:sldMkLst>
          <pc:docMk/>
          <pc:sldMk cId="605974717" sldId="323"/>
        </pc:sldMkLst>
      </pc:sldChg>
      <pc:sldChg chg="del">
        <pc:chgData name="Divyam Grover" userId="9e10b66fabb8e06f" providerId="LiveId" clId="{5E32961B-B0B8-475A-A73F-220F8FC80CF4}" dt="2025-08-06T04:19:19.169" v="1276" actId="2696"/>
        <pc:sldMkLst>
          <pc:docMk/>
          <pc:sldMk cId="1772452274" sldId="324"/>
        </pc:sldMkLst>
      </pc:sldChg>
      <pc:sldChg chg="modSp add mod">
        <pc:chgData name="Divyam Grover" userId="9e10b66fabb8e06f" providerId="LiveId" clId="{5E32961B-B0B8-475A-A73F-220F8FC80CF4}" dt="2025-08-06T04:12:40.329" v="869" actId="5793"/>
        <pc:sldMkLst>
          <pc:docMk/>
          <pc:sldMk cId="3296510904" sldId="325"/>
        </pc:sldMkLst>
        <pc:spChg chg="mod">
          <ac:chgData name="Divyam Grover" userId="9e10b66fabb8e06f" providerId="LiveId" clId="{5E32961B-B0B8-475A-A73F-220F8FC80CF4}" dt="2025-08-06T04:12:40.329" v="869" actId="5793"/>
          <ac:spMkLst>
            <pc:docMk/>
            <pc:sldMk cId="3296510904" sldId="325"/>
            <ac:spMk id="3" creationId="{4752F418-6EAC-E943-DBFF-7BAE986E3D85}"/>
          </ac:spMkLst>
        </pc:spChg>
      </pc:sldChg>
      <pc:sldChg chg="addSp delSp modSp add del mod">
        <pc:chgData name="Divyam Grover" userId="9e10b66fabb8e06f" providerId="LiveId" clId="{5E32961B-B0B8-475A-A73F-220F8FC80CF4}" dt="2025-08-06T04:00:36.278" v="497" actId="2696"/>
        <pc:sldMkLst>
          <pc:docMk/>
          <pc:sldMk cId="3320014514" sldId="325"/>
        </pc:sldMkLst>
        <pc:spChg chg="mod">
          <ac:chgData name="Divyam Grover" userId="9e10b66fabb8e06f" providerId="LiveId" clId="{5E32961B-B0B8-475A-A73F-220F8FC80CF4}" dt="2025-08-06T04:00:29.873" v="496" actId="20577"/>
          <ac:spMkLst>
            <pc:docMk/>
            <pc:sldMk cId="3320014514" sldId="325"/>
            <ac:spMk id="2" creationId="{71D5E571-5800-F383-5E4F-BB33FCC3CE7F}"/>
          </ac:spMkLst>
        </pc:spChg>
        <pc:spChg chg="add">
          <ac:chgData name="Divyam Grover" userId="9e10b66fabb8e06f" providerId="LiveId" clId="{5E32961B-B0B8-475A-A73F-220F8FC80CF4}" dt="2025-08-06T03:59:22.585" v="363"/>
          <ac:spMkLst>
            <pc:docMk/>
            <pc:sldMk cId="3320014514" sldId="325"/>
            <ac:spMk id="3" creationId="{8DAA5739-811B-A0FC-531F-1F8438D1C1D6}"/>
          </ac:spMkLst>
        </pc:spChg>
        <pc:spChg chg="add del mod">
          <ac:chgData name="Divyam Grover" userId="9e10b66fabb8e06f" providerId="LiveId" clId="{5E32961B-B0B8-475A-A73F-220F8FC80CF4}" dt="2025-08-06T04:00:29.836" v="493" actId="20577"/>
          <ac:spMkLst>
            <pc:docMk/>
            <pc:sldMk cId="3320014514" sldId="325"/>
            <ac:spMk id="4" creationId="{74663402-84BC-DB9A-46FF-2B80EF7A8ADA}"/>
          </ac:spMkLst>
        </pc:spChg>
        <pc:spChg chg="add mod">
          <ac:chgData name="Divyam Grover" userId="9e10b66fabb8e06f" providerId="LiveId" clId="{5E32961B-B0B8-475A-A73F-220F8FC80CF4}" dt="2025-08-06T03:59:48.650" v="369"/>
          <ac:spMkLst>
            <pc:docMk/>
            <pc:sldMk cId="3320014514" sldId="325"/>
            <ac:spMk id="5" creationId="{F22A88E3-8B2F-FE56-C538-DA23A6C8F791}"/>
          </ac:spMkLst>
        </pc:spChg>
        <pc:spChg chg="add">
          <ac:chgData name="Divyam Grover" userId="9e10b66fabb8e06f" providerId="LiveId" clId="{5E32961B-B0B8-475A-A73F-220F8FC80CF4}" dt="2025-08-06T04:00:09.113" v="468"/>
          <ac:spMkLst>
            <pc:docMk/>
            <pc:sldMk cId="3320014514" sldId="325"/>
            <ac:spMk id="6" creationId="{85A16321-FF92-0B50-279B-AF3B56D55509}"/>
          </ac:spMkLst>
        </pc:spChg>
        <pc:spChg chg="add">
          <ac:chgData name="Divyam Grover" userId="9e10b66fabb8e06f" providerId="LiveId" clId="{5E32961B-B0B8-475A-A73F-220F8FC80CF4}" dt="2025-08-06T04:00:13.931" v="469"/>
          <ac:spMkLst>
            <pc:docMk/>
            <pc:sldMk cId="3320014514" sldId="325"/>
            <ac:spMk id="7" creationId="{FA3AEDF0-BC6D-D011-FD43-195DA7353049}"/>
          </ac:spMkLst>
        </pc:spChg>
        <pc:spChg chg="add">
          <ac:chgData name="Divyam Grover" userId="9e10b66fabb8e06f" providerId="LiveId" clId="{5E32961B-B0B8-475A-A73F-220F8FC80CF4}" dt="2025-08-06T04:00:23.842" v="470"/>
          <ac:spMkLst>
            <pc:docMk/>
            <pc:sldMk cId="3320014514" sldId="325"/>
            <ac:spMk id="8" creationId="{403AC64F-B7B4-FC3E-40A3-062C7DC02DC2}"/>
          </ac:spMkLst>
        </pc:spChg>
        <pc:spChg chg="add mod">
          <ac:chgData name="Divyam Grover" userId="9e10b66fabb8e06f" providerId="LiveId" clId="{5E32961B-B0B8-475A-A73F-220F8FC80CF4}" dt="2025-08-06T04:00:29.751" v="492"/>
          <ac:spMkLst>
            <pc:docMk/>
            <pc:sldMk cId="3320014514" sldId="325"/>
            <ac:spMk id="9" creationId="{EF69D03F-2EA0-A2F9-F354-71D62300C877}"/>
          </ac:spMkLst>
        </pc:spChg>
        <pc:spChg chg="add mod">
          <ac:chgData name="Divyam Grover" userId="9e10b66fabb8e06f" providerId="LiveId" clId="{5E32961B-B0B8-475A-A73F-220F8FC80CF4}" dt="2025-08-06T04:00:29.719" v="491"/>
          <ac:spMkLst>
            <pc:docMk/>
            <pc:sldMk cId="3320014514" sldId="325"/>
            <ac:spMk id="10" creationId="{F3E67F79-6BFE-D75D-114F-1AEA3DA5449A}"/>
          </ac:spMkLst>
        </pc:spChg>
        <pc:spChg chg="add mod">
          <ac:chgData name="Divyam Grover" userId="9e10b66fabb8e06f" providerId="LiveId" clId="{5E32961B-B0B8-475A-A73F-220F8FC80CF4}" dt="2025-08-06T04:00:29.703" v="490"/>
          <ac:spMkLst>
            <pc:docMk/>
            <pc:sldMk cId="3320014514" sldId="325"/>
            <ac:spMk id="11" creationId="{94E84AE1-6551-15E0-3E2B-8F8FF686FCA6}"/>
          </ac:spMkLst>
        </pc:spChg>
        <pc:spChg chg="add mod">
          <ac:chgData name="Divyam Grover" userId="9e10b66fabb8e06f" providerId="LiveId" clId="{5E32961B-B0B8-475A-A73F-220F8FC80CF4}" dt="2025-08-06T04:00:29.671" v="489"/>
          <ac:spMkLst>
            <pc:docMk/>
            <pc:sldMk cId="3320014514" sldId="325"/>
            <ac:spMk id="12" creationId="{60198481-3ACD-4CEE-D320-722316356B30}"/>
          </ac:spMkLst>
        </pc:spChg>
        <pc:spChg chg="add mod">
          <ac:chgData name="Divyam Grover" userId="9e10b66fabb8e06f" providerId="LiveId" clId="{5E32961B-B0B8-475A-A73F-220F8FC80CF4}" dt="2025-08-06T04:00:29.640" v="488"/>
          <ac:spMkLst>
            <pc:docMk/>
            <pc:sldMk cId="3320014514" sldId="325"/>
            <ac:spMk id="13" creationId="{B4374CD3-B555-23B0-8B7C-D1C2EAADE8CF}"/>
          </ac:spMkLst>
        </pc:spChg>
        <pc:spChg chg="add mod">
          <ac:chgData name="Divyam Grover" userId="9e10b66fabb8e06f" providerId="LiveId" clId="{5E32961B-B0B8-475A-A73F-220F8FC80CF4}" dt="2025-08-06T04:00:29.624" v="487"/>
          <ac:spMkLst>
            <pc:docMk/>
            <pc:sldMk cId="3320014514" sldId="325"/>
            <ac:spMk id="14" creationId="{6F514166-57AF-5126-6078-1DCA72096E91}"/>
          </ac:spMkLst>
        </pc:spChg>
        <pc:spChg chg="add mod">
          <ac:chgData name="Divyam Grover" userId="9e10b66fabb8e06f" providerId="LiveId" clId="{5E32961B-B0B8-475A-A73F-220F8FC80CF4}" dt="2025-08-06T04:00:29.592" v="486"/>
          <ac:spMkLst>
            <pc:docMk/>
            <pc:sldMk cId="3320014514" sldId="325"/>
            <ac:spMk id="15" creationId="{EDC87F13-9F5A-F5C7-E95C-5D4994AA1477}"/>
          </ac:spMkLst>
        </pc:spChg>
        <pc:spChg chg="add mod">
          <ac:chgData name="Divyam Grover" userId="9e10b66fabb8e06f" providerId="LiveId" clId="{5E32961B-B0B8-475A-A73F-220F8FC80CF4}" dt="2025-08-06T04:00:29.577" v="485"/>
          <ac:spMkLst>
            <pc:docMk/>
            <pc:sldMk cId="3320014514" sldId="325"/>
            <ac:spMk id="16" creationId="{BD6561E6-70AF-9E37-D4B4-A447AD9A9218}"/>
          </ac:spMkLst>
        </pc:spChg>
        <pc:spChg chg="add mod">
          <ac:chgData name="Divyam Grover" userId="9e10b66fabb8e06f" providerId="LiveId" clId="{5E32961B-B0B8-475A-A73F-220F8FC80CF4}" dt="2025-08-06T04:00:29.545" v="484"/>
          <ac:spMkLst>
            <pc:docMk/>
            <pc:sldMk cId="3320014514" sldId="325"/>
            <ac:spMk id="17" creationId="{9EA446A9-E181-E4CD-00A8-7674C0EF6614}"/>
          </ac:spMkLst>
        </pc:spChg>
        <pc:spChg chg="add mod">
          <ac:chgData name="Divyam Grover" userId="9e10b66fabb8e06f" providerId="LiveId" clId="{5E32961B-B0B8-475A-A73F-220F8FC80CF4}" dt="2025-08-06T04:00:29.120" v="483"/>
          <ac:spMkLst>
            <pc:docMk/>
            <pc:sldMk cId="3320014514" sldId="325"/>
            <ac:spMk id="18" creationId="{B8A69D41-D5D1-E087-1E64-5056DCC68F33}"/>
          </ac:spMkLst>
        </pc:spChg>
        <pc:spChg chg="add mod">
          <ac:chgData name="Divyam Grover" userId="9e10b66fabb8e06f" providerId="LiveId" clId="{5E32961B-B0B8-475A-A73F-220F8FC80CF4}" dt="2025-08-06T04:00:28.898" v="482"/>
          <ac:spMkLst>
            <pc:docMk/>
            <pc:sldMk cId="3320014514" sldId="325"/>
            <ac:spMk id="19" creationId="{87079FC4-EA82-18B1-35DD-CA813684D21B}"/>
          </ac:spMkLst>
        </pc:spChg>
      </pc:sldChg>
      <pc:sldChg chg="modSp add mod">
        <pc:chgData name="Divyam Grover" userId="9e10b66fabb8e06f" providerId="LiveId" clId="{5E32961B-B0B8-475A-A73F-220F8FC80CF4}" dt="2025-08-06T04:15:13.943" v="959" actId="5793"/>
        <pc:sldMkLst>
          <pc:docMk/>
          <pc:sldMk cId="202443586" sldId="326"/>
        </pc:sldMkLst>
        <pc:spChg chg="mod">
          <ac:chgData name="Divyam Grover" userId="9e10b66fabb8e06f" providerId="LiveId" clId="{5E32961B-B0B8-475A-A73F-220F8FC80CF4}" dt="2025-08-06T04:15:13.943" v="959" actId="5793"/>
          <ac:spMkLst>
            <pc:docMk/>
            <pc:sldMk cId="202443586" sldId="326"/>
            <ac:spMk id="3" creationId="{2151578B-B281-9283-2A19-A2A91DB63841}"/>
          </ac:spMkLst>
        </pc:spChg>
      </pc:sldChg>
      <pc:sldChg chg="modSp add mod">
        <pc:chgData name="Divyam Grover" userId="9e10b66fabb8e06f" providerId="LiveId" clId="{5E32961B-B0B8-475A-A73F-220F8FC80CF4}" dt="2025-08-06T04:23:03.206" v="1369" actId="1076"/>
        <pc:sldMkLst>
          <pc:docMk/>
          <pc:sldMk cId="3235660079" sldId="327"/>
        </pc:sldMkLst>
        <pc:spChg chg="mod">
          <ac:chgData name="Divyam Grover" userId="9e10b66fabb8e06f" providerId="LiveId" clId="{5E32961B-B0B8-475A-A73F-220F8FC80CF4}" dt="2025-08-06T04:20:24.100" v="1326" actId="20577"/>
          <ac:spMkLst>
            <pc:docMk/>
            <pc:sldMk cId="3235660079" sldId="327"/>
            <ac:spMk id="2" creationId="{225DBED9-F797-54D9-D3B6-30FD543D8358}"/>
          </ac:spMkLst>
        </pc:spChg>
        <pc:spChg chg="mod">
          <ac:chgData name="Divyam Grover" userId="9e10b66fabb8e06f" providerId="LiveId" clId="{5E32961B-B0B8-475A-A73F-220F8FC80CF4}" dt="2025-08-06T04:23:03.206" v="1369" actId="1076"/>
          <ac:spMkLst>
            <pc:docMk/>
            <pc:sldMk cId="3235660079" sldId="327"/>
            <ac:spMk id="3" creationId="{81CD6AA7-56CA-A82F-3B01-B7AF19E1F520}"/>
          </ac:spMkLst>
        </pc:spChg>
      </pc:sldChg>
      <pc:sldChg chg="modSp add mod">
        <pc:chgData name="Divyam Grover" userId="9e10b66fabb8e06f" providerId="LiveId" clId="{5E32961B-B0B8-475A-A73F-220F8FC80CF4}" dt="2025-08-06T04:24:30.748" v="1424" actId="5793"/>
        <pc:sldMkLst>
          <pc:docMk/>
          <pc:sldMk cId="3813077081" sldId="328"/>
        </pc:sldMkLst>
        <pc:spChg chg="mod">
          <ac:chgData name="Divyam Grover" userId="9e10b66fabb8e06f" providerId="LiveId" clId="{5E32961B-B0B8-475A-A73F-220F8FC80CF4}" dt="2025-08-06T04:23:41.343" v="1404" actId="20577"/>
          <ac:spMkLst>
            <pc:docMk/>
            <pc:sldMk cId="3813077081" sldId="328"/>
            <ac:spMk id="2" creationId="{4313E995-FCC2-728A-1837-C0F9F5980D26}"/>
          </ac:spMkLst>
        </pc:spChg>
        <pc:spChg chg="mod">
          <ac:chgData name="Divyam Grover" userId="9e10b66fabb8e06f" providerId="LiveId" clId="{5E32961B-B0B8-475A-A73F-220F8FC80CF4}" dt="2025-08-06T04:24:30.748" v="1424" actId="5793"/>
          <ac:spMkLst>
            <pc:docMk/>
            <pc:sldMk cId="3813077081" sldId="328"/>
            <ac:spMk id="3" creationId="{A1D5582F-8AA2-7CC4-24F9-6381D31D4296}"/>
          </ac:spMkLst>
        </pc:spChg>
      </pc:sldChg>
      <pc:sldChg chg="addSp delSp modSp new mod">
        <pc:chgData name="Divyam Grover" userId="9e10b66fabb8e06f" providerId="LiveId" clId="{5E32961B-B0B8-475A-A73F-220F8FC80CF4}" dt="2025-08-06T04:41:21.803" v="1515" actId="1076"/>
        <pc:sldMkLst>
          <pc:docMk/>
          <pc:sldMk cId="964243841" sldId="329"/>
        </pc:sldMkLst>
        <pc:spChg chg="mod modVis">
          <ac:chgData name="Divyam Grover" userId="9e10b66fabb8e06f" providerId="LiveId" clId="{5E32961B-B0B8-475A-A73F-220F8FC80CF4}" dt="2025-08-06T04:27:31.875" v="1427" actId="14430"/>
          <ac:spMkLst>
            <pc:docMk/>
            <pc:sldMk cId="964243841" sldId="329"/>
            <ac:spMk id="2" creationId="{9B241350-C408-AD66-6E17-5CB600DDB05C}"/>
          </ac:spMkLst>
        </pc:spChg>
        <pc:spChg chg="mod modVis">
          <ac:chgData name="Divyam Grover" userId="9e10b66fabb8e06f" providerId="LiveId" clId="{5E32961B-B0B8-475A-A73F-220F8FC80CF4}" dt="2025-08-06T04:27:35.112" v="1428" actId="14430"/>
          <ac:spMkLst>
            <pc:docMk/>
            <pc:sldMk cId="964243841" sldId="329"/>
            <ac:spMk id="3" creationId="{0B71B93C-1657-01DF-7E0F-733591BC4F29}"/>
          </ac:spMkLst>
        </pc:spChg>
        <pc:spChg chg="add del mod">
          <ac:chgData name="Divyam Grover" userId="9e10b66fabb8e06f" providerId="LiveId" clId="{5E32961B-B0B8-475A-A73F-220F8FC80CF4}" dt="2025-08-06T04:28:24.433" v="1444"/>
          <ac:spMkLst>
            <pc:docMk/>
            <pc:sldMk cId="964243841" sldId="329"/>
            <ac:spMk id="4" creationId="{77F10879-0D81-B157-5700-B9FB3E983138}"/>
          </ac:spMkLst>
        </pc:spChg>
        <pc:spChg chg="add mod modVis">
          <ac:chgData name="Divyam Grover" userId="9e10b66fabb8e06f" providerId="LiveId" clId="{5E32961B-B0B8-475A-A73F-220F8FC80CF4}" dt="2025-08-06T04:40:26.970" v="1509" actId="14430"/>
          <ac:spMkLst>
            <pc:docMk/>
            <pc:sldMk cId="964243841" sldId="329"/>
            <ac:spMk id="9" creationId="{235B3404-DDD7-B138-6274-A5399684714E}"/>
          </ac:spMkLst>
        </pc:spChg>
        <pc:picChg chg="add mod">
          <ac:chgData name="Divyam Grover" userId="9e10b66fabb8e06f" providerId="LiveId" clId="{5E32961B-B0B8-475A-A73F-220F8FC80CF4}" dt="2025-08-06T04:28:02.285" v="1437"/>
          <ac:picMkLst>
            <pc:docMk/>
            <pc:sldMk cId="964243841" sldId="329"/>
            <ac:picMk id="5" creationId="{B4B01F61-573F-1296-9CDD-A321D95F8ED0}"/>
          </ac:picMkLst>
        </pc:picChg>
        <pc:picChg chg="add mod">
          <ac:chgData name="Divyam Grover" userId="9e10b66fabb8e06f" providerId="LiveId" clId="{5E32961B-B0B8-475A-A73F-220F8FC80CF4}" dt="2025-08-06T04:28:16.448" v="1441"/>
          <ac:picMkLst>
            <pc:docMk/>
            <pc:sldMk cId="964243841" sldId="329"/>
            <ac:picMk id="6" creationId="{929D0548-005C-D727-D56F-11D4F07D7E28}"/>
          </ac:picMkLst>
        </pc:picChg>
        <pc:picChg chg="add del mod">
          <ac:chgData name="Divyam Grover" userId="9e10b66fabb8e06f" providerId="LiveId" clId="{5E32961B-B0B8-475A-A73F-220F8FC80CF4}" dt="2025-08-06T04:40:20.619" v="1508" actId="478"/>
          <ac:picMkLst>
            <pc:docMk/>
            <pc:sldMk cId="964243841" sldId="329"/>
            <ac:picMk id="7" creationId="{7338FF26-EF79-902F-57DF-A83B0F95DC50}"/>
          </ac:picMkLst>
        </pc:picChg>
        <pc:picChg chg="add mod">
          <ac:chgData name="Divyam Grover" userId="9e10b66fabb8e06f" providerId="LiveId" clId="{5E32961B-B0B8-475A-A73F-220F8FC80CF4}" dt="2025-08-06T04:41:21.803" v="1515" actId="1076"/>
          <ac:picMkLst>
            <pc:docMk/>
            <pc:sldMk cId="964243841" sldId="329"/>
            <ac:picMk id="10" creationId="{BB74EBCB-0290-8355-DF6C-17F399D9FC06}"/>
          </ac:picMkLst>
        </pc:picChg>
      </pc:sldChg>
      <pc:sldChg chg="addSp delSp modSp add mod">
        <pc:chgData name="Divyam Grover" userId="9e10b66fabb8e06f" providerId="LiveId" clId="{5E32961B-B0B8-475A-A73F-220F8FC80CF4}" dt="2025-08-06T04:42:46.758" v="1521" actId="1076"/>
        <pc:sldMkLst>
          <pc:docMk/>
          <pc:sldMk cId="1892056803" sldId="330"/>
        </pc:sldMkLst>
        <pc:spChg chg="add del mod">
          <ac:chgData name="Divyam Grover" userId="9e10b66fabb8e06f" providerId="LiveId" clId="{5E32961B-B0B8-475A-A73F-220F8FC80CF4}" dt="2025-08-06T04:28:59.032" v="1447" actId="478"/>
          <ac:spMkLst>
            <pc:docMk/>
            <pc:sldMk cId="1892056803" sldId="330"/>
            <ac:spMk id="5" creationId="{C8ED43DC-627C-49F5-6D2F-D719564D49EB}"/>
          </ac:spMkLst>
        </pc:spChg>
        <pc:spChg chg="add del mod">
          <ac:chgData name="Divyam Grover" userId="9e10b66fabb8e06f" providerId="LiveId" clId="{5E32961B-B0B8-475A-A73F-220F8FC80CF4}" dt="2025-08-06T04:29:35.712" v="1455"/>
          <ac:spMkLst>
            <pc:docMk/>
            <pc:sldMk cId="1892056803" sldId="330"/>
            <ac:spMk id="8" creationId="{A96CA5D7-CF5C-B74F-4E4D-AA0B9810017A}"/>
          </ac:spMkLst>
        </pc:spChg>
        <pc:spChg chg="add mod modVis">
          <ac:chgData name="Divyam Grover" userId="9e10b66fabb8e06f" providerId="LiveId" clId="{5E32961B-B0B8-475A-A73F-220F8FC80CF4}" dt="2025-08-06T04:42:26.801" v="1517" actId="14430"/>
          <ac:spMkLst>
            <pc:docMk/>
            <pc:sldMk cId="1892056803" sldId="330"/>
            <ac:spMk id="12" creationId="{A147253B-B81A-34B5-2EA7-0744D4466204}"/>
          </ac:spMkLst>
        </pc:spChg>
        <pc:picChg chg="add del">
          <ac:chgData name="Divyam Grover" userId="9e10b66fabb8e06f" providerId="LiveId" clId="{5E32961B-B0B8-475A-A73F-220F8FC80CF4}" dt="2025-08-06T04:29:03.739" v="1448" actId="21"/>
          <ac:picMkLst>
            <pc:docMk/>
            <pc:sldMk cId="1892056803" sldId="330"/>
            <ac:picMk id="7" creationId="{46AC5E92-A969-D9B3-39FE-0EFF1B28EB91}"/>
          </ac:picMkLst>
        </pc:picChg>
        <pc:picChg chg="add mod">
          <ac:chgData name="Divyam Grover" userId="9e10b66fabb8e06f" providerId="LiveId" clId="{5E32961B-B0B8-475A-A73F-220F8FC80CF4}" dt="2025-08-06T04:29:30.821" v="1453"/>
          <ac:picMkLst>
            <pc:docMk/>
            <pc:sldMk cId="1892056803" sldId="330"/>
            <ac:picMk id="9" creationId="{0E9E8227-ED1B-D0C4-D8AF-A545C174CF95}"/>
          </ac:picMkLst>
        </pc:picChg>
        <pc:picChg chg="add del mod">
          <ac:chgData name="Divyam Grover" userId="9e10b66fabb8e06f" providerId="LiveId" clId="{5E32961B-B0B8-475A-A73F-220F8FC80CF4}" dt="2025-08-06T04:42:20.612" v="1516" actId="478"/>
          <ac:picMkLst>
            <pc:docMk/>
            <pc:sldMk cId="1892056803" sldId="330"/>
            <ac:picMk id="10" creationId="{09838B6D-8AAA-BF3D-B4B1-3E20E35AF7FD}"/>
          </ac:picMkLst>
        </pc:picChg>
        <pc:picChg chg="add mod">
          <ac:chgData name="Divyam Grover" userId="9e10b66fabb8e06f" providerId="LiveId" clId="{5E32961B-B0B8-475A-A73F-220F8FC80CF4}" dt="2025-08-06T04:42:46.758" v="1521" actId="1076"/>
          <ac:picMkLst>
            <pc:docMk/>
            <pc:sldMk cId="1892056803" sldId="330"/>
            <ac:picMk id="13" creationId="{9802E2A5-4DC7-A05F-87BB-B2340A521960}"/>
          </ac:picMkLst>
        </pc:picChg>
      </pc:sldChg>
      <pc:sldChg chg="addSp delSp modSp add mod">
        <pc:chgData name="Divyam Grover" userId="9e10b66fabb8e06f" providerId="LiveId" clId="{5E32961B-B0B8-475A-A73F-220F8FC80CF4}" dt="2025-08-06T04:36:57.873" v="1505" actId="1076"/>
        <pc:sldMkLst>
          <pc:docMk/>
          <pc:sldMk cId="1732812244" sldId="331"/>
        </pc:sldMkLst>
        <pc:spChg chg="add del mod">
          <ac:chgData name="Divyam Grover" userId="9e10b66fabb8e06f" providerId="LiveId" clId="{5E32961B-B0B8-475A-A73F-220F8FC80CF4}" dt="2025-08-06T04:31:07.200" v="1472"/>
          <ac:spMkLst>
            <pc:docMk/>
            <pc:sldMk cId="1732812244" sldId="331"/>
            <ac:spMk id="5" creationId="{1B45E166-2C97-6099-6BCD-51F9EEF7FD15}"/>
          </ac:spMkLst>
        </pc:spChg>
        <pc:spChg chg="add mod modVis">
          <ac:chgData name="Divyam Grover" userId="9e10b66fabb8e06f" providerId="LiveId" clId="{5E32961B-B0B8-475A-A73F-220F8FC80CF4}" dt="2025-08-06T04:36:25.018" v="1502" actId="14430"/>
          <ac:spMkLst>
            <pc:docMk/>
            <pc:sldMk cId="1732812244" sldId="331"/>
            <ac:spMk id="11" creationId="{C3ABCC5C-5B5A-18C8-1720-9A2C7FCEFDE6}"/>
          </ac:spMkLst>
        </pc:spChg>
        <pc:picChg chg="add mod">
          <ac:chgData name="Divyam Grover" userId="9e10b66fabb8e06f" providerId="LiveId" clId="{5E32961B-B0B8-475A-A73F-220F8FC80CF4}" dt="2025-08-06T04:30:56.397" v="1467"/>
          <ac:picMkLst>
            <pc:docMk/>
            <pc:sldMk cId="1732812244" sldId="331"/>
            <ac:picMk id="6" creationId="{DAD58E8D-C094-7908-472F-DB94A8B50F66}"/>
          </ac:picMkLst>
        </pc:picChg>
        <pc:picChg chg="add mod">
          <ac:chgData name="Divyam Grover" userId="9e10b66fabb8e06f" providerId="LiveId" clId="{5E32961B-B0B8-475A-A73F-220F8FC80CF4}" dt="2025-08-06T04:31:04.055" v="1470"/>
          <ac:picMkLst>
            <pc:docMk/>
            <pc:sldMk cId="1732812244" sldId="331"/>
            <ac:picMk id="7" creationId="{0FB59EEA-1914-6DD8-D31F-9D092BC10E66}"/>
          </ac:picMkLst>
        </pc:picChg>
        <pc:picChg chg="add del mod">
          <ac:chgData name="Divyam Grover" userId="9e10b66fabb8e06f" providerId="LiveId" clId="{5E32961B-B0B8-475A-A73F-220F8FC80CF4}" dt="2025-08-06T04:36:19.924" v="1501" actId="478"/>
          <ac:picMkLst>
            <pc:docMk/>
            <pc:sldMk cId="1732812244" sldId="331"/>
            <ac:picMk id="8" creationId="{7E029D17-D75B-A596-F7BB-A407ADDE3735}"/>
          </ac:picMkLst>
        </pc:picChg>
        <pc:picChg chg="del">
          <ac:chgData name="Divyam Grover" userId="9e10b66fabb8e06f" providerId="LiveId" clId="{5E32961B-B0B8-475A-A73F-220F8FC80CF4}" dt="2025-08-06T04:30:22.555" v="1457" actId="478"/>
          <ac:picMkLst>
            <pc:docMk/>
            <pc:sldMk cId="1732812244" sldId="331"/>
            <ac:picMk id="10" creationId="{775CAA1D-13D6-741A-20C3-EEAEF51EC013}"/>
          </ac:picMkLst>
        </pc:picChg>
        <pc:picChg chg="add mod">
          <ac:chgData name="Divyam Grover" userId="9e10b66fabb8e06f" providerId="LiveId" clId="{5E32961B-B0B8-475A-A73F-220F8FC80CF4}" dt="2025-08-06T04:36:57.873" v="1505" actId="1076"/>
          <ac:picMkLst>
            <pc:docMk/>
            <pc:sldMk cId="1732812244" sldId="331"/>
            <ac:picMk id="12" creationId="{FE3EF675-AD84-EDDE-9FD5-A4FE279CD8E2}"/>
          </ac:picMkLst>
        </pc:picChg>
      </pc:sldChg>
      <pc:sldChg chg="addSp delSp modSp add mod">
        <pc:chgData name="Divyam Grover" userId="9e10b66fabb8e06f" providerId="LiveId" clId="{5E32961B-B0B8-475A-A73F-220F8FC80CF4}" dt="2025-08-06T04:37:13.368" v="1507" actId="1076"/>
        <pc:sldMkLst>
          <pc:docMk/>
          <pc:sldMk cId="3294542379" sldId="332"/>
        </pc:sldMkLst>
        <pc:spChg chg="mod modVis">
          <ac:chgData name="Divyam Grover" userId="9e10b66fabb8e06f" providerId="LiveId" clId="{5E32961B-B0B8-475A-A73F-220F8FC80CF4}" dt="2025-08-06T04:35:35.024" v="1495" actId="33934"/>
          <ac:spMkLst>
            <pc:docMk/>
            <pc:sldMk cId="3294542379" sldId="332"/>
            <ac:spMk id="2" creationId="{99900356-D816-DE8D-3031-866D98995BEB}"/>
          </ac:spMkLst>
        </pc:spChg>
        <pc:spChg chg="mod modVis">
          <ac:chgData name="Divyam Grover" userId="9e10b66fabb8e06f" providerId="LiveId" clId="{5E32961B-B0B8-475A-A73F-220F8FC80CF4}" dt="2025-08-06T04:35:35.024" v="1495" actId="33934"/>
          <ac:spMkLst>
            <pc:docMk/>
            <pc:sldMk cId="3294542379" sldId="332"/>
            <ac:spMk id="3" creationId="{09E4B5AA-1611-1781-0601-243D34191AAC}"/>
          </ac:spMkLst>
        </pc:spChg>
        <pc:spChg chg="add del mod">
          <ac:chgData name="Divyam Grover" userId="9e10b66fabb8e06f" providerId="LiveId" clId="{5E32961B-B0B8-475A-A73F-220F8FC80CF4}" dt="2025-08-06T04:32:27.713" v="1478"/>
          <ac:spMkLst>
            <pc:docMk/>
            <pc:sldMk cId="3294542379" sldId="332"/>
            <ac:spMk id="5" creationId="{54E5E7C4-6C46-0056-72B0-2B352F9DA59C}"/>
          </ac:spMkLst>
        </pc:spChg>
        <pc:spChg chg="add mod modVis">
          <ac:chgData name="Divyam Grover" userId="9e10b66fabb8e06f" providerId="LiveId" clId="{5E32961B-B0B8-475A-A73F-220F8FC80CF4}" dt="2025-08-06T04:35:35.024" v="1495" actId="33934"/>
          <ac:spMkLst>
            <pc:docMk/>
            <pc:sldMk cId="3294542379" sldId="332"/>
            <ac:spMk id="9" creationId="{8EDEDDFE-3BC9-8DF6-E7B8-00A39B32DA9F}"/>
          </ac:spMkLst>
        </pc:spChg>
        <pc:picChg chg="add del mod">
          <ac:chgData name="Divyam Grover" userId="9e10b66fabb8e06f" providerId="LiveId" clId="{5E32961B-B0B8-475A-A73F-220F8FC80CF4}" dt="2025-08-06T04:35:29.671" v="1493" actId="478"/>
          <ac:picMkLst>
            <pc:docMk/>
            <pc:sldMk cId="3294542379" sldId="332"/>
            <ac:picMk id="6" creationId="{107BF342-108C-2CEC-63D9-39A7D625EE27}"/>
          </ac:picMkLst>
        </pc:picChg>
        <pc:picChg chg="del">
          <ac:chgData name="Divyam Grover" userId="9e10b66fabb8e06f" providerId="LiveId" clId="{5E32961B-B0B8-475A-A73F-220F8FC80CF4}" dt="2025-08-06T04:32:10.527" v="1474" actId="478"/>
          <ac:picMkLst>
            <pc:docMk/>
            <pc:sldMk cId="3294542379" sldId="332"/>
            <ac:picMk id="7" creationId="{9FB3ACB4-432B-ACD0-740E-C1414B6FF1FD}"/>
          </ac:picMkLst>
        </pc:picChg>
        <pc:picChg chg="add mod">
          <ac:chgData name="Divyam Grover" userId="9e10b66fabb8e06f" providerId="LiveId" clId="{5E32961B-B0B8-475A-A73F-220F8FC80CF4}" dt="2025-08-06T04:37:13.368" v="1507" actId="1076"/>
          <ac:picMkLst>
            <pc:docMk/>
            <pc:sldMk cId="3294542379" sldId="332"/>
            <ac:picMk id="10" creationId="{1D1A7589-6D4F-7898-6CB8-A839B8FD3DA3}"/>
          </ac:picMkLst>
        </pc:picChg>
      </pc:sldChg>
      <pc:sldChg chg="addSp delSp modSp new mod">
        <pc:chgData name="Divyam Grover" userId="9e10b66fabb8e06f" providerId="LiveId" clId="{5E32961B-B0B8-475A-A73F-220F8FC80CF4}" dt="2025-08-06T04:34:49.294" v="1492" actId="14430"/>
        <pc:sldMkLst>
          <pc:docMk/>
          <pc:sldMk cId="2123404045" sldId="333"/>
        </pc:sldMkLst>
        <pc:spChg chg="mod modVis">
          <ac:chgData name="Divyam Grover" userId="9e10b66fabb8e06f" providerId="LiveId" clId="{5E32961B-B0B8-475A-A73F-220F8FC80CF4}" dt="2025-08-06T04:33:51.614" v="1481" actId="14430"/>
          <ac:spMkLst>
            <pc:docMk/>
            <pc:sldMk cId="2123404045" sldId="333"/>
            <ac:spMk id="2" creationId="{A99E0CB6-2DC8-6679-9367-1AB6727142C8}"/>
          </ac:spMkLst>
        </pc:spChg>
        <pc:spChg chg="mod modVis">
          <ac:chgData name="Divyam Grover" userId="9e10b66fabb8e06f" providerId="LiveId" clId="{5E32961B-B0B8-475A-A73F-220F8FC80CF4}" dt="2025-08-06T04:33:48.768" v="1480" actId="14430"/>
          <ac:spMkLst>
            <pc:docMk/>
            <pc:sldMk cId="2123404045" sldId="333"/>
            <ac:spMk id="3" creationId="{8859779F-B6B0-2449-D98C-271988ED0D79}"/>
          </ac:spMkLst>
        </pc:spChg>
        <pc:spChg chg="add del mod">
          <ac:chgData name="Divyam Grover" userId="9e10b66fabb8e06f" providerId="LiveId" clId="{5E32961B-B0B8-475A-A73F-220F8FC80CF4}" dt="2025-08-06T04:34:13.976" v="1489"/>
          <ac:spMkLst>
            <pc:docMk/>
            <pc:sldMk cId="2123404045" sldId="333"/>
            <ac:spMk id="4" creationId="{5423A9C9-1346-C841-5D82-B1CEAF8BAC26}"/>
          </ac:spMkLst>
        </pc:spChg>
        <pc:spChg chg="add mod modVis">
          <ac:chgData name="Divyam Grover" userId="9e10b66fabb8e06f" providerId="LiveId" clId="{5E32961B-B0B8-475A-A73F-220F8FC80CF4}" dt="2025-08-06T04:34:49.294" v="1492" actId="14430"/>
          <ac:spMkLst>
            <pc:docMk/>
            <pc:sldMk cId="2123404045" sldId="333"/>
            <ac:spMk id="8" creationId="{8C17A4D8-20AD-5828-EBA1-B94795284C5E}"/>
          </ac:spMkLst>
        </pc:spChg>
        <pc:picChg chg="add mod">
          <ac:chgData name="Divyam Grover" userId="9e10b66fabb8e06f" providerId="LiveId" clId="{5E32961B-B0B8-475A-A73F-220F8FC80CF4}" dt="2025-08-06T04:34:03.143" v="1485"/>
          <ac:picMkLst>
            <pc:docMk/>
            <pc:sldMk cId="2123404045" sldId="333"/>
            <ac:picMk id="5" creationId="{FCDBE4A2-8C30-2401-AF78-7759908DFDB5}"/>
          </ac:picMkLst>
        </pc:picChg>
        <pc:picChg chg="add del mod">
          <ac:chgData name="Divyam Grover" userId="9e10b66fabb8e06f" providerId="LiveId" clId="{5E32961B-B0B8-475A-A73F-220F8FC80CF4}" dt="2025-08-06T04:34:39.436" v="1490" actId="478"/>
          <ac:picMkLst>
            <pc:docMk/>
            <pc:sldMk cId="2123404045" sldId="333"/>
            <ac:picMk id="6" creationId="{51F3BBBE-BBFA-B93D-DF63-2B92EA884A44}"/>
          </ac:picMkLst>
        </pc:picChg>
        <pc:picChg chg="add mod">
          <ac:chgData name="Divyam Grover" userId="9e10b66fabb8e06f" providerId="LiveId" clId="{5E32961B-B0B8-475A-A73F-220F8FC80CF4}" dt="2025-08-06T04:34:41.110" v="1491"/>
          <ac:picMkLst>
            <pc:docMk/>
            <pc:sldMk cId="2123404045" sldId="333"/>
            <ac:picMk id="9" creationId="{3665451B-EB17-6960-63D5-46130E750761}"/>
          </ac:picMkLst>
        </pc:picChg>
      </pc:sldChg>
      <pc:sldChg chg="addSp modSp new mod">
        <pc:chgData name="Divyam Grover" userId="9e10b66fabb8e06f" providerId="LiveId" clId="{5E32961B-B0B8-475A-A73F-220F8FC80CF4}" dt="2025-08-06T04:45:07.381" v="1529" actId="1076"/>
        <pc:sldMkLst>
          <pc:docMk/>
          <pc:sldMk cId="3979804203" sldId="334"/>
        </pc:sldMkLst>
        <pc:spChg chg="mod modVis">
          <ac:chgData name="Divyam Grover" userId="9e10b66fabb8e06f" providerId="LiveId" clId="{5E32961B-B0B8-475A-A73F-220F8FC80CF4}" dt="2025-08-06T04:44:48.252" v="1524" actId="14430"/>
          <ac:spMkLst>
            <pc:docMk/>
            <pc:sldMk cId="3979804203" sldId="334"/>
            <ac:spMk id="2" creationId="{4817DEEC-7834-D661-061E-1B58923548DD}"/>
          </ac:spMkLst>
        </pc:spChg>
        <pc:spChg chg="mod modVis">
          <ac:chgData name="Divyam Grover" userId="9e10b66fabb8e06f" providerId="LiveId" clId="{5E32961B-B0B8-475A-A73F-220F8FC80CF4}" dt="2025-08-06T04:44:47.076" v="1523" actId="14430"/>
          <ac:spMkLst>
            <pc:docMk/>
            <pc:sldMk cId="3979804203" sldId="334"/>
            <ac:spMk id="3" creationId="{AE0498F0-92B0-606F-F5C8-6167978B8CE5}"/>
          </ac:spMkLst>
        </pc:spChg>
        <pc:spChg chg="mod modVis">
          <ac:chgData name="Divyam Grover" userId="9e10b66fabb8e06f" providerId="LiveId" clId="{5E32961B-B0B8-475A-A73F-220F8FC80CF4}" dt="2025-08-06T04:44:49.222" v="1525" actId="14430"/>
          <ac:spMkLst>
            <pc:docMk/>
            <pc:sldMk cId="3979804203" sldId="334"/>
            <ac:spMk id="4" creationId="{8305BD5E-6B3A-3D15-9885-DE8ECCCF902A}"/>
          </ac:spMkLst>
        </pc:spChg>
        <pc:picChg chg="add mod">
          <ac:chgData name="Divyam Grover" userId="9e10b66fabb8e06f" providerId="LiveId" clId="{5E32961B-B0B8-475A-A73F-220F8FC80CF4}" dt="2025-08-06T04:45:07.381" v="1529" actId="1076"/>
          <ac:picMkLst>
            <pc:docMk/>
            <pc:sldMk cId="3979804203" sldId="334"/>
            <ac:picMk id="5" creationId="{764B5EF1-0D59-D566-C37A-169B68A5406E}"/>
          </ac:picMkLst>
        </pc:picChg>
      </pc:sldChg>
      <pc:sldChg chg="addSp modSp new mod">
        <pc:chgData name="Divyam Grover" userId="9e10b66fabb8e06f" providerId="LiveId" clId="{5E32961B-B0B8-475A-A73F-220F8FC80CF4}" dt="2025-08-06T04:46:10.368" v="1536" actId="1076"/>
        <pc:sldMkLst>
          <pc:docMk/>
          <pc:sldMk cId="3113603636" sldId="335"/>
        </pc:sldMkLst>
        <pc:spChg chg="mod modVis">
          <ac:chgData name="Divyam Grover" userId="9e10b66fabb8e06f" providerId="LiveId" clId="{5E32961B-B0B8-475A-A73F-220F8FC80CF4}" dt="2025-08-06T04:45:56.491" v="1531" actId="14430"/>
          <ac:spMkLst>
            <pc:docMk/>
            <pc:sldMk cId="3113603636" sldId="335"/>
            <ac:spMk id="2" creationId="{FF5124FA-0F39-1A32-CE61-24C16FB3FAEF}"/>
          </ac:spMkLst>
        </pc:spChg>
        <pc:spChg chg="mod modVis">
          <ac:chgData name="Divyam Grover" userId="9e10b66fabb8e06f" providerId="LiveId" clId="{5E32961B-B0B8-475A-A73F-220F8FC80CF4}" dt="2025-08-06T04:45:56.734" v="1532" actId="14430"/>
          <ac:spMkLst>
            <pc:docMk/>
            <pc:sldMk cId="3113603636" sldId="335"/>
            <ac:spMk id="3" creationId="{91EDE5C8-8BE1-8504-6DB7-EE947ECCFEEF}"/>
          </ac:spMkLst>
        </pc:spChg>
        <pc:spChg chg="mod modVis">
          <ac:chgData name="Divyam Grover" userId="9e10b66fabb8e06f" providerId="LiveId" clId="{5E32961B-B0B8-475A-A73F-220F8FC80CF4}" dt="2025-08-06T04:45:56.903" v="1533" actId="14430"/>
          <ac:spMkLst>
            <pc:docMk/>
            <pc:sldMk cId="3113603636" sldId="335"/>
            <ac:spMk id="4" creationId="{A6201007-5D6D-3C51-EEF5-5B0681129F0D}"/>
          </ac:spMkLst>
        </pc:spChg>
        <pc:picChg chg="add mod">
          <ac:chgData name="Divyam Grover" userId="9e10b66fabb8e06f" providerId="LiveId" clId="{5E32961B-B0B8-475A-A73F-220F8FC80CF4}" dt="2025-08-06T04:46:10.368" v="1536" actId="1076"/>
          <ac:picMkLst>
            <pc:docMk/>
            <pc:sldMk cId="3113603636" sldId="335"/>
            <ac:picMk id="5" creationId="{01CBE85E-BDB7-7A70-92BE-CA9BF4C460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26150" y="1491750"/>
            <a:ext cx="4804500" cy="21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14" name="Google Shape;14;p2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1150775"/>
            <a:ext cx="414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13225" y="1866025"/>
            <a:ext cx="4145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pic" idx="2"/>
          </p:nvPr>
        </p:nvSpPr>
        <p:spPr>
          <a:xfrm>
            <a:off x="5643775" y="724200"/>
            <a:ext cx="2787000" cy="3695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8" name="Google Shape;48;p7"/>
          <p:cNvGrpSpPr/>
          <p:nvPr/>
        </p:nvGrpSpPr>
        <p:grpSpPr>
          <a:xfrm>
            <a:off x="0" y="-4250"/>
            <a:ext cx="9144001" cy="5147738"/>
            <a:chOff x="0" y="-4250"/>
            <a:chExt cx="9144001" cy="5147738"/>
          </a:xfrm>
        </p:grpSpPr>
        <p:pic>
          <p:nvPicPr>
            <p:cNvPr id="49" name="Google Shape;49;p7"/>
            <p:cNvPicPr preferRelativeResize="0"/>
            <p:nvPr/>
          </p:nvPicPr>
          <p:blipFill rotWithShape="1">
            <a:blip r:embed="rId2">
              <a:alphaModFix/>
            </a:blip>
            <a:srcRect t="1777" b="81134"/>
            <a:stretch/>
          </p:blipFill>
          <p:spPr>
            <a:xfrm>
              <a:off x="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8797650" y="3054460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51" name="Google Shape;51;p7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200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grpSp>
        <p:nvGrpSpPr>
          <p:cNvPr id="90" name="Google Shape;90;p13"/>
          <p:cNvGrpSpPr/>
          <p:nvPr/>
        </p:nvGrpSpPr>
        <p:grpSpPr>
          <a:xfrm>
            <a:off x="0" y="0"/>
            <a:ext cx="9150050" cy="4122174"/>
            <a:chOff x="0" y="0"/>
            <a:chExt cx="9150050" cy="4122174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l="62264" r="26819"/>
            <a:stretch/>
          </p:blipFill>
          <p:spPr>
            <a:xfrm flipH="1">
              <a:off x="0" y="1542875"/>
              <a:ext cx="281551" cy="25792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2">
              <a:alphaModFix/>
            </a:blip>
            <a:srcRect t="15289" b="58439"/>
            <a:stretch/>
          </p:blipFill>
          <p:spPr>
            <a:xfrm flipH="1">
              <a:off x="7737475" y="0"/>
              <a:ext cx="14125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93" name="Google Shape;93;p1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1017326" y="1786350"/>
            <a:ext cx="19752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2"/>
          </p:nvPr>
        </p:nvSpPr>
        <p:spPr>
          <a:xfrm>
            <a:off x="3709511" y="1786359"/>
            <a:ext cx="19752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3"/>
          </p:nvPr>
        </p:nvSpPr>
        <p:spPr>
          <a:xfrm>
            <a:off x="1017326" y="3346400"/>
            <a:ext cx="19752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709499" y="3346400"/>
            <a:ext cx="19752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5"/>
          </p:nvPr>
        </p:nvSpPr>
        <p:spPr>
          <a:xfrm>
            <a:off x="6401672" y="1786359"/>
            <a:ext cx="19752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401672" y="3346400"/>
            <a:ext cx="19752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7"/>
          </p:nvPr>
        </p:nvSpPr>
        <p:spPr>
          <a:xfrm>
            <a:off x="1017326" y="1258579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8"/>
          </p:nvPr>
        </p:nvSpPr>
        <p:spPr>
          <a:xfrm>
            <a:off x="3709511" y="1258588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9"/>
          </p:nvPr>
        </p:nvSpPr>
        <p:spPr>
          <a:xfrm>
            <a:off x="6401672" y="1258588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13"/>
          </p:nvPr>
        </p:nvSpPr>
        <p:spPr>
          <a:xfrm>
            <a:off x="1017326" y="2815504"/>
            <a:ext cx="1975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4"/>
          </p:nvPr>
        </p:nvSpPr>
        <p:spPr>
          <a:xfrm>
            <a:off x="3709511" y="281550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15"/>
          </p:nvPr>
        </p:nvSpPr>
        <p:spPr>
          <a:xfrm>
            <a:off x="6401672" y="281550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34" name="Google Shape;134;p16"/>
          <p:cNvGrpSpPr/>
          <p:nvPr/>
        </p:nvGrpSpPr>
        <p:grpSpPr>
          <a:xfrm>
            <a:off x="-12350" y="0"/>
            <a:ext cx="9176501" cy="3722113"/>
            <a:chOff x="-12350" y="0"/>
            <a:chExt cx="9176501" cy="3722113"/>
          </a:xfrm>
        </p:grpSpPr>
        <p:pic>
          <p:nvPicPr>
            <p:cNvPr id="135" name="Google Shape;135;p16"/>
            <p:cNvPicPr preferRelativeResize="0"/>
            <p:nvPr/>
          </p:nvPicPr>
          <p:blipFill rotWithShape="1">
            <a:blip r:embed="rId2">
              <a:alphaModFix/>
            </a:blip>
            <a:srcRect l="67243" r="16176"/>
            <a:stretch/>
          </p:blipFill>
          <p:spPr>
            <a:xfrm>
              <a:off x="-12350" y="163308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  <p:pic>
          <p:nvPicPr>
            <p:cNvPr id="136" name="Google Shape;136;p16"/>
            <p:cNvPicPr preferRelativeResize="0"/>
            <p:nvPr/>
          </p:nvPicPr>
          <p:blipFill rotWithShape="1">
            <a:blip r:embed="rId3">
              <a:alphaModFix/>
            </a:blip>
            <a:srcRect t="67791" b="15120"/>
            <a:stretch/>
          </p:blipFill>
          <p:spPr>
            <a:xfrm>
              <a:off x="8817800" y="0"/>
              <a:ext cx="346351" cy="125860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137" name="Google Shape;137;p1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203" name="Google Shape;203;p2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204" name="Google Shape;204;p2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205" name="Google Shape;205;p2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206" name="Google Shape;206;p2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0" y="0"/>
            <a:ext cx="9172851" cy="4288087"/>
            <a:chOff x="0" y="0"/>
            <a:chExt cx="9172851" cy="4288087"/>
          </a:xfrm>
        </p:grpSpPr>
        <p:pic>
          <p:nvPicPr>
            <p:cNvPr id="210" name="Google Shape;210;p29"/>
            <p:cNvPicPr preferRelativeResize="0"/>
            <p:nvPr/>
          </p:nvPicPr>
          <p:blipFill rotWithShape="1">
            <a:blip r:embed="rId2">
              <a:alphaModFix/>
            </a:blip>
            <a:srcRect l="67243" r="16176"/>
            <a:stretch/>
          </p:blipFill>
          <p:spPr>
            <a:xfrm>
              <a:off x="0" y="1624113"/>
              <a:ext cx="281551" cy="2663974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  <p:pic>
          <p:nvPicPr>
            <p:cNvPr id="211" name="Google Shape;211;p29"/>
            <p:cNvPicPr preferRelativeResize="0"/>
            <p:nvPr/>
          </p:nvPicPr>
          <p:blipFill rotWithShape="1">
            <a:blip r:embed="rId3">
              <a:alphaModFix/>
            </a:blip>
            <a:srcRect t="67791" b="15120"/>
            <a:stretch/>
          </p:blipFill>
          <p:spPr>
            <a:xfrm>
              <a:off x="8826500" y="0"/>
              <a:ext cx="346351" cy="10967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212" name="Google Shape;212;p2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59" r:id="rId5"/>
    <p:sldLayoutId id="2147483662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/>
          </p:nvPr>
        </p:nvSpPr>
        <p:spPr>
          <a:xfrm>
            <a:off x="3626150" y="1085386"/>
            <a:ext cx="4804500" cy="3070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Humber Admission Portal</a:t>
            </a:r>
            <a:br>
              <a:rPr lang="en" sz="4800" dirty="0"/>
            </a:br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Subject</a:t>
            </a:r>
            <a:r>
              <a:rPr lang="en-US" sz="1200" dirty="0"/>
              <a:t>:</a:t>
            </a:r>
            <a:r>
              <a:rPr lang="en-US" sz="1200" b="0" dirty="0"/>
              <a:t> Java</a:t>
            </a:r>
            <a:br>
              <a:rPr lang="en-US" sz="1200" b="0" dirty="0"/>
            </a:br>
            <a:r>
              <a:rPr lang="en-US" sz="1200" dirty="0"/>
              <a:t>Date:</a:t>
            </a:r>
            <a:r>
              <a:rPr lang="en-US" sz="1200" b="0" dirty="0"/>
              <a:t> 14</a:t>
            </a:r>
            <a:r>
              <a:rPr lang="en-US" sz="1200" b="0" baseline="30000" dirty="0"/>
              <a:t>th</a:t>
            </a:r>
            <a:r>
              <a:rPr lang="en-US" sz="1200" b="0" dirty="0"/>
              <a:t> August, 2025</a:t>
            </a:r>
            <a:endParaRPr sz="4800" b="0" dirty="0"/>
          </a:p>
        </p:txBody>
      </p:sp>
      <p:sp>
        <p:nvSpPr>
          <p:cNvPr id="225" name="Google Shape;225;p33"/>
          <p:cNvSpPr txBox="1"/>
          <p:nvPr/>
        </p:nvSpPr>
        <p:spPr>
          <a:xfrm>
            <a:off x="713225" y="4604000"/>
            <a:ext cx="17319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ITC-5215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269030-86EF-BE4E-06D5-211CF5070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7326" y="2497175"/>
            <a:ext cx="1940212" cy="15616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75D386DA-8EEC-C7E2-13EE-FCA30B7F12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4074584" y="3276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6F086-D561-286A-429C-7D941C47F858}"/>
              </a:ext>
            </a:extLst>
          </p:cNvPr>
          <p:cNvSpPr txBox="1"/>
          <p:nvPr/>
        </p:nvSpPr>
        <p:spPr>
          <a:xfrm>
            <a:off x="721784" y="988136"/>
            <a:ext cx="6432550" cy="2724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Integration Highlights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Hibernate maps each table to corresponding Java entity 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JDBC handles direct SQL operations where required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Role-based access determined by login table (</a:t>
            </a:r>
            <a:r>
              <a:rPr lang="en-IN" sz="1600" dirty="0" err="1"/>
              <a:t>sys_admins</a:t>
            </a:r>
            <a:r>
              <a:rPr lang="en-IN" sz="1600" dirty="0"/>
              <a:t>, </a:t>
            </a:r>
            <a:r>
              <a:rPr lang="en-IN" sz="1600" dirty="0" err="1"/>
              <a:t>sys_registrars</a:t>
            </a:r>
            <a:r>
              <a:rPr lang="en-IN" sz="1600" dirty="0"/>
              <a:t>, </a:t>
            </a:r>
            <a:r>
              <a:rPr lang="en-IN" sz="1600" dirty="0" err="1"/>
              <a:t>stu_applicants</a:t>
            </a:r>
            <a:r>
              <a:rPr lang="en-IN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Encrypted passwords for secure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Centralized, scalable data storage</a:t>
            </a:r>
          </a:p>
        </p:txBody>
      </p:sp>
    </p:spTree>
    <p:extLst>
      <p:ext uri="{BB962C8B-B14F-4D97-AF65-F5344CB8AC3E}">
        <p14:creationId xmlns:p14="http://schemas.microsoft.com/office/powerpoint/2010/main" val="374561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B404-E6EF-4B9D-FE22-B9FAF180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E995-FCC2-728A-1837-C0F9F59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757355"/>
            <a:ext cx="5204772" cy="572700"/>
          </a:xfrm>
        </p:spPr>
        <p:txBody>
          <a:bodyPr/>
          <a:lstStyle/>
          <a:p>
            <a:r>
              <a:rPr lang="en-US" dirty="0"/>
              <a:t>5.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582F-8AA2-7CC4-24F9-6381D31D4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76" y="1330843"/>
            <a:ext cx="8119048" cy="2890982"/>
          </a:xfrm>
        </p:spPr>
        <p:txBody>
          <a:bodyPr/>
          <a:lstStyle/>
          <a:p>
            <a:r>
              <a:rPr lang="en-US" sz="1600" dirty="0"/>
              <a:t>The Humber Admission System successfully integrates the workflows of </a:t>
            </a:r>
            <a:r>
              <a:rPr lang="en-US" sz="1600" b="1" dirty="0"/>
              <a:t>Applicants</a:t>
            </a:r>
            <a:r>
              <a:rPr lang="en-US" sz="1600" dirty="0"/>
              <a:t>, </a:t>
            </a:r>
            <a:r>
              <a:rPr lang="en-US" sz="1600" b="1" dirty="0"/>
              <a:t>Registrars</a:t>
            </a:r>
            <a:r>
              <a:rPr lang="en-US" sz="1600" dirty="0"/>
              <a:t>, and </a:t>
            </a:r>
            <a:r>
              <a:rPr lang="en-US" sz="1600" b="1" dirty="0"/>
              <a:t>Administrators</a:t>
            </a:r>
            <a:r>
              <a:rPr lang="en-US" sz="1600" dirty="0"/>
              <a:t> into one unified platform.</a:t>
            </a:r>
            <a:br>
              <a:rPr lang="en-US" sz="1600" dirty="0"/>
            </a:br>
            <a:r>
              <a:rPr lang="en-US" sz="1600" dirty="0"/>
              <a:t>It:</a:t>
            </a:r>
          </a:p>
          <a:p>
            <a:r>
              <a:rPr lang="en-US" sz="1600" dirty="0"/>
              <a:t>Eliminates paperwork and reduces manual errors.</a:t>
            </a:r>
          </a:p>
          <a:p>
            <a:r>
              <a:rPr lang="en-US" sz="1600" dirty="0"/>
              <a:t>Improves transparency by providing </a:t>
            </a:r>
            <a:r>
              <a:rPr lang="en-US" sz="1600" b="1" dirty="0"/>
              <a:t>real-time status tracking</a:t>
            </a:r>
            <a:r>
              <a:rPr lang="en-US" sz="1600" dirty="0"/>
              <a:t>.</a:t>
            </a:r>
          </a:p>
          <a:p>
            <a:r>
              <a:rPr lang="en-US" sz="1600" dirty="0"/>
              <a:t>Enhances efficiency with </a:t>
            </a:r>
            <a:r>
              <a:rPr lang="en-US" sz="1600" b="1" dirty="0"/>
              <a:t>centralized data storage</a:t>
            </a:r>
            <a:r>
              <a:rPr lang="en-US" sz="1600" dirty="0"/>
              <a:t> and </a:t>
            </a:r>
            <a:r>
              <a:rPr lang="en-US" sz="1600" b="1" dirty="0"/>
              <a:t>role-based access</a:t>
            </a:r>
            <a:r>
              <a:rPr lang="en-US" sz="1600" dirty="0"/>
              <a:t>.</a:t>
            </a:r>
          </a:p>
          <a:p>
            <a:r>
              <a:rPr lang="en-US" sz="1600" dirty="0"/>
              <a:t>Simplifies report generation, enabling better data-driven decision-making.</a:t>
            </a:r>
          </a:p>
          <a:p>
            <a:r>
              <a:rPr lang="en-US" sz="1600" dirty="0"/>
              <a:t>Offers a </a:t>
            </a:r>
            <a:r>
              <a:rPr lang="en-US" sz="1600" b="1" dirty="0"/>
              <a:t>modular, scalable architecture</a:t>
            </a:r>
            <a:r>
              <a:rPr lang="en-US" sz="1600" dirty="0"/>
              <a:t>, making it adaptable for future institutional requirements.</a:t>
            </a:r>
          </a:p>
          <a:p>
            <a:r>
              <a:rPr lang="en-US" sz="1600" dirty="0"/>
              <a:t>This system not only meets the current needs of the admission process but also lays the groundwork for continuous improvement and expansion.</a:t>
            </a:r>
          </a:p>
          <a:p>
            <a:pPr marL="15240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07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C704F-0650-E791-E493-17B406480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FECF-7D47-E549-9A2F-DC64EC9D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80" y="1995091"/>
            <a:ext cx="6037639" cy="1153317"/>
          </a:xfrm>
        </p:spPr>
        <p:txBody>
          <a:bodyPr/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417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B8A0-0B69-2A5A-6AE2-DCF57C5A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218A545-B72B-7AD3-E628-469F8C649EB0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971003" y="1258588"/>
            <a:ext cx="2067845" cy="653100"/>
          </a:xfrm>
        </p:spPr>
        <p:txBody>
          <a:bodyPr/>
          <a:lstStyle/>
          <a:p>
            <a:r>
              <a:rPr lang="en-US" dirty="0"/>
              <a:t>Abhi </a:t>
            </a:r>
            <a:r>
              <a:rPr lang="en-US" dirty="0" err="1"/>
              <a:t>Dhameliya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F0F4454-E844-A5F5-71B5-6562E6541236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Vrajesh Bhai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D60B960-D842-C47C-269B-047DBE2B3DD5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/>
              <a:t>Rohan Balani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4E3ED5-2BEF-4D68-2CC6-4BF457DA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19" r="12719"/>
          <a:stretch/>
        </p:blipFill>
        <p:spPr>
          <a:xfrm>
            <a:off x="1319125" y="2383010"/>
            <a:ext cx="1371600" cy="1371600"/>
          </a:xfrm>
          <a:prstGeom prst="ellipse">
            <a:avLst/>
          </a:prstGeom>
          <a:ln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E21E3A-F5F1-522A-7799-A70773AE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72" y="2383010"/>
            <a:ext cx="1371600" cy="1371600"/>
          </a:xfrm>
          <a:prstGeom prst="ellipse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4D4924-4C0B-52A1-2908-FCEFE744BE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648" r="12648"/>
          <a:stretch/>
        </p:blipFill>
        <p:spPr>
          <a:xfrm>
            <a:off x="4012811" y="2383010"/>
            <a:ext cx="1371600" cy="1371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513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2"/>
          </p:nvPr>
        </p:nvSpPr>
        <p:spPr>
          <a:xfrm>
            <a:off x="796200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 idx="3"/>
          </p:nvPr>
        </p:nvSpPr>
        <p:spPr>
          <a:xfrm>
            <a:off x="796200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title" idx="4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5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 idx="6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Integration</a:t>
            </a:r>
            <a:endParaRPr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252" name="Google Shape;252;p35" hidden="1"/>
          <p:cNvSpPr txBox="1">
            <a:spLocks noGrp="1"/>
          </p:cNvSpPr>
          <p:nvPr>
            <p:ph type="subTitle" idx="15"/>
          </p:nvPr>
        </p:nvSpPr>
        <p:spPr>
          <a:xfrm rot="603383">
            <a:off x="6270181" y="3115025"/>
            <a:ext cx="1400287" cy="199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53" name="Google Shape;253;p35"/>
          <p:cNvCxnSpPr/>
          <p:nvPr/>
        </p:nvCxnSpPr>
        <p:spPr>
          <a:xfrm rot="10800000">
            <a:off x="720000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5"/>
          <p:cNvCxnSpPr/>
          <p:nvPr/>
        </p:nvCxnSpPr>
        <p:spPr>
          <a:xfrm rot="10800000">
            <a:off x="720000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5"/>
          <p:cNvCxnSpPr/>
          <p:nvPr/>
        </p:nvCxnSpPr>
        <p:spPr>
          <a:xfrm rot="10800000">
            <a:off x="3363538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5"/>
          <p:cNvCxnSpPr/>
          <p:nvPr/>
        </p:nvCxnSpPr>
        <p:spPr>
          <a:xfrm rot="10800000">
            <a:off x="3363538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5"/>
          <p:cNvCxnSpPr/>
          <p:nvPr/>
        </p:nvCxnSpPr>
        <p:spPr>
          <a:xfrm rot="10800000">
            <a:off x="6007075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644D4-7523-D535-39FF-182D725A3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1563-21A4-3D8E-1ED5-CC4CD61D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757355"/>
            <a:ext cx="4145700" cy="572700"/>
          </a:xfrm>
        </p:spPr>
        <p:txBody>
          <a:bodyPr/>
          <a:lstStyle/>
          <a:p>
            <a:r>
              <a:rPr lang="en-US" dirty="0"/>
              <a:t>1. Project Goals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D044B-5072-B8E4-343E-041FDCBAD9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1234" y="1874454"/>
            <a:ext cx="69974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and simplify the student admission process for Humber College.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role-based access for Admins, Registrars, and Applicants.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real-time status tracking for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 all applicant and program data in a secure database.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report generation for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68724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78B49-0CC2-D826-88A3-5403DC6F0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50E4-870D-7F6D-DD60-2998E8D7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757355"/>
            <a:ext cx="4145700" cy="572700"/>
          </a:xfrm>
        </p:spPr>
        <p:txBody>
          <a:bodyPr/>
          <a:lstStyle/>
          <a:p>
            <a:r>
              <a:rPr lang="en-US" dirty="0"/>
              <a:t>2.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F181-5E25-5151-E28D-916E87980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76" y="992590"/>
            <a:ext cx="8119048" cy="3158319"/>
          </a:xfrm>
        </p:spPr>
        <p:txBody>
          <a:bodyPr/>
          <a:lstStyle/>
          <a:p>
            <a:endParaRPr lang="en-US" sz="1600" b="1" dirty="0"/>
          </a:p>
          <a:p>
            <a:pPr marL="152400" indent="0">
              <a:buNone/>
            </a:pPr>
            <a:endParaRPr lang="en-US" sz="2000" b="1" dirty="0"/>
          </a:p>
          <a:p>
            <a:pPr marL="152400" indent="0">
              <a:buNone/>
            </a:pPr>
            <a:r>
              <a:rPr lang="en-US" sz="1600" b="1" dirty="0"/>
              <a:t>Admin Features</a:t>
            </a:r>
          </a:p>
          <a:p>
            <a:pPr marL="152400" indent="0">
              <a:buNone/>
            </a:pPr>
            <a:endParaRPr lang="en-US" sz="1600" b="1" dirty="0"/>
          </a:p>
          <a:p>
            <a:r>
              <a:rPr lang="en-US" sz="1600" b="1" dirty="0"/>
              <a:t>User Management</a:t>
            </a:r>
            <a:r>
              <a:rPr lang="en-US" sz="1600" dirty="0"/>
              <a:t>: Create, update, and remove accounts for Registrars and Applicants.</a:t>
            </a:r>
          </a:p>
          <a:p>
            <a:r>
              <a:rPr lang="en-US" sz="1600" b="1" dirty="0"/>
              <a:t>System Oversight</a:t>
            </a:r>
            <a:r>
              <a:rPr lang="en-US" sz="1600" dirty="0"/>
              <a:t>: View all applicants and their current statuses across programs.</a:t>
            </a:r>
          </a:p>
          <a:p>
            <a:r>
              <a:rPr lang="en-US" sz="1600" b="1" dirty="0"/>
              <a:t>Report Generation</a:t>
            </a:r>
            <a:r>
              <a:rPr lang="en-US" sz="1600" dirty="0"/>
              <a:t>: Produce system-wide reports filtered by program, date range, or status for strategic decisions.</a:t>
            </a:r>
          </a:p>
          <a:p>
            <a:r>
              <a:rPr lang="en-US" sz="1600" b="1" dirty="0"/>
              <a:t>Registrar Management</a:t>
            </a:r>
            <a:r>
              <a:rPr lang="en-US" sz="1600" dirty="0"/>
              <a:t>: Assign specific registrars to manage certain applicants or programs.</a:t>
            </a:r>
          </a:p>
          <a:p>
            <a:r>
              <a:rPr lang="en-US" sz="1600" b="1" dirty="0"/>
              <a:t>Full Access Control</a:t>
            </a:r>
            <a:r>
              <a:rPr lang="en-US" sz="1600" dirty="0"/>
              <a:t>: Perform all actions available to Registrars, plus administrative operations.</a:t>
            </a:r>
          </a:p>
          <a:p>
            <a:pPr marL="1066800" lvl="2" indent="0" algn="l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39032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36E68-DEB9-B13D-4454-57ED1A4D9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AE17-7B08-9799-31AD-4DDBFA47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757355"/>
            <a:ext cx="4145700" cy="572700"/>
          </a:xfrm>
        </p:spPr>
        <p:txBody>
          <a:bodyPr/>
          <a:lstStyle/>
          <a:p>
            <a:r>
              <a:rPr lang="en-US" dirty="0"/>
              <a:t>2.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2F418-6EAC-E943-DBFF-7BAE986E3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76" y="1330055"/>
            <a:ext cx="8119048" cy="3516765"/>
          </a:xfrm>
        </p:spPr>
        <p:txBody>
          <a:bodyPr/>
          <a:lstStyle/>
          <a:p>
            <a:pPr marL="152400" indent="0">
              <a:buNone/>
            </a:pPr>
            <a:r>
              <a:rPr lang="en-US" sz="1600" b="1" dirty="0"/>
              <a:t>Registrar Features</a:t>
            </a:r>
          </a:p>
          <a:p>
            <a:endParaRPr lang="en-US" sz="1600" b="1" dirty="0"/>
          </a:p>
          <a:p>
            <a:r>
              <a:rPr lang="en-US" sz="1600" b="1" dirty="0"/>
              <a:t>Applicant Review</a:t>
            </a:r>
            <a:r>
              <a:rPr lang="en-US" sz="1600" dirty="0"/>
              <a:t>: Access full applicant profiles, including personal details, academic records, and uploaded documents.</a:t>
            </a:r>
          </a:p>
          <a:p>
            <a:r>
              <a:rPr lang="en-US" sz="1600" b="1" dirty="0"/>
              <a:t>Status Updates</a:t>
            </a:r>
            <a:r>
              <a:rPr lang="en-US" sz="1600" dirty="0"/>
              <a:t>: Automatically change status from “Pending” to “Under Process” on first view, then update to “Accepted,” “Rejected,” or “Conditionally Accepted.”</a:t>
            </a:r>
          </a:p>
          <a:p>
            <a:r>
              <a:rPr lang="en-US" sz="1600" b="1" dirty="0"/>
              <a:t>Data Editing</a:t>
            </a:r>
            <a:r>
              <a:rPr lang="en-US" sz="1600" dirty="0"/>
              <a:t>: Modify applicant details in case of errors or missing data.</a:t>
            </a:r>
          </a:p>
          <a:p>
            <a:r>
              <a:rPr lang="en-US" sz="1600" b="1" dirty="0"/>
              <a:t>Search &amp; Filter</a:t>
            </a:r>
            <a:r>
              <a:rPr lang="en-US" sz="1600" dirty="0"/>
              <a:t>: Locate applicants quickly using filters like program name, submission date, or name.</a:t>
            </a:r>
          </a:p>
          <a:p>
            <a:r>
              <a:rPr lang="en-US" sz="1600" b="1" dirty="0"/>
              <a:t>Report Generation</a:t>
            </a:r>
            <a:r>
              <a:rPr lang="en-US" sz="1600" dirty="0"/>
              <a:t>: Export program-specific or status-based applicant reports for internal review.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651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B34B-BED9-4C80-B89B-8258C9C17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78DF-54B5-8D16-F04B-C77245F1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757355"/>
            <a:ext cx="4145700" cy="572700"/>
          </a:xfrm>
        </p:spPr>
        <p:txBody>
          <a:bodyPr/>
          <a:lstStyle/>
          <a:p>
            <a:r>
              <a:rPr lang="en-US" dirty="0"/>
              <a:t>2.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578B-B281-9283-2A19-A2A91DB6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76" y="869380"/>
            <a:ext cx="8119048" cy="3516765"/>
          </a:xfrm>
        </p:spPr>
        <p:txBody>
          <a:bodyPr/>
          <a:lstStyle/>
          <a:p>
            <a:endParaRPr lang="en-US" sz="2000" b="1" dirty="0"/>
          </a:p>
          <a:p>
            <a:pPr marL="152400" indent="0">
              <a:buNone/>
            </a:pPr>
            <a:endParaRPr lang="en-US" sz="2000" b="1" dirty="0"/>
          </a:p>
          <a:p>
            <a:pPr marL="152400" indent="0">
              <a:buNone/>
            </a:pPr>
            <a:r>
              <a:rPr lang="en-US" sz="1600" b="1" dirty="0"/>
              <a:t>Applicant Features</a:t>
            </a:r>
          </a:p>
          <a:p>
            <a:endParaRPr lang="en-US" sz="1600" b="1" dirty="0"/>
          </a:p>
          <a:p>
            <a:r>
              <a:rPr lang="en-US" sz="1600" b="1" dirty="0"/>
              <a:t>Account Creation</a:t>
            </a:r>
            <a:r>
              <a:rPr lang="en-US" sz="1600" dirty="0"/>
              <a:t>: Self-register with personal credentials.</a:t>
            </a:r>
          </a:p>
          <a:p>
            <a:r>
              <a:rPr lang="en-US" sz="1600" b="1" dirty="0"/>
              <a:t>Profile Management</a:t>
            </a:r>
            <a:r>
              <a:rPr lang="en-US" sz="1600" dirty="0"/>
              <a:t>: Enter personal and academic information with validations to prevent incomplete submissions.</a:t>
            </a:r>
          </a:p>
          <a:p>
            <a:r>
              <a:rPr lang="en-US" sz="1600" b="1" dirty="0"/>
              <a:t>Program Selection</a:t>
            </a:r>
            <a:r>
              <a:rPr lang="en-US" sz="1600" dirty="0"/>
              <a:t>: Choose up to three preferred academic programs.</a:t>
            </a:r>
          </a:p>
          <a:p>
            <a:r>
              <a:rPr lang="en-US" sz="1600" b="1" dirty="0"/>
              <a:t>Document Upload</a:t>
            </a:r>
            <a:r>
              <a:rPr lang="en-US" sz="1600" dirty="0"/>
              <a:t>: Attach a profile photo (optional) and other required documents.</a:t>
            </a:r>
          </a:p>
          <a:p>
            <a:r>
              <a:rPr lang="en-US" sz="1600" b="1" dirty="0"/>
              <a:t>Status Tracking</a:t>
            </a:r>
            <a:r>
              <a:rPr lang="en-US" sz="1600" dirty="0"/>
              <a:t>: Monitor application progress in real time through a dashboard.</a:t>
            </a:r>
          </a:p>
          <a:p>
            <a:r>
              <a:rPr lang="en-US" sz="1600" b="1" dirty="0"/>
              <a:t>Editable Before Submission</a:t>
            </a:r>
            <a:r>
              <a:rPr lang="en-US" sz="1600" dirty="0"/>
              <a:t>: Save application progress and make updates until final submission.</a:t>
            </a:r>
          </a:p>
          <a:p>
            <a:pPr marL="609600" lvl="1" indent="0" algn="l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44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33E13-5785-128B-88B7-CB21BB55E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F6D1-3F6E-A3B5-2E13-9F544616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757355"/>
            <a:ext cx="4145700" cy="572700"/>
          </a:xfrm>
        </p:spPr>
        <p:txBody>
          <a:bodyPr/>
          <a:lstStyle/>
          <a:p>
            <a:r>
              <a:rPr lang="en-US" dirty="0"/>
              <a:t>3.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59507-4151-56BF-0857-2B165B57B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01" y="4070927"/>
            <a:ext cx="8119048" cy="2890982"/>
          </a:xfrm>
        </p:spPr>
        <p:txBody>
          <a:bodyPr/>
          <a:lstStyle/>
          <a:p>
            <a:pPr marL="152400" indent="0">
              <a:buNone/>
            </a:pPr>
            <a:endParaRPr lang="en-US" sz="1600" b="1" dirty="0"/>
          </a:p>
          <a:p>
            <a:pPr marL="152400" indent="0">
              <a:buNone/>
            </a:pPr>
            <a:endParaRPr lang="en-US" sz="1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3858B3-9E74-1B6B-5062-B8EBC33DE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25" y="1318733"/>
            <a:ext cx="7582525" cy="300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&amp; Framework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Java (JavaFX for UI)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Three-layer (Presentation, Business Logic, Data Access)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Logic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Controllers for validations, permissions, and workflows.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Role-specific dashboards and forms.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 with Hibernate ORM + JDBC for seamless CRUD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Password-based authentication, role-based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Clear messages and input validations</a:t>
            </a:r>
          </a:p>
        </p:txBody>
      </p:sp>
    </p:spTree>
    <p:extLst>
      <p:ext uri="{BB962C8B-B14F-4D97-AF65-F5344CB8AC3E}">
        <p14:creationId xmlns:p14="http://schemas.microsoft.com/office/powerpoint/2010/main" val="166101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F722-A11B-1B4D-3BD9-B70DD1A2F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BED9-F797-54D9-D3B6-30FD543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757355"/>
            <a:ext cx="5204772" cy="572700"/>
          </a:xfrm>
        </p:spPr>
        <p:txBody>
          <a:bodyPr/>
          <a:lstStyle/>
          <a:p>
            <a:r>
              <a:rPr lang="en-US" dirty="0"/>
              <a:t>4. Database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6AA7-56CA-A82F-3B01-B7AF19E1F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27" y="1203055"/>
            <a:ext cx="8119048" cy="2890982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/>
              <a:t>Tables Implemented</a:t>
            </a:r>
          </a:p>
          <a:p>
            <a:pPr marL="152400" indent="0">
              <a:buNone/>
            </a:pPr>
            <a:endParaRPr lang="en-US" sz="1400" dirty="0"/>
          </a:p>
          <a:p>
            <a:pPr marL="495300" indent="-342900">
              <a:buAutoNum type="arabicPeriod"/>
            </a:pPr>
            <a:r>
              <a:rPr lang="en-US" sz="1600" b="1" dirty="0" err="1"/>
              <a:t>stu_applicants</a:t>
            </a:r>
            <a:r>
              <a:rPr lang="en-US" sz="1600" b="1" dirty="0"/>
              <a:t>: </a:t>
            </a:r>
          </a:p>
          <a:p>
            <a:pPr marL="152400" indent="0">
              <a:buNone/>
            </a:pPr>
            <a:r>
              <a:rPr lang="en-US" sz="1400" b="1" dirty="0"/>
              <a:t>	Stores all applicant details and program preferences.</a:t>
            </a:r>
          </a:p>
          <a:p>
            <a:pPr marL="152400" indent="0">
              <a:buNone/>
            </a:pPr>
            <a:r>
              <a:rPr lang="en-US" sz="1400" dirty="0"/>
              <a:t>	Columns: </a:t>
            </a:r>
            <a:r>
              <a:rPr lang="en-US" sz="1400" dirty="0" err="1"/>
              <a:t>applicant_id</a:t>
            </a:r>
            <a:r>
              <a:rPr lang="en-US" sz="1400" dirty="0"/>
              <a:t>, </a:t>
            </a:r>
            <a:r>
              <a:rPr lang="en-US" sz="1400" dirty="0" err="1"/>
              <a:t>full_name</a:t>
            </a:r>
            <a:r>
              <a:rPr lang="en-US" sz="1400" dirty="0"/>
              <a:t>, username, password, </a:t>
            </a:r>
            <a:r>
              <a:rPr lang="en-US" sz="1400" dirty="0" err="1"/>
              <a:t>phone_number</a:t>
            </a:r>
            <a:r>
              <a:rPr lang="en-US" sz="1400" dirty="0"/>
              <a:t>, email, status, program_1, program_2, program_3, </a:t>
            </a:r>
            <a:r>
              <a:rPr lang="en-US" sz="1400" dirty="0" err="1"/>
              <a:t>is_submitted</a:t>
            </a:r>
            <a:r>
              <a:rPr lang="en-US" sz="1400" dirty="0"/>
              <a:t>, </a:t>
            </a:r>
            <a:r>
              <a:rPr lang="en-US" sz="1400" dirty="0" err="1"/>
              <a:t>created_at</a:t>
            </a:r>
            <a:r>
              <a:rPr lang="en-US" sz="1400" dirty="0"/>
              <a:t>, </a:t>
            </a:r>
            <a:r>
              <a:rPr lang="en-US" sz="1400" dirty="0" err="1"/>
              <a:t>updated_at</a:t>
            </a:r>
            <a:endParaRPr lang="en-US" sz="1400" dirty="0"/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2. </a:t>
            </a:r>
            <a:r>
              <a:rPr lang="en-US" sz="1600" b="1" dirty="0" err="1"/>
              <a:t>sys_admins</a:t>
            </a:r>
            <a:endParaRPr lang="en-US" sz="1600" b="1" dirty="0"/>
          </a:p>
          <a:p>
            <a:pPr marL="152400" indent="0">
              <a:buNone/>
            </a:pPr>
            <a:r>
              <a:rPr lang="en-US" sz="1400" b="1" dirty="0"/>
              <a:t>	Stores administrator details with full system access.</a:t>
            </a:r>
          </a:p>
          <a:p>
            <a:pPr marL="152400" indent="0">
              <a:buNone/>
            </a:pPr>
            <a:r>
              <a:rPr lang="en-US" sz="1400" dirty="0"/>
              <a:t>	Columns: </a:t>
            </a:r>
            <a:r>
              <a:rPr lang="en-US" sz="1400" dirty="0" err="1"/>
              <a:t>admin_id</a:t>
            </a:r>
            <a:r>
              <a:rPr lang="en-US" sz="1400" dirty="0"/>
              <a:t>, </a:t>
            </a:r>
            <a:r>
              <a:rPr lang="en-US" sz="1400" dirty="0" err="1"/>
              <a:t>full_name</a:t>
            </a:r>
            <a:r>
              <a:rPr lang="en-US" sz="1400" dirty="0"/>
              <a:t>, username, password, </a:t>
            </a:r>
            <a:r>
              <a:rPr lang="en-US" sz="1400" dirty="0" err="1"/>
              <a:t>phone_number</a:t>
            </a:r>
            <a:r>
              <a:rPr lang="en-US" sz="1400" dirty="0"/>
              <a:t>, email, </a:t>
            </a:r>
            <a:r>
              <a:rPr lang="en-US" sz="1400" dirty="0" err="1"/>
              <a:t>created_at</a:t>
            </a:r>
            <a:r>
              <a:rPr lang="en-US" sz="1400" dirty="0"/>
              <a:t>, </a:t>
            </a:r>
            <a:r>
              <a:rPr lang="en-US" sz="1400" dirty="0" err="1"/>
              <a:t>updated_at</a:t>
            </a:r>
            <a:endParaRPr lang="en-US" sz="1400" dirty="0"/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3</a:t>
            </a:r>
            <a:r>
              <a:rPr lang="en-US" sz="1400" b="1" dirty="0"/>
              <a:t>. </a:t>
            </a:r>
            <a:r>
              <a:rPr lang="en-US" sz="1600" b="1" dirty="0" err="1"/>
              <a:t>sys_registrar</a:t>
            </a:r>
            <a:endParaRPr lang="en-US" sz="1600" b="1" dirty="0"/>
          </a:p>
          <a:p>
            <a:pPr marL="152400" indent="0">
              <a:buNone/>
            </a:pPr>
            <a:r>
              <a:rPr lang="en-US" sz="1400" b="1" dirty="0"/>
              <a:t>	Stores registrar details responsible for processing applications.</a:t>
            </a:r>
          </a:p>
          <a:p>
            <a:pPr marL="152400" indent="0">
              <a:buNone/>
            </a:pPr>
            <a:r>
              <a:rPr lang="en-US" sz="1400" dirty="0"/>
              <a:t>	Columns: </a:t>
            </a:r>
            <a:r>
              <a:rPr lang="en-US" sz="1400" dirty="0" err="1"/>
              <a:t>registrar_id</a:t>
            </a:r>
            <a:r>
              <a:rPr lang="en-US" sz="1400" dirty="0"/>
              <a:t>, </a:t>
            </a:r>
            <a:r>
              <a:rPr lang="en-US" sz="1400" dirty="0" err="1"/>
              <a:t>full_name</a:t>
            </a:r>
            <a:r>
              <a:rPr lang="en-US" sz="1400" dirty="0"/>
              <a:t>, username, password, </a:t>
            </a:r>
            <a:r>
              <a:rPr lang="en-US" sz="1400" dirty="0" err="1"/>
              <a:t>phone_number</a:t>
            </a:r>
            <a:r>
              <a:rPr lang="en-US" sz="1400" dirty="0"/>
              <a:t>, email, </a:t>
            </a:r>
            <a:r>
              <a:rPr lang="en-US" sz="1400" dirty="0" err="1"/>
              <a:t>created_at</a:t>
            </a:r>
            <a:r>
              <a:rPr lang="en-US" sz="1400" dirty="0"/>
              <a:t>, </a:t>
            </a:r>
            <a:r>
              <a:rPr lang="en-US" sz="1400" dirty="0" err="1"/>
              <a:t>updated_at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5660079"/>
      </p:ext>
    </p:extLst>
  </p:cSld>
  <p:clrMapOvr>
    <a:masterClrMapping/>
  </p:clrMapOvr>
</p:sld>
</file>

<file path=ppt/theme/theme1.xml><?xml version="1.0" encoding="utf-8"?>
<a:theme xmlns:a="http://schemas.openxmlformats.org/drawingml/2006/main" name="Brand Key Pitch Deck by Slidesgo">
  <a:themeElements>
    <a:clrScheme name="Simple Light">
      <a:dk1>
        <a:srgbClr val="424651"/>
      </a:dk1>
      <a:lt1>
        <a:srgbClr val="EAEFF4"/>
      </a:lt1>
      <a:dk2>
        <a:srgbClr val="A3ABB7"/>
      </a:dk2>
      <a:lt2>
        <a:srgbClr val="518CDE"/>
      </a:lt2>
      <a:accent1>
        <a:srgbClr val="595BD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6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723</Words>
  <Application>Microsoft Office PowerPoint</Application>
  <PresentationFormat>On-screen Show (16:9)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Raleway</vt:lpstr>
      <vt:lpstr>Roboto Light</vt:lpstr>
      <vt:lpstr>Manrope</vt:lpstr>
      <vt:lpstr>Roboto</vt:lpstr>
      <vt:lpstr>Nunito Light</vt:lpstr>
      <vt:lpstr>Brand Key Pitch Deck by Slidesgo</vt:lpstr>
      <vt:lpstr>Humber Admission Portal   Subject: Java Date: 14th August, 2025</vt:lpstr>
      <vt:lpstr>Team</vt:lpstr>
      <vt:lpstr>Table of contents</vt:lpstr>
      <vt:lpstr>1. Project Goals</vt:lpstr>
      <vt:lpstr>2. Features</vt:lpstr>
      <vt:lpstr>2. Features</vt:lpstr>
      <vt:lpstr>2. Features</vt:lpstr>
      <vt:lpstr>3. Implementation</vt:lpstr>
      <vt:lpstr>4. Database Integration</vt:lpstr>
      <vt:lpstr>PowerPoint Presentation</vt:lpstr>
      <vt:lpstr>5.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Rohan Balani</cp:lastModifiedBy>
  <cp:revision>41</cp:revision>
  <dcterms:modified xsi:type="dcterms:W3CDTF">2025-08-13T21:36:22Z</dcterms:modified>
</cp:coreProperties>
</file>